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2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3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5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70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1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5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7E35-D1E1-4C77-B171-74B035FB938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9426-F7C6-4076-ACBC-033A06504F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54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2844435"/>
            <a:ext cx="3856892" cy="1325563"/>
          </a:xfrm>
        </p:spPr>
        <p:txBody>
          <a:bodyPr/>
          <a:lstStyle/>
          <a:p>
            <a:r>
              <a:rPr lang="en-US" altLang="zh-TW" dirty="0" smtClean="0"/>
              <a:t>Lab3-1</a:t>
            </a:r>
            <a:br>
              <a:rPr lang="en-US" altLang="zh-TW" dirty="0" smtClean="0"/>
            </a:br>
            <a:r>
              <a:rPr lang="en-US" altLang="zh-TW" dirty="0" smtClean="0"/>
              <a:t>Race Condition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46900" b="52739"/>
          <a:stretch/>
        </p:blipFill>
        <p:spPr>
          <a:xfrm>
            <a:off x="4781006" y="2844435"/>
            <a:ext cx="6371047" cy="296559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23900" y="4169998"/>
            <a:ext cx="343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threads</a:t>
            </a:r>
            <a:r>
              <a:rPr lang="zh-TW" altLang="en-US" dirty="0" smtClean="0"/>
              <a:t>，分別對</a:t>
            </a:r>
            <a:r>
              <a:rPr lang="en-US" altLang="zh-TW" dirty="0" smtClean="0"/>
              <a:t>global data</a:t>
            </a:r>
            <a:r>
              <a:rPr lang="zh-TW" altLang="en-US" dirty="0" smtClean="0"/>
              <a:t>做</a:t>
            </a:r>
            <a:endParaRPr lang="en-US" altLang="zh-TW" dirty="0" smtClean="0"/>
          </a:p>
          <a:p>
            <a:r>
              <a:rPr lang="zh-TW" altLang="en-US" dirty="0" smtClean="0"/>
              <a:t>加法與減法</a:t>
            </a:r>
            <a:r>
              <a:rPr lang="en-US" altLang="zh-TW" dirty="0" smtClean="0"/>
              <a:t>100,000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2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4142" y="602556"/>
            <a:ext cx="2704010" cy="1325563"/>
          </a:xfrm>
        </p:spPr>
        <p:txBody>
          <a:bodyPr/>
          <a:lstStyle/>
          <a:p>
            <a:r>
              <a:rPr lang="en-US" altLang="zh-TW" dirty="0" smtClean="0"/>
              <a:t>Lab3-2</a:t>
            </a:r>
            <a:br>
              <a:rPr lang="en-US" altLang="zh-TW" dirty="0" smtClean="0"/>
            </a:br>
            <a:r>
              <a:rPr lang="en-US" altLang="zh-TW" dirty="0" smtClean="0"/>
              <a:t>Peterson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" y="2349290"/>
            <a:ext cx="1204128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838200" y="2810179"/>
            <a:ext cx="27040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Lab3-3</a:t>
            </a:r>
            <a:br>
              <a:rPr lang="en-US" altLang="zh-TW" dirty="0"/>
            </a:br>
            <a:r>
              <a:rPr lang="en-US" altLang="zh-TW" dirty="0"/>
              <a:t>Semaphore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01" y="1763686"/>
            <a:ext cx="1705213" cy="23720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01" y="4135742"/>
            <a:ext cx="2172003" cy="14289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77904" y="176368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</a:rPr>
              <a:t>wait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77904" y="319685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</a:rPr>
              <a:t>signal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7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26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Courier New</vt:lpstr>
      <vt:lpstr>Office 佈景主題</vt:lpstr>
      <vt:lpstr>Lab3-1 Race Condition</vt:lpstr>
      <vt:lpstr>Lab3-2 Peterson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Condition</dc:title>
  <dc:creator>李世恩</dc:creator>
  <cp:lastModifiedBy>UserPC</cp:lastModifiedBy>
  <cp:revision>19</cp:revision>
  <dcterms:created xsi:type="dcterms:W3CDTF">2021-12-08T05:13:31Z</dcterms:created>
  <dcterms:modified xsi:type="dcterms:W3CDTF">2022-11-22T08:20:19Z</dcterms:modified>
</cp:coreProperties>
</file>