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74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84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4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6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2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4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8F8A-CD26-4087-9CBA-4ABD20FD3D55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0B99-01DB-46F7-A24E-C121683C6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4999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34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win10user</dc:creator>
  <cp:lastModifiedBy>win10user</cp:lastModifiedBy>
  <cp:revision>1</cp:revision>
  <dcterms:created xsi:type="dcterms:W3CDTF">2020-04-03T12:06:41Z</dcterms:created>
  <dcterms:modified xsi:type="dcterms:W3CDTF">2020-04-03T12:09:53Z</dcterms:modified>
</cp:coreProperties>
</file>