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4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843808" y="2731567"/>
            <a:ext cx="4043658" cy="1057473"/>
            <a:chOff x="2843808" y="2731567"/>
            <a:chExt cx="4043658" cy="1057473"/>
          </a:xfrm>
        </p:grpSpPr>
        <p:sp>
          <p:nvSpPr>
            <p:cNvPr id="4" name="文字方塊 3"/>
            <p:cNvSpPr txBox="1"/>
            <p:nvPr/>
          </p:nvSpPr>
          <p:spPr>
            <a:xfrm>
              <a:off x="2843808" y="2731567"/>
              <a:ext cx="40436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b="1" dirty="0" smtClean="0">
                  <a:latin typeface="Kunstler Script" pitchFamily="66" charset="0"/>
                </a:rPr>
                <a:t>SUN</a:t>
              </a:r>
              <a:r>
                <a:rPr lang="zh-TW" altLang="en-US" sz="4400" b="1" dirty="0" smtClean="0">
                  <a:latin typeface="Kunstler Script" pitchFamily="66" charset="0"/>
                </a:rPr>
                <a:t> </a:t>
              </a:r>
              <a:r>
                <a:rPr lang="en-US" altLang="zh-TW" sz="4400" b="1" dirty="0" smtClean="0">
                  <a:latin typeface="Kunstler Script" pitchFamily="66" charset="0"/>
                </a:rPr>
                <a:t>GYN</a:t>
              </a:r>
              <a:endParaRPr lang="zh-TW" altLang="en-US" sz="4400" b="1" dirty="0">
                <a:latin typeface="Kunstler Script" pitchFamily="66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225107" y="3419708"/>
              <a:ext cx="2282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i="1" dirty="0" smtClean="0">
                  <a:ln w="3175">
                    <a:noFill/>
                  </a:ln>
                  <a:solidFill>
                    <a:sysClr val="windowText" lastClr="000000"/>
                  </a:solidFill>
                  <a:latin typeface="微軟正黑體 Light" pitchFamily="34" charset="-120"/>
                  <a:ea typeface="微軟正黑體 Light" pitchFamily="34" charset="-120"/>
                </a:rPr>
                <a:t>卡 羅 陽 光 健 身 房</a:t>
              </a:r>
              <a:endParaRPr lang="zh-TW" altLang="en-US" i="1" dirty="0">
                <a:ln w="3175">
                  <a:noFill/>
                </a:ln>
                <a:solidFill>
                  <a:sysClr val="windowText" lastClr="000000"/>
                </a:solidFill>
                <a:latin typeface="微軟正黑體 Light" pitchFamily="34" charset="-120"/>
                <a:ea typeface="微軟正黑體 Light" pitchFamily="34" charset="-120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090" y="3071242"/>
              <a:ext cx="285750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642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如螢幕大小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win10user</dc:creator>
  <cp:lastModifiedBy>win10user</cp:lastModifiedBy>
  <cp:revision>2</cp:revision>
  <dcterms:created xsi:type="dcterms:W3CDTF">2020-04-03T08:25:46Z</dcterms:created>
  <dcterms:modified xsi:type="dcterms:W3CDTF">2020-04-03T08:42:27Z</dcterms:modified>
</cp:coreProperties>
</file>