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3" r:id="rId5"/>
    <p:sldId id="268" r:id="rId6"/>
    <p:sldId id="269" r:id="rId7"/>
    <p:sldId id="260" r:id="rId8"/>
    <p:sldId id="261" r:id="rId9"/>
    <p:sldId id="262" r:id="rId10"/>
    <p:sldId id="264" r:id="rId11"/>
    <p:sldId id="267" r:id="rId12"/>
    <p:sldId id="270" r:id="rId13"/>
    <p:sldId id="27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94" y="-14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62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86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9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9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92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81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1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6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E929-88EA-44F6-B07B-F77FD416696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D2C8-366C-45D0-B2E0-47120AC2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2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7904" y="6021287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Сургут, 2019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404663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 ВО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Сургутский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государственный университет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автоматизированных систем обработки информации и управления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60907" y="2204864"/>
            <a:ext cx="7406640" cy="194421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sz="240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научно-исследовательской работе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«Автоматизированная система определения оптимального времени проведения регламентного обслуживания информационных систем на основе данных технического мониторинга»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323528" y="4653136"/>
            <a:ext cx="3960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тарший преподаватель, к.т.н.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Яценко Елена Александровна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718627" y="4653135"/>
            <a:ext cx="3719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студент группы 606-71м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Бажаев Арман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Бейсембаевич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azhaev_AB\Desktop\№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95250"/>
            <a:ext cx="3600450" cy="66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848" y="5373216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72816"/>
            <a:ext cx="8640962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8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БД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5"/>
            <a:ext cx="8229600" cy="2744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6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этапе работы выполнены следующие задачи: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концептуальная модель базы данных, содержащая информацию результатов расчета и статистических данных производительности 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изучение, выбор и освоение вспомогательных математических средств реализации алгоритма расчета сроков регламентного обслуживания;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алгоритм расчета сроков регламентного обслуживания.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Следующим этапом является дополнение системы корректировкой сроков регламентного обслуживания, путем добавления в систему возможности анализа выполнения разных отчетностей за месяц,  и её программная разработка.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1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C:\Users\Bazhaev_AB\Desktop\Функ схема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1556792"/>
            <a:ext cx="8928993" cy="46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концептуальной модели базы данных, содержащей информацию результатов расчета и статистических данных производительности систем;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изучение, выбор и освоение математического аппарата для реализации алгоритма расчета сроков регламентного обслуживания;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расчета сроков регламентного обслуживания.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0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022" y="2564904"/>
            <a:ext cx="37444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6807" y="127583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ЦПУ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24233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отклика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>
            <a:stCxn id="5" idx="2"/>
          </p:cNvCxnSpPr>
          <p:nvPr/>
        </p:nvCxnSpPr>
        <p:spPr>
          <a:xfrm>
            <a:off x="2230863" y="1799052"/>
            <a:ext cx="756961" cy="621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5868144" y="1844824"/>
            <a:ext cx="43029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01336" y="4869160"/>
            <a:ext cx="658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отклика сервера приложений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426230" y="407707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628603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0,677161385468107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8640"/>
            <a:ext cx="8784978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3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9018" y="6309320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0,0838883162782998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26511"/>
            <a:ext cx="8620125" cy="613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3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анализа и вычисления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орреляционный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(исследование динамики изменения показателей);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олиномиальная интерполяция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(если отсутствуют необходимые расчетные данные).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bazhf\Downloads\№1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632"/>
            <a:ext cx="5940425" cy="64503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5741392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bazhf\Downloads\№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590925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9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229</Words>
  <Application>Microsoft Office PowerPoint</Application>
  <PresentationFormat>Экран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Введение</vt:lpstr>
      <vt:lpstr>Задачи</vt:lpstr>
      <vt:lpstr>Презентация PowerPoint</vt:lpstr>
      <vt:lpstr>Презентация PowerPoint</vt:lpstr>
      <vt:lpstr>Презентация PowerPoint</vt:lpstr>
      <vt:lpstr>Средства анализа и вычисления данных</vt:lpstr>
      <vt:lpstr>Алгоритм расчета (1)</vt:lpstr>
      <vt:lpstr>Алгоритм расчета (2)</vt:lpstr>
      <vt:lpstr>Алгоритм расчета (3)</vt:lpstr>
      <vt:lpstr>Инфологическая модель предметной области</vt:lpstr>
      <vt:lpstr>Физическая модель БД</vt:lpstr>
      <vt:lpstr>Заключение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Арман Бажаев</dc:creator>
  <cp:lastModifiedBy>Бажаев Арман Бейсембаевич</cp:lastModifiedBy>
  <cp:revision>19</cp:revision>
  <dcterms:created xsi:type="dcterms:W3CDTF">2019-01-21T17:12:41Z</dcterms:created>
  <dcterms:modified xsi:type="dcterms:W3CDTF">2019-01-22T07:43:04Z</dcterms:modified>
</cp:coreProperties>
</file>