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62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86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9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9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16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92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81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61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6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E929-88EA-44F6-B07B-F77FD4166964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2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07904" y="6021287"/>
            <a:ext cx="20162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Сургут,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404663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 ВО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Сургутский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государственный университет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автоматизированных систем обработки информации и управления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60907" y="2204864"/>
            <a:ext cx="7406640" cy="194421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sz="240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научно-исследовательской работе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«Автоматизированная система определения оптимального времени проведения регламентного обслуживания информационных систем на основе данных технического мониторинга»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323528" y="4653136"/>
            <a:ext cx="3960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Научный руководитель: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тарший преподаватель, к.т.н.</a:t>
            </a:r>
          </a:p>
          <a:p>
            <a:pPr algn="r"/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Бушмелева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Кия Иннокентьевна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718627" y="4653135"/>
            <a:ext cx="3719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Выполнил:</a:t>
            </a: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студент группы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606-71м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Бажаев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Арман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Бейсембаевич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концептуальной модели базы данных, содержащей информацию результатов расчета и статистических данных производительности систем;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изучение, выбор и освоение математического аппарата для реализации алгоритма расчета сроков регламентного обслуживания;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расчета сроков регламентного обслуживания.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0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предметной области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772816"/>
            <a:ext cx="8640962" cy="331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47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4022" y="2564904"/>
            <a:ext cx="37444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6807" y="127583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ЦПУ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242338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отклика сервера БД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>
            <a:stCxn id="5" idx="2"/>
          </p:cNvCxnSpPr>
          <p:nvPr/>
        </p:nvCxnSpPr>
        <p:spPr>
          <a:xfrm>
            <a:off x="2230863" y="1799052"/>
            <a:ext cx="756961" cy="621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5868144" y="1844824"/>
            <a:ext cx="43029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01336" y="4869160"/>
            <a:ext cx="658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отклика сервера приложений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426230" y="407707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8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анализа и вычисления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орреляционный анализ;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олиномиальная интерполяция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7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bazhf\Downloads\№1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6632"/>
            <a:ext cx="5940425" cy="64503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4" y="5741392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расчета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5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расчета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bazhf\Downloads\№2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3590925" cy="468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93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bazhf\Downloads\№3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95250"/>
            <a:ext cx="3238500" cy="66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3848" y="5373216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расчета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2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52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125</Words>
  <Application>Microsoft Office PowerPoint</Application>
  <PresentationFormat>Экран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Задачи</vt:lpstr>
      <vt:lpstr>Инфологическая модель предметной области</vt:lpstr>
      <vt:lpstr>Презентация PowerPoint</vt:lpstr>
      <vt:lpstr>Средства анализа и вычисления данных</vt:lpstr>
      <vt:lpstr>Алгоритм расчета</vt:lpstr>
      <vt:lpstr>Алгоритм расчета</vt:lpstr>
      <vt:lpstr>Алгоритм расчета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Арман Бажаев</dc:creator>
  <cp:lastModifiedBy>Арман Бажаев</cp:lastModifiedBy>
  <cp:revision>10</cp:revision>
  <dcterms:created xsi:type="dcterms:W3CDTF">2019-01-21T17:12:41Z</dcterms:created>
  <dcterms:modified xsi:type="dcterms:W3CDTF">2019-01-22T02:39:44Z</dcterms:modified>
</cp:coreProperties>
</file>