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20-12-10T08:21:42.0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0,0 0 0,0 0 0,0 0 0,0 0 0,0 0 0,0 0 0,0 0 0,0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20-12-10T08:21:42.0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6CE5-696E-424F-9484-320E58AF9A8B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354-C8B8-47C0-9AEB-72C15B663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5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C2354-C8B8-47C0-9AEB-72C15B6636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1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EEBBC-B50B-4BFB-A59D-DD4C0540C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79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CA98-3A4A-46DC-96E2-099A616307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06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9EAD-0367-45CB-89B9-E10BD6E83F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7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23BA1-0C48-4440-89A9-A56587E0D4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6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2D795-C687-48E5-A1F5-6BC04795C5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25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ADDC-3683-4105-BB7F-175631B634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8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AEAE-EF3D-4C30-A598-E51B95701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03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EAEC5-50DA-47AB-9161-62558E916E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9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514F-E363-4EBB-8FA2-6005E8C82D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9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7F28-C5EE-479D-89D7-561AA3F1F8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1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B74FC-2ECA-40CD-A864-506DDF3F3A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83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6BD75C6-6E7A-4020-B441-CEB9B2998D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323851" y="404813"/>
            <a:ext cx="820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TW" b="1" dirty="0"/>
              <a:t>Homework 4  (Due:  31</a:t>
            </a:r>
            <a:r>
              <a:rPr lang="en-US" altLang="zh-TW" b="1" baseline="30000" dirty="0"/>
              <a:t>st</a:t>
            </a:r>
            <a:r>
              <a:rPr lang="en-US" altLang="zh-TW" b="1" dirty="0"/>
              <a:t> Dec.) </a:t>
            </a:r>
          </a:p>
        </p:txBody>
      </p:sp>
      <p:sp>
        <p:nvSpPr>
          <p:cNvPr id="8" name="文字方塊 19"/>
          <p:cNvSpPr txBox="1">
            <a:spLocks noChangeArrowheads="1"/>
          </p:cNvSpPr>
          <p:nvPr/>
        </p:nvSpPr>
        <p:spPr bwMode="auto">
          <a:xfrm>
            <a:off x="338210" y="804923"/>
            <a:ext cx="84963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Write a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or Python program of the Hilbert-Huang transform.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y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(x, 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x: input,  y: output  (each row of y is one of the IMFs of x), t: samples on the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-axis,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:  the threshold used in Step 7.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In Step 8, the number of non-boundary extremes can be no more than 3.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The code should be handed out by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ceiba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                                       (30 scores)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16"/>
          <p:cNvSpPr txBox="1">
            <a:spLocks noChangeArrowheads="1"/>
          </p:cNvSpPr>
          <p:nvPr/>
        </p:nvSpPr>
        <p:spPr bwMode="auto">
          <a:xfrm>
            <a:off x="792784" y="3154008"/>
            <a:ext cx="568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Example: t = [0: 0.01: 10];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x = 0.2*t + cos(2*pi*t) + 0.4*cos(10*pi*t);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0.2;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y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(x, 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);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1786" y="3486574"/>
              <a:ext cx="1587" cy="1588"/>
            </p14:xfrm>
          </p:contentPart>
        </mc:Choice>
        <mc:Fallback xmlns="">
          <p:pic>
            <p:nvPicPr>
              <p:cNvPr id="1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0677" y="3475458"/>
                <a:ext cx="23805" cy="23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3523" y="4488287"/>
              <a:ext cx="1588" cy="1587"/>
            </p14:xfrm>
          </p:contentPart>
        </mc:Choice>
        <mc:Fallback xmlns="">
          <p:pic>
            <p:nvPicPr>
              <p:cNvPr id="11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2407" y="4477178"/>
                <a:ext cx="23820" cy="2380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338210" y="4496541"/>
            <a:ext cx="84814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Write at least two important concepts that you learned from the presentation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on 12/3.                                                                        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(10 scores) </a:t>
            </a:r>
          </a:p>
        </p:txBody>
      </p:sp>
      <p:sp>
        <p:nvSpPr>
          <p:cNvPr id="2" name="矩形 1"/>
          <p:cNvSpPr/>
          <p:nvPr/>
        </p:nvSpPr>
        <p:spPr>
          <a:xfrm>
            <a:off x="323851" y="5244063"/>
            <a:ext cx="8352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TW" dirty="0"/>
              <a:t>(3) Suppose that </a:t>
            </a:r>
            <a:r>
              <a:rPr lang="en-US" altLang="zh-TW" i="1" dirty="0"/>
              <a:t>n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is a white noise. Which of the following function is also a white noise? Why?  (</a:t>
            </a:r>
            <a:r>
              <a:rPr lang="en-US" altLang="zh-TW" dirty="0" err="1"/>
              <a:t>i</a:t>
            </a:r>
            <a:r>
              <a:rPr lang="en-US" altLang="zh-TW" dirty="0"/>
              <a:t>) </a:t>
            </a:r>
            <a:r>
              <a:rPr lang="en-US" altLang="zh-TW" i="1" dirty="0"/>
              <a:t>n</a:t>
            </a:r>
            <a:r>
              <a:rPr lang="en-US" altLang="zh-TW" dirty="0"/>
              <a:t>(2</a:t>
            </a:r>
            <a:r>
              <a:rPr lang="en-US" altLang="zh-TW" i="1" dirty="0"/>
              <a:t>t</a:t>
            </a:r>
            <a:r>
              <a:rPr lang="en-US" altLang="zh-TW" dirty="0"/>
              <a:t>), (ii)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2</a:t>
            </a:r>
            <a:r>
              <a:rPr lang="en-US" altLang="zh-TW" i="1" dirty="0"/>
              <a:t>t</a:t>
            </a:r>
            <a:r>
              <a:rPr lang="en-US" altLang="zh-TW" dirty="0"/>
              <a:t>)</a:t>
            </a:r>
            <a:r>
              <a:rPr lang="en-US" altLang="zh-TW" i="1" dirty="0"/>
              <a:t>n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), (iii)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-</a:t>
            </a:r>
            <a:r>
              <a:rPr lang="en-US" altLang="zh-TW" dirty="0"/>
              <a:t>2</a:t>
            </a:r>
            <a:r>
              <a:rPr lang="en-US" altLang="zh-TW" i="1" dirty="0"/>
              <a:t>t</a:t>
            </a:r>
            <a:r>
              <a:rPr lang="en-US" altLang="zh-TW" dirty="0"/>
              <a:t>)</a:t>
            </a:r>
            <a:r>
              <a:rPr lang="en-US" altLang="zh-TW" i="1" dirty="0"/>
              <a:t>n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), (iv) the Fresnel transform of </a:t>
            </a:r>
            <a:r>
              <a:rPr lang="en-US" altLang="zh-TW" i="1" dirty="0"/>
              <a:t>n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), (e) </a:t>
            </a:r>
            <a:r>
              <a:rPr lang="en-US" altLang="zh-TW" i="1" dirty="0"/>
              <a:t>FT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)).                                            (10 scores)</a:t>
            </a:r>
          </a:p>
        </p:txBody>
      </p:sp>
    </p:spTree>
    <p:extLst>
      <p:ext uri="{BB962C8B-B14F-4D97-AF65-F5344CB8AC3E}">
        <p14:creationId xmlns:p14="http://schemas.microsoft.com/office/powerpoint/2010/main" val="53155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520" y="332656"/>
            <a:ext cx="83534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</a:t>
            </a:r>
            <a:r>
              <a:rPr lang="en-US" altLang="zh-TW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 transform, the WDF, the HHT, and the wavelet transform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which one is better for  the applications of  (a) image feature extraction 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(b) climate data  analysis,  (c) random process analysis,  (d) Tone analysis?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Also illustrate the reasons.                                                             (15 scores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1519" y="1772816"/>
            <a:ext cx="83534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 For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 of the following functions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 cannot use the Hilbert transform to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estimate the instantaneous frequency? Why?                               (10 scores)</a:t>
            </a:r>
          </a:p>
        </p:txBody>
      </p:sp>
      <p:sp>
        <p:nvSpPr>
          <p:cNvPr id="2" name="矩形 1"/>
          <p:cNvSpPr/>
          <p:nvPr/>
        </p:nvSpPr>
        <p:spPr>
          <a:xfrm>
            <a:off x="644647" y="248070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(</a:t>
            </a:r>
            <a:r>
              <a:rPr lang="en-US" altLang="zh-TW" dirty="0" err="1"/>
              <a:t>i</a:t>
            </a:r>
            <a:r>
              <a:rPr lang="en-US" altLang="zh-TW" dirty="0"/>
              <a:t>) cos(10</a:t>
            </a:r>
            <a:r>
              <a:rPr lang="en-US" altLang="zh-TW" i="1" dirty="0"/>
              <a:t>t</a:t>
            </a:r>
            <a:r>
              <a:rPr lang="en-US" altLang="zh-TW" dirty="0"/>
              <a:t>),                  (ii) cos(10</a:t>
            </a:r>
            <a:r>
              <a:rPr lang="en-US" altLang="zh-TW" i="1" dirty="0"/>
              <a:t>t</a:t>
            </a:r>
            <a:r>
              <a:rPr lang="en-US" altLang="zh-TW" dirty="0"/>
              <a:t>)sin(5</a:t>
            </a:r>
            <a:r>
              <a:rPr lang="en-US" altLang="zh-TW" i="1" dirty="0"/>
              <a:t>t</a:t>
            </a:r>
            <a:r>
              <a:rPr lang="en-US" altLang="zh-TW" dirty="0"/>
              <a:t>),                    (iii) 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5</a:t>
            </a:r>
            <a:r>
              <a:rPr lang="en-US" altLang="zh-TW" i="1" dirty="0"/>
              <a:t>t</a:t>
            </a:r>
            <a:r>
              <a:rPr lang="en-US" altLang="zh-TW" dirty="0"/>
              <a:t>).  </a:t>
            </a:r>
            <a:endParaRPr lang="zh-TW" altLang="en-US" dirty="0"/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212598" y="3101602"/>
            <a:ext cx="85689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(6) (a) What is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most important advantage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of 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nowadays?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(b)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Which row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of the 32-point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has the following form?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[0 0 0 0 1 1 -1 -1 0 0 ……….0 0]                                        (10 scores)</a:t>
            </a:r>
          </a:p>
        </p:txBody>
      </p:sp>
      <p:sp>
        <p:nvSpPr>
          <p:cNvPr id="12" name="矩形 11"/>
          <p:cNvSpPr/>
          <p:nvPr/>
        </p:nvSpPr>
        <p:spPr>
          <a:xfrm>
            <a:off x="253059" y="4326319"/>
            <a:ext cx="8593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TW" dirty="0"/>
              <a:t>(7) (a) What are the roles of </a:t>
            </a:r>
            <a:r>
              <a:rPr lang="en-US" altLang="zh-TW" u="sng" dirty="0"/>
              <a:t>the vanish moment</a:t>
            </a:r>
            <a:r>
              <a:rPr lang="en-US" altLang="zh-TW" dirty="0"/>
              <a:t> for the wavelet transform design?                                             (b) What is the vanish moment of 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dirty="0" err="1"/>
              <a:t>exp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)+</a:t>
            </a:r>
            <a:r>
              <a:rPr lang="en-US" altLang="zh-TW" dirty="0" err="1"/>
              <a:t>exp</a:t>
            </a:r>
            <a:r>
              <a:rPr lang="en-US" altLang="zh-TW" dirty="0"/>
              <a:t>(-</a:t>
            </a:r>
            <a:r>
              <a:rPr lang="en-US" altLang="zh-TW" i="1" dirty="0"/>
              <a:t>x</a:t>
            </a:r>
            <a:r>
              <a:rPr lang="en-US" altLang="zh-TW" dirty="0"/>
              <a:t>)]? (c) What is the vanish moment of                              ?                                                      (15 scores)                 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46450"/>
              </p:ext>
            </p:extLst>
          </p:nvPr>
        </p:nvGraphicFramePr>
        <p:xfrm>
          <a:off x="2051720" y="4984844"/>
          <a:ext cx="1536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536480" imgH="583920" progId="Equation.DSMT4">
                  <p:embed/>
                </p:oleObj>
              </mc:Choice>
              <mc:Fallback>
                <p:oleObj name="Equation" r:id="rId4" imgW="1536480" imgH="58392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984844"/>
                        <a:ext cx="15367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327049" y="5716660"/>
            <a:ext cx="8466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4, 5, 6, 9)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360</Words>
  <Application>Microsoft Office PowerPoint</Application>
  <PresentationFormat>如螢幕大小 (4:3)</PresentationFormat>
  <Paragraphs>23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Times New Roman</vt:lpstr>
      <vt:lpstr>預設簡報設計</vt:lpstr>
      <vt:lpstr>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214</cp:revision>
  <dcterms:created xsi:type="dcterms:W3CDTF">2007-10-08T10:08:53Z</dcterms:created>
  <dcterms:modified xsi:type="dcterms:W3CDTF">2020-12-17T05:40:40Z</dcterms:modified>
</cp:coreProperties>
</file>