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0" r:id="rId5"/>
    <p:sldId id="262" r:id="rId6"/>
    <p:sldId id="263" r:id="rId7"/>
    <p:sldId id="261" r:id="rId8"/>
    <p:sldId id="257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CFA"/>
    <a:srgbClr val="6156F0"/>
    <a:srgbClr val="8ABCAF"/>
    <a:srgbClr val="8370D6"/>
    <a:srgbClr val="BF87B7"/>
    <a:srgbClr val="D4AA72"/>
    <a:srgbClr val="EC875A"/>
    <a:srgbClr val="42ACA2"/>
    <a:srgbClr val="9A6666"/>
    <a:srgbClr val="9AC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howGuides="1">
      <p:cViewPr>
        <p:scale>
          <a:sx n="50" d="100"/>
          <a:sy n="50" d="100"/>
        </p:scale>
        <p:origin x="-1836" y="-110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0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7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1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1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80A3-9C81-4428-8F5F-D68126C455E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FE1-F746-4E76-96EC-F6FC6130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19" y="6727875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274266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" y="1091063"/>
            <a:ext cx="9133993" cy="26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82411" y="4092853"/>
            <a:ext cx="156179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여행지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(hover)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8685" y="5533013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8685" y="5068641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숙박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2410" y="4553043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먹거리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58712" y="4092853"/>
            <a:ext cx="4781640" cy="17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여행이미지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68453" y="6017162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5855" y="6007697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8685" y="6017162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6200000">
            <a:off x="1159359" y="6596429"/>
            <a:ext cx="178499" cy="1480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200000" flipV="1">
            <a:off x="7812738" y="6593658"/>
            <a:ext cx="178499" cy="1400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6431" y="6007697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2390" y="7749480"/>
            <a:ext cx="9136382" cy="1060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17" y="731023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여행지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89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351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474909" y="3482061"/>
            <a:ext cx="157574" cy="157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846474" y="3482061"/>
            <a:ext cx="157574" cy="157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113940" y="3482061"/>
            <a:ext cx="157574" cy="157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862871"/>
            <a:ext cx="5472607" cy="242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-5079872" y="-2533253"/>
            <a:ext cx="5077482" cy="2464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메</a:t>
            </a:r>
            <a:r>
              <a:rPr lang="ko-KR" altLang="en-US" sz="8000" b="1" dirty="0"/>
              <a:t>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01987" y="-1429217"/>
            <a:ext cx="2348386" cy="720080"/>
          </a:xfrm>
          <a:prstGeom prst="rect">
            <a:avLst/>
          </a:prstGeom>
          <a:solidFill>
            <a:srgbClr val="DCB8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DCB888"/>
                </a:solidFill>
              </a:rPr>
              <a:t>여행지</a:t>
            </a:r>
            <a:endParaRPr lang="ko-KR" altLang="en-US" b="1" dirty="0">
              <a:solidFill>
                <a:srgbClr val="DCB888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17" y="-1213193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9ACAB0"/>
                </a:solidFill>
              </a:rPr>
              <a:t>여행지</a:t>
            </a:r>
            <a:endParaRPr lang="ko-KR" altLang="en-US" b="1" dirty="0">
              <a:solidFill>
                <a:srgbClr val="9ACAB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75743" y="-2187624"/>
            <a:ext cx="2348386" cy="720080"/>
          </a:xfrm>
          <a:prstGeom prst="rect">
            <a:avLst/>
          </a:prstGeom>
          <a:solidFill>
            <a:srgbClr val="9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30.5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4172" y="-2415380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9ACAB0"/>
                </a:solidFill>
              </a:rPr>
              <a:t>여행지</a:t>
            </a:r>
            <a:endParaRPr lang="ko-KR" altLang="en-US" b="1" dirty="0">
              <a:solidFill>
                <a:srgbClr val="9ACAB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32298" y="-3389811"/>
            <a:ext cx="2348386" cy="720080"/>
          </a:xfrm>
          <a:prstGeom prst="rect">
            <a:avLst/>
          </a:prstGeom>
          <a:solidFill>
            <a:srgbClr val="9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30.5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19" y="6957392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68907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233439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8" y="1052591"/>
            <a:ext cx="9138304" cy="9333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4015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16" y="10053736"/>
            <a:ext cx="9136382" cy="1179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89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351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4292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경기도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8086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강원도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76540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충청도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1878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경상도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7680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전라도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3482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제주도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10677" y="-967614"/>
            <a:ext cx="10538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180" y="-996182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/>
                </a:solidFill>
              </a:rPr>
              <a:t>서울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5733570" y="2231119"/>
            <a:ext cx="2764978" cy="3341212"/>
            <a:chOff x="151201" y="1678663"/>
            <a:chExt cx="2962310" cy="3500673"/>
          </a:xfrm>
        </p:grpSpPr>
        <p:pic>
          <p:nvPicPr>
            <p:cNvPr id="3" name="Picture 3" descr="C:\Users\Administrator\Desktop\004001000001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1"/>
            <a:stretch/>
          </p:blipFill>
          <p:spPr bwMode="auto">
            <a:xfrm>
              <a:off x="151201" y="1678663"/>
              <a:ext cx="2962310" cy="350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1043608" y="249289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04340" y="2213030"/>
              <a:ext cx="166568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1140955" y="2374131"/>
              <a:ext cx="94561" cy="8175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56365" y="1252373"/>
            <a:ext cx="8358839" cy="2901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심플한 이미지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40361" y="233714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48960" y="-82359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48960" y="82257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52719" y="82257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99244" y="52250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7021288" y="-1502713"/>
            <a:ext cx="6014434" cy="1502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2660537" y="7600037"/>
            <a:ext cx="1653683" cy="18589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6200000" flipH="1">
            <a:off x="452793" y="2669515"/>
            <a:ext cx="361663" cy="2998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5400000" flipH="1">
            <a:off x="8384426" y="2768443"/>
            <a:ext cx="361663" cy="2998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6366" y="4153948"/>
            <a:ext cx="2131138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백종원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맛집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87504" y="4153643"/>
            <a:ext cx="2064911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카페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72000" y="4153643"/>
            <a:ext cx="208823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이색맛집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60232" y="4153643"/>
            <a:ext cx="210580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펍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1942" y="52250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7781" y="52250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72200" y="52250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4811574"/>
            <a:ext cx="18783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|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맛</a:t>
            </a:r>
            <a:r>
              <a:rPr lang="ko-KR" altLang="en-US" b="1" dirty="0" err="1">
                <a:solidFill>
                  <a:schemeClr val="tx1"/>
                </a:solidFill>
              </a:rPr>
              <a:t>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02094" y="6577187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03193" y="6577187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07856" y="6577187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92351" y="6577187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699244" y="7754103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1942" y="7754103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97781" y="7754103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72200" y="7754103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9512" y="7340603"/>
            <a:ext cx="18783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| </a:t>
            </a:r>
            <a:r>
              <a:rPr lang="ko-KR" altLang="en-US" b="1" dirty="0" smtClean="0">
                <a:solidFill>
                  <a:schemeClr val="tx1"/>
                </a:solidFill>
              </a:rPr>
              <a:t>카페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02094" y="9106216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703193" y="9106216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507856" y="9106216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92351" y="9106216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3" name="이등변 삼각형 72"/>
          <p:cNvSpPr/>
          <p:nvPr/>
        </p:nvSpPr>
        <p:spPr>
          <a:xfrm rot="5400000" flipH="1">
            <a:off x="8270268" y="5995428"/>
            <a:ext cx="214049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848" y="3826763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이등변 삼각형 73"/>
          <p:cNvSpPr/>
          <p:nvPr/>
        </p:nvSpPr>
        <p:spPr>
          <a:xfrm rot="5400000" flipH="1">
            <a:off x="8270268" y="8468914"/>
            <a:ext cx="214049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 flipH="1">
            <a:off x="488585" y="5997494"/>
            <a:ext cx="214047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6200000" flipH="1">
            <a:off x="488586" y="8468916"/>
            <a:ext cx="214047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69645" y="745654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먹거리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064" y="755179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여행</a:t>
            </a:r>
            <a:r>
              <a:rPr lang="ko-KR" altLang="en-US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9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6960" y="3265303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56570" y="3682747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8636" y="3303603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471" y="5129101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580" y="5684549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477" y="5865178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Administrator\Desktop\57a000c031bc9_579ffe21d5d5a_16707103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0205" y="5719463"/>
            <a:ext cx="1615879" cy="12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68907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233439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078072" y="299589"/>
            <a:ext cx="9138304" cy="9333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4015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16" y="10053736"/>
            <a:ext cx="9136382" cy="1179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89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4292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경기도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8086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강원도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76540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충청도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1878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경상도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7680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전라도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3482" y="-967614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제주도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10677" y="-967614"/>
            <a:ext cx="10538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180" y="-996182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/>
                </a:solidFill>
              </a:rPr>
              <a:t>서울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67202" y="2987283"/>
            <a:ext cx="8358839" cy="2901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영상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40361" y="233714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48960" y="-82359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48960" y="82257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52719" y="822578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666303" y="6768086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52731" y="5410321"/>
            <a:ext cx="259804" cy="361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2660537" y="7600037"/>
            <a:ext cx="1653683" cy="18589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이등변 삼각형 40"/>
          <p:cNvSpPr/>
          <p:nvPr/>
        </p:nvSpPr>
        <p:spPr>
          <a:xfrm rot="5400000" flipH="1">
            <a:off x="11624891" y="5471038"/>
            <a:ext cx="308004" cy="255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67203" y="5888858"/>
            <a:ext cx="2131138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맛집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398341" y="5888553"/>
            <a:ext cx="2064911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카페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482837" y="5888553"/>
            <a:ext cx="208823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이색맛집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571069" y="5888553"/>
            <a:ext cx="210580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펍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12709920" y="-3684029"/>
            <a:ext cx="8358839" cy="28604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이달의 축제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49001" y="6768086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464840" y="6768086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339259" y="6768086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46571" y="6354586"/>
            <a:ext cx="18783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|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맛</a:t>
            </a:r>
            <a:r>
              <a:rPr lang="ko-KR" altLang="en-US" b="1" dirty="0" err="1">
                <a:solidFill>
                  <a:schemeClr val="tx1"/>
                </a:solidFill>
              </a:rPr>
              <a:t>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7029739" y="-1512168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-5228640" y="-1512168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3423977" y="-1512168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23144" y="3637418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sp>
        <p:nvSpPr>
          <p:cNvPr id="73" name="이등변 삼각형 72"/>
          <p:cNvSpPr/>
          <p:nvPr/>
        </p:nvSpPr>
        <p:spPr>
          <a:xfrm rot="5400000" flipH="1">
            <a:off x="19237327" y="7538440"/>
            <a:ext cx="214049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 flipH="1">
            <a:off x="11455644" y="7540506"/>
            <a:ext cx="214047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064" y="755179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여행</a:t>
            </a:r>
            <a:r>
              <a:rPr lang="ko-KR" altLang="en-US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464934" y="5417906"/>
            <a:ext cx="6818539" cy="361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739519" y="731023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TIP</a:t>
            </a:r>
          </a:p>
        </p:txBody>
      </p:sp>
      <p:pic>
        <p:nvPicPr>
          <p:cNvPr id="2" name="Picture 2" descr="C:\Users\Administrator\Desktop\아이콘\backp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7" y="1700808"/>
            <a:ext cx="862785" cy="86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istrator\Desktop\아이콘\netwo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37" y="1742732"/>
            <a:ext cx="633551" cy="6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3038810" y="3940666"/>
            <a:ext cx="1633532" cy="497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망원동 별빛축제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18-07-31~08-10</a:t>
            </a:r>
          </a:p>
        </p:txBody>
      </p:sp>
      <p:pic>
        <p:nvPicPr>
          <p:cNvPr id="1028" name="Picture 4" descr="C:\Users\Administrator\Desktop\아이콘\airpl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" y="5788555"/>
            <a:ext cx="1705804" cy="17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0920816" y="10395379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68907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2396403" y="5889733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30" y="1096278"/>
            <a:ext cx="9138304" cy="10829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6200000" flipV="1">
            <a:off x="15730322" y="5449020"/>
            <a:ext cx="178499" cy="1400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96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351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4932364" y="4751920"/>
            <a:ext cx="2951953" cy="1995641"/>
            <a:chOff x="151201" y="1678663"/>
            <a:chExt cx="2962310" cy="3500673"/>
          </a:xfrm>
        </p:grpSpPr>
        <p:pic>
          <p:nvPicPr>
            <p:cNvPr id="3" name="Picture 3" descr="C:\Users\Administrator\Desktop\004001000001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1"/>
            <a:stretch/>
          </p:blipFill>
          <p:spPr bwMode="auto">
            <a:xfrm>
              <a:off x="151201" y="1678663"/>
              <a:ext cx="2962310" cy="350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1043608" y="249289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04340" y="2213030"/>
              <a:ext cx="166568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1140955" y="2374131"/>
              <a:ext cx="94561" cy="8175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-6078829" y="-3194222"/>
            <a:ext cx="1548000" cy="1825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7021288" y="1325547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8276629" y="407765"/>
            <a:ext cx="6014434" cy="1502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 rot="16200000" flipV="1">
            <a:off x="-11704267" y="9956762"/>
            <a:ext cx="178499" cy="1400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5138786" y="1325547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ko-KR" altLang="en-US" b="1" dirty="0">
                <a:solidFill>
                  <a:schemeClr val="tx1"/>
                </a:solidFill>
              </a:rPr>
              <a:t>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4311945" y="-3195736"/>
            <a:ext cx="1548000" cy="1825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511745" y="-3173140"/>
            <a:ext cx="1548000" cy="1825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5994976" y="-1079008"/>
            <a:ext cx="1433797" cy="45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711545" y="-3173140"/>
            <a:ext cx="1548000" cy="1825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3456387" y="-1145842"/>
            <a:ext cx="2480199" cy="1489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축제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명소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추천여행지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0683551" y="8665235"/>
            <a:ext cx="8611420" cy="1165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10631754" y="9549673"/>
            <a:ext cx="1433797" cy="45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03761" y="679877"/>
            <a:ext cx="1252015" cy="385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숙박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57626" y="-2689137"/>
            <a:ext cx="2764238" cy="2255852"/>
            <a:chOff x="583626" y="1461180"/>
            <a:chExt cx="2764238" cy="2255852"/>
          </a:xfrm>
        </p:grpSpPr>
        <p:sp>
          <p:nvSpPr>
            <p:cNvPr id="17" name="직사각형 16"/>
            <p:cNvSpPr/>
            <p:nvPr/>
          </p:nvSpPr>
          <p:spPr>
            <a:xfrm>
              <a:off x="2095849" y="2026945"/>
              <a:ext cx="1252015" cy="38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체크아웃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3626" y="2026946"/>
              <a:ext cx="1252015" cy="38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체크인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3626" y="2568670"/>
              <a:ext cx="2764238" cy="578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409681" y="3331473"/>
              <a:ext cx="1058056" cy="38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3626" y="1461180"/>
              <a:ext cx="2764238" cy="38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룸 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인원수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flipH="1" flipV="1">
              <a:off x="2861745" y="1565337"/>
              <a:ext cx="330870" cy="2152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015674" y="2772545"/>
              <a:ext cx="1846071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77698" y="2923161"/>
              <a:ext cx="626008" cy="22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49906" y="2923161"/>
              <a:ext cx="626008" cy="22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93514" y="34248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50% </a:t>
            </a:r>
            <a:r>
              <a:rPr lang="ko-KR" altLang="en-US" b="1" dirty="0">
                <a:solidFill>
                  <a:schemeClr val="tx1"/>
                </a:solidFill>
              </a:rPr>
              <a:t>할인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76212" y="34248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50% </a:t>
            </a:r>
            <a:r>
              <a:rPr lang="ko-KR" altLang="en-US" b="1" dirty="0" smtClean="0">
                <a:solidFill>
                  <a:schemeClr val="tx1"/>
                </a:solidFill>
              </a:rPr>
              <a:t>할인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92051" y="34248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35% </a:t>
            </a:r>
            <a:r>
              <a:rPr lang="ko-KR" altLang="en-US" b="1" dirty="0">
                <a:solidFill>
                  <a:schemeClr val="tx1"/>
                </a:solidFill>
              </a:rPr>
              <a:t>할인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66470" y="3424874"/>
            <a:ext cx="1653683" cy="130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70% </a:t>
            </a:r>
            <a:r>
              <a:rPr lang="ko-KR" altLang="en-US" b="1" dirty="0">
                <a:solidFill>
                  <a:schemeClr val="tx1"/>
                </a:solidFill>
              </a:rPr>
              <a:t>할인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9806" y="3011374"/>
            <a:ext cx="18783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| </a:t>
            </a:r>
            <a:r>
              <a:rPr lang="ko-KR" altLang="en-US" b="1" dirty="0" smtClean="0">
                <a:solidFill>
                  <a:schemeClr val="tx1"/>
                </a:solidFill>
              </a:rPr>
              <a:t>오늘의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 rot="5400000" flipH="1">
            <a:off x="8364538" y="4195228"/>
            <a:ext cx="214049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16200000" flipH="1">
            <a:off x="582855" y="4197294"/>
            <a:ext cx="214047" cy="1217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00765" y="8193601"/>
            <a:ext cx="4000913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0765" y="5774357"/>
            <a:ext cx="7219388" cy="22906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23437" y="8216771"/>
            <a:ext cx="3096716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강원도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23437" y="9777936"/>
            <a:ext cx="3096715" cy="6479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제주</a:t>
            </a:r>
            <a:r>
              <a:rPr lang="ko-KR" altLang="en-US" b="1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16424" y="5126285"/>
            <a:ext cx="18783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| </a:t>
            </a:r>
            <a:r>
              <a:rPr lang="ko-KR" altLang="en-US" b="1" dirty="0" smtClean="0">
                <a:solidFill>
                  <a:schemeClr val="tx1"/>
                </a:solidFill>
              </a:rPr>
              <a:t>베스트 숙소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132840" y="-4841332"/>
            <a:ext cx="4464496" cy="279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이미</a:t>
            </a:r>
            <a:r>
              <a:rPr lang="ko-KR" altLang="en-US" b="1">
                <a:solidFill>
                  <a:schemeClr val="tx1"/>
                </a:solidFill>
              </a:rPr>
              <a:t>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-3122582" y="1680772"/>
            <a:ext cx="2100902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8078" y="2435317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5375774" y="1439199"/>
            <a:ext cx="1387637" cy="385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체크아웃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830341" y="1439199"/>
            <a:ext cx="1387637" cy="385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체크인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948264" y="1975682"/>
            <a:ext cx="827159" cy="431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67544" y="1448844"/>
            <a:ext cx="3063668" cy="385559"/>
            <a:chOff x="10620672" y="316320"/>
            <a:chExt cx="2764238" cy="385559"/>
          </a:xfrm>
        </p:grpSpPr>
        <p:sp>
          <p:nvSpPr>
            <p:cNvPr id="82" name="직사각형 81"/>
            <p:cNvSpPr/>
            <p:nvPr/>
          </p:nvSpPr>
          <p:spPr>
            <a:xfrm>
              <a:off x="10620672" y="316320"/>
              <a:ext cx="2764238" cy="38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룸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인원수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H="1" flipV="1">
              <a:off x="12898791" y="420477"/>
              <a:ext cx="330870" cy="2152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81860" y="1963647"/>
            <a:ext cx="6295866" cy="392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 격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33161" y="1957694"/>
            <a:ext cx="497988" cy="378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401923" y="2030538"/>
            <a:ext cx="2168295" cy="23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t="3652" r="5248" b="6036"/>
          <a:stretch/>
        </p:blipFill>
        <p:spPr bwMode="auto">
          <a:xfrm>
            <a:off x="7524328" y="1975681"/>
            <a:ext cx="816760" cy="4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4389458" y="2030538"/>
            <a:ext cx="2168295" cy="23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-2390" y="10746376"/>
            <a:ext cx="9136382" cy="1179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8264" y="1439198"/>
            <a:ext cx="1387637" cy="385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19" y="6727875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68907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26872" y="2948215"/>
            <a:ext cx="156179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여행지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(hover)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33146" y="4388375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33146" y="3924003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숙박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12914" y="4872524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660316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8" y="1052591"/>
            <a:ext cx="9138304" cy="57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6200000">
            <a:off x="10503820" y="5451791"/>
            <a:ext cx="178499" cy="1480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200000" flipV="1">
            <a:off x="17157199" y="5449020"/>
            <a:ext cx="178499" cy="1400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20892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2390" y="7630832"/>
            <a:ext cx="9136382" cy="1179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17" y="739304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여행지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89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351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3608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경기도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강원도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04190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충청도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79528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경상도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75330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전라도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1132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제주도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38327" y="1225320"/>
            <a:ext cx="10538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390" y="1196752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/>
                </a:solidFill>
              </a:rPr>
              <a:t>서울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363631" y="2115888"/>
            <a:ext cx="4404340" cy="4742111"/>
            <a:chOff x="151201" y="1678663"/>
            <a:chExt cx="2962310" cy="3500673"/>
          </a:xfrm>
        </p:grpSpPr>
        <p:pic>
          <p:nvPicPr>
            <p:cNvPr id="3" name="Picture 3" descr="C:\Users\Administrator\Desktop\004001000001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1"/>
            <a:stretch/>
          </p:blipFill>
          <p:spPr bwMode="auto">
            <a:xfrm>
              <a:off x="151201" y="1678663"/>
              <a:ext cx="2962310" cy="350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1043608" y="249289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04340" y="2213030"/>
              <a:ext cx="166568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1140955" y="2374131"/>
              <a:ext cx="94561" cy="8175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Administrator\Desktop\서울-지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4670" y="2561933"/>
            <a:ext cx="5820201" cy="42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 rot="3540823">
            <a:off x="2506118" y="3200093"/>
            <a:ext cx="626007" cy="131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3816" y="-338811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19" y="6727875"/>
            <a:ext cx="9126374" cy="130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68907"/>
            <a:ext cx="2016224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43" y="209972"/>
            <a:ext cx="1428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299995" y="2948215"/>
            <a:ext cx="156179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여행지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(hover)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06269" y="4388375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06269" y="3924003"/>
            <a:ext cx="1420603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숙박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86037" y="4872524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33439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8" y="1052591"/>
            <a:ext cx="9138304" cy="57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6200000">
            <a:off x="9076943" y="5451791"/>
            <a:ext cx="178499" cy="1480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200000" flipV="1">
            <a:off x="15730322" y="5449020"/>
            <a:ext cx="178499" cy="1400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594015" y="4863059"/>
            <a:ext cx="1433797" cy="130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2390" y="7630832"/>
            <a:ext cx="9136382" cy="1179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17" y="739304"/>
            <a:ext cx="125201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여행지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89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7504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먹거리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5351" y="731023"/>
            <a:ext cx="125201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3608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경기도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강원도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04190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충청도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79528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경상도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75330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전라도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1132" y="1225320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제주도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38327" y="1225320"/>
            <a:ext cx="10538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390" y="1196752"/>
            <a:ext cx="119580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/>
                </a:solidFill>
              </a:rPr>
              <a:t>서울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Administrator\Desktop\서울-지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3" y="1724034"/>
            <a:ext cx="7975434" cy="56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390" y="-338811"/>
            <a:ext cx="9146390" cy="9149211"/>
            <a:chOff x="-2390" y="-338811"/>
            <a:chExt cx="9146390" cy="9149211"/>
          </a:xfrm>
        </p:grpSpPr>
        <p:sp>
          <p:nvSpPr>
            <p:cNvPr id="25" name="직사각형 24"/>
            <p:cNvSpPr/>
            <p:nvPr/>
          </p:nvSpPr>
          <p:spPr>
            <a:xfrm>
              <a:off x="13816" y="-338811"/>
              <a:ext cx="9126374" cy="1300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619" y="6727875"/>
              <a:ext cx="9126374" cy="1300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-68907"/>
              <a:ext cx="2016224" cy="6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243" y="44624"/>
              <a:ext cx="14287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7" y="1091063"/>
              <a:ext cx="9133993" cy="269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382411" y="4092853"/>
              <a:ext cx="1561795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여행지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(hover)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88685" y="5533013"/>
              <a:ext cx="1420603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88685" y="5068641"/>
              <a:ext cx="1420603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숙박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82410" y="4553043"/>
              <a:ext cx="1420603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먹거리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58712" y="4092853"/>
              <a:ext cx="4781640" cy="1719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여행이미지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68453" y="6017162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15855" y="6007697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88685" y="6017162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1159359" y="6596429"/>
              <a:ext cx="178499" cy="1480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200000" flipV="1">
              <a:off x="7812738" y="6593658"/>
              <a:ext cx="178499" cy="14001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76431" y="6007697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2390" y="7630832"/>
              <a:ext cx="9136382" cy="11795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footer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17" y="731023"/>
              <a:ext cx="1252015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여행지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35489" y="731023"/>
              <a:ext cx="125201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숙박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87504" y="731023"/>
              <a:ext cx="125201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먹거리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85351" y="731023"/>
              <a:ext cx="125201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474909" y="3482061"/>
              <a:ext cx="157574" cy="157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846474" y="3482061"/>
              <a:ext cx="157574" cy="157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113940" y="3482061"/>
              <a:ext cx="157574" cy="157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3" y="862871"/>
            <a:ext cx="5472607" cy="242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0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44624"/>
            <a:ext cx="9144001" cy="8928992"/>
            <a:chOff x="-1" y="44624"/>
            <a:chExt cx="9144001" cy="8928992"/>
          </a:xfrm>
        </p:grpSpPr>
        <p:sp>
          <p:nvSpPr>
            <p:cNvPr id="44" name="직사각형 43"/>
            <p:cNvSpPr/>
            <p:nvPr/>
          </p:nvSpPr>
          <p:spPr>
            <a:xfrm>
              <a:off x="7619" y="6727875"/>
              <a:ext cx="9126374" cy="1300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44624"/>
              <a:ext cx="14287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243" y="44624"/>
              <a:ext cx="14287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019055"/>
              <a:ext cx="9133993" cy="2553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617" y="731023"/>
              <a:ext cx="1252015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여행지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56885" y="4158545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04287" y="4149080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7117" y="4158545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1147791" y="4737812"/>
              <a:ext cx="178499" cy="1480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200000" flipV="1">
              <a:off x="7801170" y="4735041"/>
              <a:ext cx="178499" cy="14001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64863" y="4149080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35489" y="731023"/>
              <a:ext cx="125201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숙박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87504" y="731023"/>
              <a:ext cx="125201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먹거리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90839" y="2994206"/>
              <a:ext cx="3109153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515151"/>
                  </a:solidFill>
                </a:rPr>
                <a:t>지역을 선택하세요</a:t>
              </a:r>
              <a:r>
                <a:rPr lang="en-US" altLang="ko-KR" sz="1400" dirty="0" smtClean="0">
                  <a:solidFill>
                    <a:srgbClr val="515151"/>
                  </a:solidFill>
                </a:rPr>
                <a:t>.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72000" y="2994206"/>
              <a:ext cx="136450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515151"/>
                  </a:solidFill>
                </a:rPr>
                <a:t>Check-in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2994206"/>
              <a:ext cx="136450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515151"/>
                  </a:solidFill>
                </a:rPr>
                <a:t>Check-out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2994206"/>
              <a:ext cx="285764" cy="290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322227" y="3717032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서</a:t>
              </a:r>
              <a:r>
                <a:rPr lang="ko-KR" altLang="en-US" b="1" dirty="0"/>
                <a:t>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54218" y="6102761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01620" y="6093296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74450" y="6102761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6200000">
              <a:off x="1145124" y="6682028"/>
              <a:ext cx="178499" cy="1480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6200000" flipV="1">
              <a:off x="7798503" y="6679257"/>
              <a:ext cx="178499" cy="14001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62196" y="6093296"/>
              <a:ext cx="1433797" cy="1300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19560" y="5651956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경기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18" y="7794048"/>
              <a:ext cx="9136382" cy="11795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footer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0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116061"/>
            <a:ext cx="9144001" cy="8857555"/>
            <a:chOff x="-1" y="116061"/>
            <a:chExt cx="9144001" cy="8857555"/>
          </a:xfrm>
        </p:grpSpPr>
        <p:sp>
          <p:nvSpPr>
            <p:cNvPr id="44" name="직사각형 43"/>
            <p:cNvSpPr/>
            <p:nvPr/>
          </p:nvSpPr>
          <p:spPr>
            <a:xfrm>
              <a:off x="7619" y="6727875"/>
              <a:ext cx="9126374" cy="1300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1" y="116061"/>
              <a:ext cx="14287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64" y="177973"/>
              <a:ext cx="14287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124743"/>
              <a:ext cx="9133993" cy="2448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617" y="731022"/>
              <a:ext cx="1252015" cy="393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여행지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09471" y="3974230"/>
              <a:ext cx="3257524" cy="10898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        맥주축제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16016" y="4004734"/>
              <a:ext cx="3456384" cy="3430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지도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19407" y="731023"/>
              <a:ext cx="1252015" cy="39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숙박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37374" y="731023"/>
              <a:ext cx="1252015" cy="39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먹거리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90839" y="2850190"/>
              <a:ext cx="3109153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515151"/>
                  </a:solidFill>
                </a:rPr>
                <a:t>지역을 선택하세요</a:t>
              </a:r>
              <a:r>
                <a:rPr lang="en-US" altLang="ko-KR" sz="1400" dirty="0" smtClean="0">
                  <a:solidFill>
                    <a:srgbClr val="515151"/>
                  </a:solidFill>
                </a:rPr>
                <a:t>.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72000" y="2850190"/>
              <a:ext cx="136450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515151"/>
                  </a:solidFill>
                </a:rPr>
                <a:t>Check-in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2850190"/>
              <a:ext cx="136450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515151"/>
                  </a:solidFill>
                </a:rPr>
                <a:t>Check-out</a:t>
              </a:r>
              <a:endParaRPr lang="ko-KR" altLang="en-US" sz="1400" dirty="0">
                <a:solidFill>
                  <a:srgbClr val="515151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2850190"/>
              <a:ext cx="285764" cy="290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직사각형 42"/>
            <p:cNvSpPr/>
            <p:nvPr/>
          </p:nvSpPr>
          <p:spPr>
            <a:xfrm>
              <a:off x="7618" y="7794048"/>
              <a:ext cx="9136382" cy="11795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footer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787" y="4025366"/>
              <a:ext cx="1250997" cy="98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1309471" y="5157907"/>
              <a:ext cx="3257524" cy="10898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        맥주축제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787" y="5209043"/>
              <a:ext cx="1250997" cy="98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1309471" y="6345535"/>
              <a:ext cx="3257524" cy="10898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        맥주축제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787" y="6396671"/>
              <a:ext cx="1250997" cy="98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634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380</Words>
  <Application>Microsoft Office PowerPoint</Application>
  <PresentationFormat>화면 슬라이드 쇼(4:3)</PresentationFormat>
  <Paragraphs>266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25</cp:revision>
  <dcterms:created xsi:type="dcterms:W3CDTF">2018-07-30T08:08:42Z</dcterms:created>
  <dcterms:modified xsi:type="dcterms:W3CDTF">2018-07-31T09:19:09Z</dcterms:modified>
</cp:coreProperties>
</file>