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7" r:id="rId2"/>
    <p:sldId id="261" r:id="rId3"/>
    <p:sldId id="265" r:id="rId4"/>
    <p:sldId id="280" r:id="rId5"/>
    <p:sldId id="266" r:id="rId6"/>
    <p:sldId id="267" r:id="rId7"/>
    <p:sldId id="263" r:id="rId8"/>
    <p:sldId id="270" r:id="rId9"/>
    <p:sldId id="271" r:id="rId10"/>
    <p:sldId id="272" r:id="rId11"/>
    <p:sldId id="269" r:id="rId12"/>
    <p:sldId id="273" r:id="rId13"/>
    <p:sldId id="264" r:id="rId14"/>
    <p:sldId id="268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6" autoAdjust="0"/>
    <p:restoredTop sz="99403" autoAdjust="0"/>
  </p:normalViewPr>
  <p:slideViewPr>
    <p:cSldViewPr>
      <p:cViewPr varScale="1">
        <p:scale>
          <a:sx n="98" d="100"/>
          <a:sy n="98" d="100"/>
        </p:scale>
        <p:origin x="-390" y="-102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948E-6260-4000-9715-143256020068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E5C63-B2C7-4FE0-A3A6-807F067CD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3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1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9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9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D9F23-5738-47C1-A908-86B2181FDD32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CC26-6929-4254-9F99-817400A2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7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en-US" altLang="ko-KR" sz="8800" b="1" dirty="0" smtClean="0">
                <a:solidFill>
                  <a:schemeClr val="bg1"/>
                </a:solidFill>
              </a:rPr>
              <a:t>30.5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3995936" y="4221088"/>
            <a:ext cx="4424536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오승준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박지안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권은지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정소라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조사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설문조</a:t>
            </a:r>
            <a:r>
              <a:rPr lang="ko-KR" altLang="en-US" sz="3200" b="1" dirty="0">
                <a:solidFill>
                  <a:schemeClr val="bg1"/>
                </a:solidFill>
              </a:rPr>
              <a:t>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1760" y="1556792"/>
            <a:ext cx="6264696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귀하의 이름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직업은 무엇입니까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A. </a:t>
            </a:r>
            <a:r>
              <a:rPr lang="ko-KR" altLang="en-US" sz="1400" dirty="0">
                <a:solidFill>
                  <a:schemeClr val="bg1"/>
                </a:solidFill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</a:rPr>
              <a:t>:000  </a:t>
            </a:r>
            <a:r>
              <a:rPr lang="ko-KR" altLang="en-US" sz="1400" dirty="0">
                <a:solidFill>
                  <a:schemeClr val="bg1"/>
                </a:solidFill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</a:rPr>
              <a:t>:35  </a:t>
            </a:r>
            <a:r>
              <a:rPr lang="ko-KR" altLang="en-US" sz="1400" dirty="0">
                <a:solidFill>
                  <a:schemeClr val="bg1"/>
                </a:solidFill>
              </a:rPr>
              <a:t>직업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</a:rPr>
              <a:t>웹디자이너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귀하는 평소 여행 관련 커뮤니티를 얼마나 자주 이용하시나요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A. </a:t>
            </a:r>
            <a:r>
              <a:rPr lang="ko-KR" altLang="en-US" sz="1400" dirty="0">
                <a:solidFill>
                  <a:schemeClr val="bg1"/>
                </a:solidFill>
              </a:rPr>
              <a:t>휴가철에만 이용한다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여행 정보 습득 방법을 말씀해 주세요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lphaUcPeriod"/>
            </a:pPr>
            <a:r>
              <a:rPr lang="ko-KR" altLang="en-US" sz="1400" dirty="0" err="1">
                <a:solidFill>
                  <a:schemeClr val="bg1"/>
                </a:solidFill>
              </a:rPr>
              <a:t>블로그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</a:rPr>
              <a:t>sns</a:t>
            </a:r>
            <a:r>
              <a:rPr lang="en-US" altLang="ko-KR" sz="1400" dirty="0">
                <a:solidFill>
                  <a:schemeClr val="bg1"/>
                </a:solidFill>
              </a:rPr>
              <a:t> , </a:t>
            </a:r>
            <a:r>
              <a:rPr lang="ko-KR" altLang="en-US" sz="1400" dirty="0">
                <a:solidFill>
                  <a:schemeClr val="bg1"/>
                </a:solidFill>
              </a:rPr>
              <a:t>여행사 사이트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lphaU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여행 정보 중 관심 분야를 말씀해 주세요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A.  </a:t>
            </a:r>
            <a:r>
              <a:rPr lang="ko-KR" altLang="en-US" sz="1400" dirty="0">
                <a:solidFill>
                  <a:schemeClr val="bg1"/>
                </a:solidFill>
              </a:rPr>
              <a:t>지역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음식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숙박 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여행 정보 </a:t>
            </a:r>
            <a:r>
              <a:rPr lang="ko-KR" altLang="en-US" sz="1400" dirty="0" err="1">
                <a:solidFill>
                  <a:schemeClr val="bg1"/>
                </a:solidFill>
              </a:rPr>
              <a:t>습득시</a:t>
            </a:r>
            <a:r>
              <a:rPr lang="ko-KR" altLang="en-US" sz="14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A. </a:t>
            </a:r>
            <a:r>
              <a:rPr lang="ko-KR" altLang="en-US" sz="1400" dirty="0">
                <a:solidFill>
                  <a:schemeClr val="bg1"/>
                </a:solidFill>
              </a:rPr>
              <a:t>여행 </a:t>
            </a:r>
            <a:r>
              <a:rPr lang="ko-KR" altLang="en-US" sz="1400" dirty="0" err="1">
                <a:solidFill>
                  <a:schemeClr val="bg1"/>
                </a:solidFill>
              </a:rPr>
              <a:t>평이좋고</a:t>
            </a:r>
            <a:r>
              <a:rPr lang="ko-KR" altLang="en-US" sz="1400" dirty="0">
                <a:solidFill>
                  <a:schemeClr val="bg1"/>
                </a:solidFill>
              </a:rPr>
              <a:t> 후기도 만족도가 높은 여행지를 선택해서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</a:rPr>
              <a:t>실제로 </a:t>
            </a:r>
            <a:r>
              <a:rPr lang="ko-KR" altLang="en-US" sz="1400" dirty="0">
                <a:solidFill>
                  <a:schemeClr val="bg1"/>
                </a:solidFill>
              </a:rPr>
              <a:t>가보면 후기와 다른 결과를 </a:t>
            </a:r>
            <a:r>
              <a:rPr lang="ko-KR" altLang="en-US" sz="1400" dirty="0" err="1">
                <a:solidFill>
                  <a:schemeClr val="bg1"/>
                </a:solidFill>
              </a:rPr>
              <a:t>초래할때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화가난다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여행 사이트 </a:t>
            </a:r>
            <a:r>
              <a:rPr lang="ko-KR" altLang="en-US" sz="1400" dirty="0" err="1">
                <a:solidFill>
                  <a:schemeClr val="bg1"/>
                </a:solidFill>
              </a:rPr>
              <a:t>이용시</a:t>
            </a:r>
            <a:r>
              <a:rPr lang="ko-KR" altLang="en-US" sz="14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A. </a:t>
            </a:r>
            <a:r>
              <a:rPr lang="ko-KR" altLang="en-US" sz="1400" dirty="0">
                <a:solidFill>
                  <a:schemeClr val="bg1"/>
                </a:solidFill>
              </a:rPr>
              <a:t>잡다한 정보들이 너무 많아 정작 내가 원하는 정보를 찾기 </a:t>
            </a:r>
            <a:r>
              <a:rPr lang="ko-KR" altLang="en-US" sz="1400" dirty="0" err="1">
                <a:solidFill>
                  <a:schemeClr val="bg1"/>
                </a:solidFill>
              </a:rPr>
              <a:t>힘들때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Q. </a:t>
            </a:r>
            <a:r>
              <a:rPr lang="ko-KR" altLang="en-US" sz="1400" dirty="0">
                <a:solidFill>
                  <a:schemeClr val="bg1"/>
                </a:solidFill>
              </a:rPr>
              <a:t>여행 커뮤니티 사이트를 만드신다면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어떻게 만들 것 같은지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AutoNum type="alphaUcPeriod"/>
            </a:pPr>
            <a:r>
              <a:rPr lang="ko-KR" altLang="en-US" sz="1400" dirty="0" smtClean="0">
                <a:solidFill>
                  <a:schemeClr val="bg1"/>
                </a:solidFill>
              </a:rPr>
              <a:t>여행자가 </a:t>
            </a:r>
            <a:r>
              <a:rPr lang="ko-KR" altLang="en-US" sz="1400" dirty="0">
                <a:solidFill>
                  <a:schemeClr val="bg1"/>
                </a:solidFill>
              </a:rPr>
              <a:t>원하는 정보를 빠르게 </a:t>
            </a:r>
            <a:r>
              <a:rPr lang="ko-KR" altLang="en-US" sz="1400" dirty="0" err="1">
                <a:solidFill>
                  <a:schemeClr val="bg1"/>
                </a:solidFill>
              </a:rPr>
              <a:t>찾을수</a:t>
            </a:r>
            <a:r>
              <a:rPr lang="ko-KR" altLang="en-US" sz="1400" dirty="0">
                <a:solidFill>
                  <a:schemeClr val="bg1"/>
                </a:solidFill>
              </a:rPr>
              <a:t> 있고 가고자 하는 여행지의 </a:t>
            </a:r>
            <a:r>
              <a:rPr lang="ko-KR" altLang="en-US" sz="1400" dirty="0" smtClean="0">
                <a:solidFill>
                  <a:schemeClr val="bg1"/>
                </a:solidFill>
              </a:rPr>
              <a:t>깨알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 팁으로 </a:t>
            </a:r>
            <a:r>
              <a:rPr lang="ko-KR" altLang="en-US" sz="1400" dirty="0">
                <a:solidFill>
                  <a:schemeClr val="bg1"/>
                </a:solidFill>
              </a:rPr>
              <a:t>심플한 정보도 같이 제공할 </a:t>
            </a:r>
            <a:r>
              <a:rPr lang="ko-KR" altLang="en-US" sz="1400" dirty="0" err="1">
                <a:solidFill>
                  <a:schemeClr val="bg1"/>
                </a:solidFill>
              </a:rPr>
              <a:t>수있는</a:t>
            </a:r>
            <a:r>
              <a:rPr lang="ko-KR" altLang="en-US" sz="1400" dirty="0">
                <a:solidFill>
                  <a:schemeClr val="bg1"/>
                </a:solidFill>
              </a:rPr>
              <a:t> 그런 사이트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4832" y="2591834"/>
            <a:ext cx="1814920" cy="2205318"/>
            <a:chOff x="251520" y="1790700"/>
            <a:chExt cx="1814920" cy="2205318"/>
          </a:xfrm>
        </p:grpSpPr>
        <p:sp>
          <p:nvSpPr>
            <p:cNvPr id="9" name="직사각형 8"/>
            <p:cNvSpPr/>
            <p:nvPr/>
          </p:nvSpPr>
          <p:spPr>
            <a:xfrm>
              <a:off x="251520" y="3626686"/>
              <a:ext cx="1814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36</a:t>
              </a:r>
              <a:r>
                <a:rPr lang="ko-KR" altLang="en-US" smtClean="0">
                  <a:solidFill>
                    <a:schemeClr val="bg1"/>
                  </a:solidFill>
                </a:rPr>
                <a:t>세</a:t>
              </a:r>
              <a:r>
                <a:rPr lang="en-US" altLang="ko-KR" smtClean="0">
                  <a:solidFill>
                    <a:schemeClr val="bg1"/>
                  </a:solidFill>
                </a:rPr>
                <a:t>(</a:t>
              </a:r>
              <a:r>
                <a:rPr lang="ko-KR" altLang="en-US" smtClean="0">
                  <a:solidFill>
                    <a:schemeClr val="bg1"/>
                  </a:solidFill>
                </a:rPr>
                <a:t>남</a:t>
              </a:r>
              <a:r>
                <a:rPr lang="en-US" altLang="ko-KR" smtClean="0">
                  <a:solidFill>
                    <a:schemeClr val="bg1"/>
                  </a:solidFill>
                </a:rPr>
                <a:t>) </a:t>
              </a:r>
              <a:r>
                <a:rPr lang="ko-KR" altLang="en-US" smtClean="0">
                  <a:solidFill>
                    <a:schemeClr val="bg1"/>
                  </a:solidFill>
                </a:rPr>
                <a:t>직장</a:t>
              </a:r>
              <a:r>
                <a:rPr lang="ko-KR" altLang="en-US">
                  <a:solidFill>
                    <a:schemeClr val="bg1"/>
                  </a:solidFill>
                </a:rPr>
                <a:t>인</a:t>
              </a: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263" y="1790700"/>
              <a:ext cx="111442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45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분석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3645024"/>
            <a:ext cx="1800200" cy="43204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오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0 0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4149080"/>
            <a:ext cx="1800200" cy="216024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인적사항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나이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en-US" altLang="ko-KR" sz="1200" dirty="0" smtClean="0">
                <a:solidFill>
                  <a:schemeClr val="bg1"/>
                </a:solidFill>
              </a:rPr>
              <a:t>40</a:t>
            </a:r>
            <a:r>
              <a:rPr lang="ko-KR" altLang="en-US" sz="1200" dirty="0" smtClean="0">
                <a:solidFill>
                  <a:schemeClr val="bg1"/>
                </a:solidFill>
              </a:rPr>
              <a:t>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직업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직장</a:t>
            </a:r>
            <a:r>
              <a:rPr lang="ko-KR" altLang="en-US" sz="1200" dirty="0">
                <a:solidFill>
                  <a:schemeClr val="bg1"/>
                </a:solidFill>
              </a:rPr>
              <a:t>인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가족관계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독신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지역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서울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</a:rPr>
              <a:t>대한민국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최종학력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대졸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2059" y="4365104"/>
            <a:ext cx="3793738" cy="194421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생활패턴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단조로운 생활패턴에서 벗어나 </a:t>
            </a:r>
            <a:r>
              <a:rPr lang="ko-KR" altLang="en-US" sz="1200" dirty="0" smtClean="0">
                <a:solidFill>
                  <a:schemeClr val="bg1"/>
                </a:solidFill>
              </a:rPr>
              <a:t>좀 더 새로운 것을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경험하고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즐기고 싶어 하는 마음이 크다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36701" y="3185565"/>
            <a:ext cx="3793738" cy="106293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목표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새로운 경험을 통해 시야를 넓히고자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자유로운 생활을 찾기 위해 독립을 하고자 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1421437"/>
            <a:ext cx="2088232" cy="82299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좋아하는 것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모임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사진촬영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348880"/>
            <a:ext cx="2088232" cy="9807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관심분야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축제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새로운 친구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542431" y="1421066"/>
            <a:ext cx="3793738" cy="1646734"/>
            <a:chOff x="2628156" y="1421066"/>
            <a:chExt cx="3793738" cy="1646734"/>
          </a:xfrm>
        </p:grpSpPr>
        <p:sp>
          <p:nvSpPr>
            <p:cNvPr id="8" name="직사각형 7"/>
            <p:cNvSpPr/>
            <p:nvPr/>
          </p:nvSpPr>
          <p:spPr>
            <a:xfrm>
              <a:off x="2628156" y="1421066"/>
              <a:ext cx="3793738" cy="164673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성격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내향적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분석적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보수적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수동</a:t>
              </a:r>
              <a:r>
                <a:rPr lang="ko-KR" altLang="en-US" sz="1200" dirty="0">
                  <a:solidFill>
                    <a:schemeClr val="bg1"/>
                  </a:solidFill>
                </a:rPr>
                <a:t>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48925" y="1733171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외향적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창의적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진보적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능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동적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89545" y="1859915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89545" y="2145712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89545" y="2418467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89545" y="2684701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45757" y="1826718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91880" y="2121684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05797" y="2394439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19700" y="2668412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C:\Users\Administrator\Desktop\KakaoTalk_20180730_14405148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" t="37298" r="51592" b="31817"/>
          <a:stretch/>
        </p:blipFill>
        <p:spPr bwMode="auto">
          <a:xfrm>
            <a:off x="611561" y="1421438"/>
            <a:ext cx="1800199" cy="222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444208" y="3429000"/>
            <a:ext cx="2088232" cy="12961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기억남는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경험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제주도 젓갈 축제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부산 맥주 축제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4869160"/>
            <a:ext cx="2088232" cy="144016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 불편한 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기상악화로 인해 예약취소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/>
                </a:solidFill>
              </a:rPr>
              <a:t>면제점</a:t>
            </a:r>
            <a:r>
              <a:rPr lang="ko-KR" altLang="en-US" sz="1200" dirty="0" smtClean="0">
                <a:solidFill>
                  <a:schemeClr val="bg1"/>
                </a:solidFill>
              </a:rPr>
              <a:t> 등 </a:t>
            </a:r>
            <a:r>
              <a:rPr lang="ko-KR" altLang="en-US" sz="1200" dirty="0" smtClean="0">
                <a:solidFill>
                  <a:schemeClr val="bg1"/>
                </a:solidFill>
              </a:rPr>
              <a:t>쇼핑 강매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71600" y="2193398"/>
            <a:ext cx="1080120" cy="272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분석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페르소나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 descr="C:\Users\Administrator\Desktop\KakaoTalk_20180725_114342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752" y="1142540"/>
            <a:ext cx="1800200" cy="22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11560" y="3645024"/>
            <a:ext cx="1800200" cy="3960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0 0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4149080"/>
            <a:ext cx="1800200" cy="216024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인적사항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나이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en-US" altLang="ko-KR" sz="1200" dirty="0" smtClean="0">
                <a:solidFill>
                  <a:schemeClr val="bg1"/>
                </a:solidFill>
              </a:rPr>
              <a:t>20</a:t>
            </a:r>
            <a:r>
              <a:rPr lang="ko-KR" altLang="en-US" sz="1200" dirty="0" smtClean="0">
                <a:solidFill>
                  <a:schemeClr val="bg1"/>
                </a:solidFill>
              </a:rPr>
              <a:t>대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직업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대학생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가족관계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독</a:t>
            </a:r>
            <a:r>
              <a:rPr lang="ko-KR" altLang="en-US" sz="1200" dirty="0">
                <a:solidFill>
                  <a:schemeClr val="bg1"/>
                </a:solidFill>
              </a:rPr>
              <a:t>신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지역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경기</a:t>
            </a:r>
            <a:r>
              <a:rPr lang="ko-KR" altLang="en-US" sz="1200" dirty="0">
                <a:solidFill>
                  <a:schemeClr val="bg1"/>
                </a:solidFill>
              </a:rPr>
              <a:t>도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대한민국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최종학력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재학중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2059" y="4365104"/>
            <a:ext cx="3793738" cy="194421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생활패턴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1200" dirty="0" smtClean="0">
                <a:solidFill>
                  <a:schemeClr val="bg1"/>
                </a:solidFill>
              </a:rPr>
              <a:t>얼마 전에 방학을 해서 친구들과 국내 여행계획을 짜고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</a:rPr>
              <a:t>그러나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국내 여행에 대한 세부적인 정보가 없어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블로그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어플리케이션 등 다양한 매체를 </a:t>
            </a:r>
            <a:r>
              <a:rPr lang="ko-KR" altLang="en-US" sz="1200" dirty="0" smtClean="0">
                <a:solidFill>
                  <a:schemeClr val="bg1"/>
                </a:solidFill>
              </a:rPr>
              <a:t>통해 정보를 찾아보고 있지만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광고 등 의 불필요한 정보들이 많아 계획을 짜는데 어려움이 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6701" y="3185565"/>
            <a:ext cx="3793738" cy="106293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목표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많은 것을 보고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느끼고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경험하기를 원한다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여행을 통해 내 삶의 방향을 정하고 싶다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1421437"/>
            <a:ext cx="2088232" cy="973002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좋아하는 것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친구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고양이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커피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44208" y="2520307"/>
            <a:ext cx="2088232" cy="980701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관심분야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축제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먹거리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예쁜 카페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542431" y="1421066"/>
            <a:ext cx="3793738" cy="1646734"/>
            <a:chOff x="2628156" y="1421066"/>
            <a:chExt cx="3793738" cy="1646734"/>
          </a:xfrm>
        </p:grpSpPr>
        <p:sp>
          <p:nvSpPr>
            <p:cNvPr id="8" name="직사각형 7"/>
            <p:cNvSpPr/>
            <p:nvPr/>
          </p:nvSpPr>
          <p:spPr>
            <a:xfrm>
              <a:off x="2628156" y="1421066"/>
              <a:ext cx="3793738" cy="164673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</a:rPr>
                <a:t>성격</a:t>
              </a:r>
              <a:endParaRPr lang="en-US" altLang="ko-KR" sz="1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내향적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분석적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보수적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수동</a:t>
              </a:r>
              <a:r>
                <a:rPr lang="ko-KR" altLang="en-US" sz="1200" dirty="0">
                  <a:solidFill>
                    <a:schemeClr val="bg1"/>
                  </a:solidFill>
                </a:rPr>
                <a:t>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48925" y="1733171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외향적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창의적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진보적</a:t>
              </a:r>
              <a:endParaRPr lang="en-US" altLang="ko-KR" sz="12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solidFill>
                    <a:schemeClr val="bg1"/>
                  </a:solidFill>
                </a:rPr>
                <a:t>능</a:t>
              </a:r>
              <a:r>
                <a:rPr lang="ko-KR" altLang="en-US" sz="1200" dirty="0">
                  <a:solidFill>
                    <a:schemeClr val="bg1"/>
                  </a:solidFill>
                </a:rPr>
                <a:t>동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적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89545" y="1859915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89545" y="2145712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89545" y="2418467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89545" y="2684701"/>
              <a:ext cx="2359379" cy="1587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45757" y="1826718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233789" y="2121684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84973" y="2394439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7333" y="2668412"/>
              <a:ext cx="160784" cy="206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444208" y="3636430"/>
            <a:ext cx="2088232" cy="122413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기억남는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경험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친구들과 불꽃놀이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여행 영상 찍기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5013176"/>
            <a:ext cx="2088232" cy="1296144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여행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중 불편한 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비싼 숙박료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1"/>
                </a:solidFill>
              </a:rPr>
              <a:t>교통수단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istrator\Desktop\KakaoTalk_20180730_15162064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9" t="39908" r="834" b="44563"/>
          <a:stretch/>
        </p:blipFill>
        <p:spPr bwMode="auto">
          <a:xfrm>
            <a:off x="611560" y="1429660"/>
            <a:ext cx="1800200" cy="22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71600" y="1985306"/>
            <a:ext cx="1080120" cy="272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모두투어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71600" y="1433196"/>
            <a:ext cx="7131489" cy="4804116"/>
            <a:chOff x="896895" y="1361188"/>
            <a:chExt cx="7350210" cy="49997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95" y="1361188"/>
              <a:ext cx="7350210" cy="499972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572000" y="1919725"/>
              <a:ext cx="2954156" cy="318706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88058" y="5106787"/>
              <a:ext cx="3383941" cy="123822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6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약점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4040" y="1493576"/>
            <a:ext cx="5974804" cy="1872208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패키지에 지역별 대표 이미지 아이콘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테마여행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여행지의 숙소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입장권 교통패스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4040" y="3861048"/>
            <a:ext cx="6308468" cy="1868987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단점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</a:rPr>
              <a:t>전체메뉴가 너무 많아 눈에 들어오지 않는다</a:t>
            </a:r>
            <a:r>
              <a:rPr lang="en-US" altLang="ko-KR" sz="1400" dirty="0" smtClean="0">
                <a:solidFill>
                  <a:schemeClr val="bg1"/>
                </a:solidFill>
              </a:rPr>
              <a:t>. -&gt; </a:t>
            </a:r>
            <a:r>
              <a:rPr lang="ko-KR" altLang="en-US" sz="1400" dirty="0" smtClean="0">
                <a:solidFill>
                  <a:schemeClr val="bg1"/>
                </a:solidFill>
              </a:rPr>
              <a:t>너무 많은 정보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</a:rPr>
              <a:t>배경화면 따로 논다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반응형이</a:t>
            </a:r>
            <a:r>
              <a:rPr lang="ko-KR" altLang="en-US" sz="1400" dirty="0" smtClean="0">
                <a:solidFill>
                  <a:schemeClr val="bg1"/>
                </a:solidFill>
              </a:rPr>
              <a:t> 아니다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schemeClr val="bg1"/>
                </a:solidFill>
              </a:rPr>
              <a:t>로딩화면이 별로임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하나투어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istrator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1340768"/>
            <a:ext cx="7538664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38092" y="2573696"/>
            <a:ext cx="5796644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약점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4040" y="1700808"/>
            <a:ext cx="5974804" cy="1872208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여행에 필요한 조건 검색들을 한눈에 볼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레이아웃 구분을 잘 해놨다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하나의 주제를 가지고 세세히 검색 가능하다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4. </a:t>
            </a:r>
            <a:r>
              <a:rPr lang="ko-KR" altLang="en-US" sz="1400" dirty="0" smtClean="0">
                <a:solidFill>
                  <a:schemeClr val="bg1"/>
                </a:solidFill>
              </a:rPr>
              <a:t>여행패키지 소개를 </a:t>
            </a:r>
            <a:r>
              <a:rPr lang="ko-KR" altLang="en-US" sz="1400" dirty="0" smtClean="0">
                <a:solidFill>
                  <a:schemeClr val="bg1"/>
                </a:solidFill>
              </a:rPr>
              <a:t>영상으로 잘 표현하였다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4040" y="3936277"/>
            <a:ext cx="6308468" cy="1868987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단점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언어 선택 버튼이 작아 찾기 힘들다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처음 접하는 사람이 검색하기가 힘들다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6" y="1292439"/>
            <a:ext cx="7392327" cy="51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여행박사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5835" y="1299004"/>
            <a:ext cx="7392327" cy="5154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약점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4040" y="1700808"/>
            <a:ext cx="5974804" cy="1872208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전체적으로 디자인이 심플하다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홈페이지 색감이 전체적으로 조화롭다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3. </a:t>
            </a:r>
            <a:r>
              <a:rPr lang="ko-KR" altLang="en-US" sz="1400" dirty="0" smtClean="0">
                <a:solidFill>
                  <a:schemeClr val="bg1"/>
                </a:solidFill>
              </a:rPr>
              <a:t>금액에 대한 정보를 바로 알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74040" y="3936277"/>
            <a:ext cx="6308468" cy="1868987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단점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상품 안내 화면이 산만하다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아이콘 밑에 가격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텍스트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구글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5" y="1299004"/>
            <a:ext cx="7392327" cy="51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75835" y="1299004"/>
            <a:ext cx="7392327" cy="5154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목 차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프로젝트 개요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사용자 조사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사용자 분석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디자인 리서치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디자인 리서치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약점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74040" y="1700808"/>
            <a:ext cx="5974804" cy="1872208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강점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디자인이 심플해서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1400" dirty="0" smtClean="0">
                <a:solidFill>
                  <a:schemeClr val="bg1"/>
                </a:solidFill>
              </a:rPr>
              <a:t> 명확히 보인다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2. </a:t>
            </a:r>
            <a:r>
              <a:rPr lang="ko-KR" altLang="en-US" sz="1400" dirty="0" smtClean="0">
                <a:solidFill>
                  <a:schemeClr val="bg1"/>
                </a:solidFill>
              </a:rPr>
              <a:t>지역별 금액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정보 등 항공권외에 부가 정보를 알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74040" y="3936277"/>
            <a:ext cx="6308468" cy="1868987"/>
          </a:xfrm>
          <a:prstGeom prst="rect">
            <a:avLst/>
          </a:prstGeom>
          <a:noFill/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단점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남녀노소 사용할 수 있는 사이트가 아니다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프로젝트 개요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팀 소개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팀 명 </a:t>
            </a:r>
            <a:r>
              <a:rPr lang="en-US" altLang="ko-KR" dirty="0" smtClean="0">
                <a:solidFill>
                  <a:schemeClr val="bg1"/>
                </a:solidFill>
              </a:rPr>
              <a:t>: 30.5</a:t>
            </a:r>
            <a:r>
              <a:rPr lang="ko-KR" altLang="en-US" dirty="0" smtClean="0">
                <a:solidFill>
                  <a:schemeClr val="bg1"/>
                </a:solidFill>
              </a:rPr>
              <a:t>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팀 장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오 승 준 </a:t>
            </a:r>
            <a:r>
              <a:rPr lang="en-US" altLang="ko-KR" dirty="0" smtClean="0">
                <a:solidFill>
                  <a:schemeClr val="bg1"/>
                </a:solidFill>
              </a:rPr>
              <a:t>[ 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]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팀 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박 지 안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[  ]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팀 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권 은 지 </a:t>
            </a:r>
            <a:r>
              <a:rPr lang="en-US" altLang="ko-KR" dirty="0" smtClean="0">
                <a:solidFill>
                  <a:schemeClr val="bg1"/>
                </a:solidFill>
              </a:rPr>
              <a:t>[  ]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팀 원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정 소 라 </a:t>
            </a:r>
            <a:r>
              <a:rPr lang="en-US" altLang="ko-KR" smtClean="0">
                <a:solidFill>
                  <a:schemeClr val="bg1"/>
                </a:solidFill>
              </a:rPr>
              <a:t>[  ]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프로젝트 개요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기획의도 및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컨셉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국내 여행자들을 위해 다양한 정보를 제공하고자 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해외 여행 정보 사이트들에 비해 터무니없이 부족하고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대표 여행지만 상세하게 소개되어 있어 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잘 알려지지 않은 여행지에 대 숙박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먹거리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놀거리</a:t>
            </a:r>
            <a:r>
              <a:rPr lang="ko-KR" altLang="en-US" dirty="0">
                <a:solidFill>
                  <a:schemeClr val="bg1"/>
                </a:solidFill>
              </a:rPr>
              <a:t> 등의 정보들을 제공하고자 함</a:t>
            </a:r>
          </a:p>
        </p:txBody>
      </p:sp>
    </p:spTree>
    <p:extLst>
      <p:ext uri="{BB962C8B-B14F-4D97-AF65-F5344CB8AC3E}">
        <p14:creationId xmlns:p14="http://schemas.microsoft.com/office/powerpoint/2010/main" val="9082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프로젝트 개요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주요특징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Fun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사이트 </a:t>
            </a:r>
            <a:r>
              <a:rPr lang="ko-KR" altLang="en-US" dirty="0" err="1">
                <a:solidFill>
                  <a:schemeClr val="bg1"/>
                </a:solidFill>
              </a:rPr>
              <a:t>방문시</a:t>
            </a:r>
            <a:r>
              <a:rPr lang="ko-KR" altLang="en-US" dirty="0">
                <a:solidFill>
                  <a:schemeClr val="bg1"/>
                </a:solidFill>
              </a:rPr>
              <a:t> 즐거움을 느끼면서 </a:t>
            </a:r>
            <a:r>
              <a:rPr lang="ko-KR" altLang="en-US" dirty="0" err="1">
                <a:solidFill>
                  <a:schemeClr val="bg1"/>
                </a:solidFill>
              </a:rPr>
              <a:t>컨텐츠를</a:t>
            </a:r>
            <a:r>
              <a:rPr lang="ko-KR" altLang="en-US" dirty="0">
                <a:solidFill>
                  <a:schemeClr val="bg1"/>
                </a:solidFill>
              </a:rPr>
              <a:t> 볼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People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모든 여행자”들을 위한 여행정보 사이트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Information-find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숨은 여행지를 소개하고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이용하고 갈 때 뭔가를 얻거나 남긴다는 느낌을 줄 수 있는 </a:t>
            </a:r>
            <a:r>
              <a:rPr lang="ko-KR" altLang="en-US" dirty="0" err="1">
                <a:solidFill>
                  <a:schemeClr val="bg1"/>
                </a:solidFill>
              </a:rPr>
              <a:t>컨텐츠</a:t>
            </a:r>
            <a:r>
              <a:rPr lang="ko-KR" altLang="en-US" dirty="0">
                <a:solidFill>
                  <a:schemeClr val="bg1"/>
                </a:solidFill>
              </a:rPr>
              <a:t> 및 서비스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정보가 풍부한 </a:t>
            </a:r>
            <a:r>
              <a:rPr lang="ko-KR" altLang="en-US" dirty="0" smtClean="0">
                <a:solidFill>
                  <a:schemeClr val="bg1"/>
                </a:solidFill>
              </a:rPr>
              <a:t>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프로젝트 개요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– UI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디자인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원하는 정보를 빠르게 습득할 수 있는 메뉴 배치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사용자 중심의 직관적이고 쉽게 접근 가능한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를 구성할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심플한 레이아웃 설계구조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PC, </a:t>
            </a:r>
            <a:r>
              <a:rPr lang="ko-KR" altLang="en-US" dirty="0" err="1">
                <a:solidFill>
                  <a:schemeClr val="bg1"/>
                </a:solidFill>
              </a:rPr>
              <a:t>모바일</a:t>
            </a:r>
            <a:r>
              <a:rPr lang="ko-KR" altLang="en-US" dirty="0">
                <a:solidFill>
                  <a:schemeClr val="bg1"/>
                </a:solidFill>
              </a:rPr>
              <a:t> 스마트기기에서 접근가능하며 사용성에 중점을 둘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웹 </a:t>
            </a:r>
            <a:r>
              <a:rPr lang="ko-KR" altLang="en-US" dirty="0" err="1">
                <a:solidFill>
                  <a:schemeClr val="bg1"/>
                </a:solidFill>
              </a:rPr>
              <a:t>접근성</a:t>
            </a:r>
            <a:r>
              <a:rPr lang="ko-KR" altLang="en-US" dirty="0">
                <a:solidFill>
                  <a:schemeClr val="bg1"/>
                </a:solidFill>
              </a:rPr>
              <a:t> 및 웹 표준을 준수하며 </a:t>
            </a:r>
            <a:r>
              <a:rPr lang="ko-KR" altLang="en-US" dirty="0" err="1">
                <a:solidFill>
                  <a:schemeClr val="bg1"/>
                </a:solidFill>
              </a:rPr>
              <a:t>콘텐츠</a:t>
            </a:r>
            <a:r>
              <a:rPr lang="ko-KR" altLang="en-US" dirty="0">
                <a:solidFill>
                  <a:schemeClr val="bg1"/>
                </a:solidFill>
              </a:rPr>
              <a:t> 추가에 대한 </a:t>
            </a:r>
            <a:r>
              <a:rPr lang="ko-KR" altLang="en-US" dirty="0" err="1">
                <a:solidFill>
                  <a:schemeClr val="bg1"/>
                </a:solidFill>
              </a:rPr>
              <a:t>확장성을</a:t>
            </a:r>
            <a:r>
              <a:rPr lang="ko-KR" altLang="en-US" dirty="0">
                <a:solidFill>
                  <a:schemeClr val="bg1"/>
                </a:solidFill>
              </a:rPr>
              <a:t> 고려할 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조사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설문조</a:t>
            </a:r>
            <a:r>
              <a:rPr lang="ko-KR" altLang="en-US" sz="3200" b="1" dirty="0">
                <a:solidFill>
                  <a:schemeClr val="bg1"/>
                </a:solidFill>
              </a:rPr>
              <a:t>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7744" y="1772816"/>
            <a:ext cx="6192688" cy="4653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귀하의 이름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나이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직업은 무엇입니까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26</a:t>
            </a:r>
            <a:r>
              <a:rPr lang="ko-KR" altLang="en-US" sz="1600" dirty="0" smtClean="0">
                <a:solidFill>
                  <a:schemeClr val="bg1"/>
                </a:solidFill>
              </a:rPr>
              <a:t>세</a:t>
            </a:r>
            <a:r>
              <a:rPr lang="en-US" altLang="ko-KR" sz="1600" dirty="0" smtClean="0">
                <a:solidFill>
                  <a:schemeClr val="bg1"/>
                </a:solidFill>
              </a:rPr>
              <a:t>, 000, </a:t>
            </a:r>
            <a:r>
              <a:rPr lang="ko-KR" altLang="en-US" sz="1600" dirty="0" smtClean="0">
                <a:solidFill>
                  <a:schemeClr val="bg1"/>
                </a:solidFill>
              </a:rPr>
              <a:t>학생입니다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귀하는 평소 여행 관련 커뮤니티를 얼마나 자주 이용하시나요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방학때</a:t>
            </a:r>
            <a:r>
              <a:rPr lang="ko-KR" altLang="en-US" sz="1600" dirty="0" smtClean="0">
                <a:solidFill>
                  <a:schemeClr val="bg1"/>
                </a:solidFill>
              </a:rPr>
              <a:t> 주로 많이 사용합니다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여행 정보 습득 방법을 말씀해 주세요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</a:t>
            </a:r>
            <a:r>
              <a:rPr lang="ko-KR" altLang="en-US" sz="1600" dirty="0" smtClean="0">
                <a:solidFill>
                  <a:schemeClr val="bg1"/>
                </a:solidFill>
              </a:rPr>
              <a:t>인터넷 검색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여행 정보 중 관심 분야를 말씀해 주세요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액티비티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여행 정보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습득시</a:t>
            </a:r>
            <a:r>
              <a:rPr lang="ko-KR" altLang="en-US" sz="1600" dirty="0" smtClean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</a:t>
            </a:r>
            <a:r>
              <a:rPr lang="ko-KR" altLang="en-US" sz="1600" dirty="0" smtClean="0">
                <a:solidFill>
                  <a:schemeClr val="bg1"/>
                </a:solidFill>
              </a:rPr>
              <a:t>귀찮고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가격이 너무 비싸다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여행 사이트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이용시</a:t>
            </a:r>
            <a:r>
              <a:rPr lang="ko-KR" altLang="en-US" sz="1600" dirty="0" smtClean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 </a:t>
            </a:r>
            <a:r>
              <a:rPr lang="ko-KR" altLang="en-US" sz="1600" dirty="0" smtClean="0">
                <a:solidFill>
                  <a:schemeClr val="bg1"/>
                </a:solidFill>
              </a:rPr>
              <a:t>정보를 따로따로 찾아야 한다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Q. </a:t>
            </a:r>
            <a:r>
              <a:rPr lang="ko-KR" altLang="en-US" sz="1600" dirty="0" smtClean="0">
                <a:solidFill>
                  <a:schemeClr val="bg1"/>
                </a:solidFill>
              </a:rPr>
              <a:t>여행 커뮤니티 사이트를 만드신다면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</a:rPr>
              <a:t>어떻게 만들 것 같은지</a:t>
            </a:r>
            <a:r>
              <a:rPr lang="en-US" altLang="ko-KR" sz="1600" dirty="0" smtClean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A.A</a:t>
            </a:r>
            <a:r>
              <a:rPr lang="ko-KR" altLang="en-US" sz="1600" dirty="0" smtClean="0">
                <a:solidFill>
                  <a:schemeClr val="bg1"/>
                </a:solidFill>
              </a:rPr>
              <a:t>관심이 없다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39640" y="2474054"/>
            <a:ext cx="1584088" cy="2179082"/>
            <a:chOff x="359576" y="1816936"/>
            <a:chExt cx="1584088" cy="2179082"/>
          </a:xfrm>
        </p:grpSpPr>
        <p:sp>
          <p:nvSpPr>
            <p:cNvPr id="15" name="직사각형 14"/>
            <p:cNvSpPr/>
            <p:nvPr/>
          </p:nvSpPr>
          <p:spPr>
            <a:xfrm>
              <a:off x="359576" y="3626686"/>
              <a:ext cx="1584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26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세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남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학생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932" y="1816936"/>
              <a:ext cx="10953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8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조사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설문조</a:t>
            </a:r>
            <a:r>
              <a:rPr lang="ko-KR" altLang="en-US" sz="3200" b="1" dirty="0">
                <a:solidFill>
                  <a:schemeClr val="bg1"/>
                </a:solidFill>
              </a:rPr>
              <a:t>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67744" y="1700808"/>
            <a:ext cx="6192688" cy="4653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귀하의 이름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직업은 무엇입니까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23</a:t>
            </a:r>
            <a:r>
              <a:rPr lang="ko-KR" altLang="en-US" sz="1600" dirty="0">
                <a:solidFill>
                  <a:schemeClr val="bg1"/>
                </a:solidFill>
              </a:rPr>
              <a:t>세</a:t>
            </a:r>
            <a:r>
              <a:rPr lang="en-US" altLang="ko-KR" sz="1600" dirty="0">
                <a:solidFill>
                  <a:schemeClr val="bg1"/>
                </a:solidFill>
              </a:rPr>
              <a:t>, 000, </a:t>
            </a:r>
            <a:r>
              <a:rPr lang="ko-KR" altLang="en-US" sz="1600" dirty="0">
                <a:solidFill>
                  <a:schemeClr val="bg1"/>
                </a:solidFill>
              </a:rPr>
              <a:t>학생입니다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귀하는 평소 여행 관련 커뮤니티를 얼마나 자주 이용하시나요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주로 </a:t>
            </a:r>
            <a:r>
              <a:rPr lang="ko-KR" altLang="en-US" sz="1600" dirty="0" err="1">
                <a:solidFill>
                  <a:schemeClr val="bg1"/>
                </a:solidFill>
              </a:rPr>
              <a:t>방학때</a:t>
            </a:r>
            <a:r>
              <a:rPr lang="ko-KR" altLang="en-US" sz="1600" dirty="0">
                <a:solidFill>
                  <a:schemeClr val="bg1"/>
                </a:solidFill>
              </a:rPr>
              <a:t> 많이 이용합니다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습득 방법을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인터넷 검색이나 지인에게 물어봅니다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중 관심 분야를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 err="1">
                <a:solidFill>
                  <a:schemeClr val="bg1"/>
                </a:solidFill>
              </a:rPr>
              <a:t>사진찍기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좋은곳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이쁜곳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</a:t>
            </a:r>
            <a:r>
              <a:rPr lang="ko-KR" altLang="en-US" sz="1600" dirty="0" err="1">
                <a:solidFill>
                  <a:schemeClr val="bg1"/>
                </a:solidFill>
              </a:rPr>
              <a:t>습득시</a:t>
            </a:r>
            <a:r>
              <a:rPr lang="ko-KR" altLang="en-US" sz="16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 err="1">
                <a:solidFill>
                  <a:schemeClr val="bg1"/>
                </a:solidFill>
              </a:rPr>
              <a:t>블로그</a:t>
            </a:r>
            <a:r>
              <a:rPr lang="ko-KR" altLang="en-US" sz="1600" dirty="0">
                <a:solidFill>
                  <a:schemeClr val="bg1"/>
                </a:solidFill>
              </a:rPr>
              <a:t> 광고가 너무 많다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사이트 </a:t>
            </a:r>
            <a:r>
              <a:rPr lang="ko-KR" altLang="en-US" sz="1600" dirty="0" err="1">
                <a:solidFill>
                  <a:schemeClr val="bg1"/>
                </a:solidFill>
              </a:rPr>
              <a:t>이용시</a:t>
            </a:r>
            <a:r>
              <a:rPr lang="ko-KR" altLang="en-US" sz="16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상품소개가 너무 많다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커뮤니티 사이트를 만드신다면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어떻게 만들 것 같은지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A.A</a:t>
            </a:r>
            <a:r>
              <a:rPr lang="ko-KR" altLang="en-US" sz="1600" dirty="0">
                <a:solidFill>
                  <a:schemeClr val="bg1"/>
                </a:solidFill>
              </a:rPr>
              <a:t>솔직한 후기가 있는 사이트를 만들고 싶다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1450" y="2473474"/>
            <a:ext cx="1584088" cy="2193884"/>
            <a:chOff x="359576" y="1802134"/>
            <a:chExt cx="1584088" cy="2193884"/>
          </a:xfrm>
        </p:grpSpPr>
        <p:sp>
          <p:nvSpPr>
            <p:cNvPr id="9" name="직사각형 8"/>
            <p:cNvSpPr/>
            <p:nvPr/>
          </p:nvSpPr>
          <p:spPr>
            <a:xfrm>
              <a:off x="359576" y="3626686"/>
              <a:ext cx="1584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</a:rPr>
                <a:t>23</a:t>
              </a:r>
              <a:r>
                <a:rPr lang="ko-KR" altLang="en-US" smtClean="0">
                  <a:solidFill>
                    <a:schemeClr val="bg1"/>
                  </a:solidFill>
                </a:rPr>
                <a:t>세</a:t>
              </a:r>
              <a:r>
                <a:rPr lang="en-US" altLang="ko-KR" smtClean="0">
                  <a:solidFill>
                    <a:schemeClr val="bg1"/>
                  </a:solidFill>
                </a:rPr>
                <a:t>(</a:t>
              </a:r>
              <a:r>
                <a:rPr lang="ko-KR" altLang="en-US" smtClean="0">
                  <a:solidFill>
                    <a:schemeClr val="bg1"/>
                  </a:solidFill>
                </a:rPr>
                <a:t>여</a:t>
              </a:r>
              <a:r>
                <a:rPr lang="en-US" altLang="ko-KR" smtClean="0">
                  <a:solidFill>
                    <a:schemeClr val="bg1"/>
                  </a:solidFill>
                </a:rPr>
                <a:t>) </a:t>
              </a:r>
              <a:r>
                <a:rPr lang="ko-KR" altLang="en-US" smtClean="0">
                  <a:solidFill>
                    <a:schemeClr val="bg1"/>
                  </a:solidFill>
                </a:rPr>
                <a:t>학생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48" y="1802134"/>
              <a:ext cx="1076325" cy="160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27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  <a:solidFill>
            <a:schemeClr val="tx1">
              <a:alpha val="7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ko-KR" altLang="en-US" sz="3200" b="1" dirty="0" smtClean="0">
                <a:solidFill>
                  <a:schemeClr val="bg1"/>
                </a:solidFill>
              </a:rPr>
              <a:t>사용자 조사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설문조</a:t>
            </a:r>
            <a:r>
              <a:rPr lang="ko-KR" altLang="en-US" sz="3200" b="1" dirty="0">
                <a:solidFill>
                  <a:schemeClr val="bg1"/>
                </a:solidFill>
              </a:rPr>
              <a:t>사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1124744"/>
            <a:ext cx="8208912" cy="5472608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11760" y="1700808"/>
            <a:ext cx="6192688" cy="4653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귀하의 이름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나이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직업은 무엇입니까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31</a:t>
            </a:r>
            <a:r>
              <a:rPr lang="ko-KR" altLang="en-US" sz="1600" dirty="0">
                <a:solidFill>
                  <a:schemeClr val="bg1"/>
                </a:solidFill>
              </a:rPr>
              <a:t>세</a:t>
            </a:r>
            <a:r>
              <a:rPr lang="en-US" altLang="ko-KR" sz="1600" dirty="0">
                <a:solidFill>
                  <a:schemeClr val="bg1"/>
                </a:solidFill>
              </a:rPr>
              <a:t>, 000, </a:t>
            </a:r>
            <a:r>
              <a:rPr lang="ko-KR" altLang="en-US" sz="1600" dirty="0">
                <a:solidFill>
                  <a:schemeClr val="bg1"/>
                </a:solidFill>
              </a:rPr>
              <a:t>직장인입니다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귀하는 평소 여행 관련 커뮤니티를 얼마나 자주 이용하시나요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 err="1">
                <a:solidFill>
                  <a:schemeClr val="bg1"/>
                </a:solidFill>
              </a:rPr>
              <a:t>휴가때</a:t>
            </a:r>
            <a:r>
              <a:rPr lang="ko-KR" altLang="en-US" sz="1600" dirty="0">
                <a:solidFill>
                  <a:schemeClr val="bg1"/>
                </a:solidFill>
              </a:rPr>
              <a:t> 많이 사용합니다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습득 방법을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인터넷 검색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어플리케이션을 이용합니다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중 관심 분야를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주로 </a:t>
            </a:r>
            <a:r>
              <a:rPr lang="ko-KR" altLang="en-US" sz="1600" dirty="0" err="1">
                <a:solidFill>
                  <a:schemeClr val="bg1"/>
                </a:solidFill>
              </a:rPr>
              <a:t>맛집이나</a:t>
            </a:r>
            <a:r>
              <a:rPr lang="ko-KR" altLang="en-US" sz="1600" dirty="0">
                <a:solidFill>
                  <a:schemeClr val="bg1"/>
                </a:solidFill>
              </a:rPr>
              <a:t> 좋은 숙소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정보 </a:t>
            </a:r>
            <a:r>
              <a:rPr lang="ko-KR" altLang="en-US" sz="1600" dirty="0" err="1">
                <a:solidFill>
                  <a:schemeClr val="bg1"/>
                </a:solidFill>
              </a:rPr>
              <a:t>습득시</a:t>
            </a:r>
            <a:r>
              <a:rPr lang="ko-KR" altLang="en-US" sz="16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막상 가면 가격이 너무 비싸다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사이트 </a:t>
            </a:r>
            <a:r>
              <a:rPr lang="ko-KR" altLang="en-US" sz="1600" dirty="0" err="1">
                <a:solidFill>
                  <a:schemeClr val="bg1"/>
                </a:solidFill>
              </a:rPr>
              <a:t>이용시</a:t>
            </a:r>
            <a:r>
              <a:rPr lang="ko-KR" altLang="en-US" sz="1600" dirty="0">
                <a:solidFill>
                  <a:schemeClr val="bg1"/>
                </a:solidFill>
              </a:rPr>
              <a:t> 불편한 점을 말씀해 주세요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복잡하다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Q. </a:t>
            </a:r>
            <a:r>
              <a:rPr lang="ko-KR" altLang="en-US" sz="1600" dirty="0">
                <a:solidFill>
                  <a:schemeClr val="bg1"/>
                </a:solidFill>
              </a:rPr>
              <a:t>여행 커뮤니티 사이트를 만드신다면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어떻게 만들 것 같은지</a:t>
            </a:r>
            <a:r>
              <a:rPr lang="en-US" altLang="ko-KR" sz="16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A. </a:t>
            </a:r>
            <a:r>
              <a:rPr lang="ko-KR" altLang="en-US" sz="1600" dirty="0">
                <a:solidFill>
                  <a:schemeClr val="bg1"/>
                </a:solidFill>
              </a:rPr>
              <a:t>지역의 물가를 알 수 있는 사이트를 만들고 싶다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4832" y="2301463"/>
            <a:ext cx="1814920" cy="2207657"/>
            <a:chOff x="479539" y="2157447"/>
            <a:chExt cx="1814920" cy="2207657"/>
          </a:xfrm>
        </p:grpSpPr>
        <p:sp>
          <p:nvSpPr>
            <p:cNvPr id="11" name="직사각형 10"/>
            <p:cNvSpPr/>
            <p:nvPr/>
          </p:nvSpPr>
          <p:spPr>
            <a:xfrm>
              <a:off x="479539" y="3995772"/>
              <a:ext cx="18149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31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세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직장</a:t>
              </a:r>
              <a:r>
                <a:rPr lang="ko-KR" altLang="en-US" dirty="0">
                  <a:solidFill>
                    <a:schemeClr val="bg1"/>
                  </a:solidFill>
                </a:rPr>
                <a:t>인</a:t>
              </a: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67" y="2157447"/>
              <a:ext cx="1066800" cy="157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855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1135</Words>
  <Application>Microsoft Office PowerPoint</Application>
  <PresentationFormat>화면 슬라이드 쇼(4:3)</PresentationFormat>
  <Paragraphs>231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30.5</vt:lpstr>
      <vt:lpstr>목 차</vt:lpstr>
      <vt:lpstr>프로젝트 개요 – 팀 소개</vt:lpstr>
      <vt:lpstr>프로젝트 개요 – 기획의도 및 컨셉</vt:lpstr>
      <vt:lpstr>프로젝트 개요 - 주요특징</vt:lpstr>
      <vt:lpstr>프로젝트 개요 – UI 디자인</vt:lpstr>
      <vt:lpstr>사용자 조사(설문조사)</vt:lpstr>
      <vt:lpstr>사용자 조사(설문조사)</vt:lpstr>
      <vt:lpstr>사용자 조사(설문조사)</vt:lpstr>
      <vt:lpstr>사용자 조사(설문조사)</vt:lpstr>
      <vt:lpstr>사용자 분석(페르소나)</vt:lpstr>
      <vt:lpstr>사용자 분석(페르소나)</vt:lpstr>
      <vt:lpstr>디자인 리서치 - 모두투어</vt:lpstr>
      <vt:lpstr>디자인 리서치 – 강점, 약점</vt:lpstr>
      <vt:lpstr>디자인 리서치 - 하나투어</vt:lpstr>
      <vt:lpstr>디자인 리서치 – 강점, 약점</vt:lpstr>
      <vt:lpstr>디자인 리서치 - 여행박사</vt:lpstr>
      <vt:lpstr>디자인 리서치 – 강점, 약점</vt:lpstr>
      <vt:lpstr>디자인 리서치 – 구글</vt:lpstr>
      <vt:lpstr>디자인 리서치 – 강점, 약점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2조 30.5</dc:title>
  <dc:creator>LG</dc:creator>
  <cp:lastModifiedBy>hi-ilsan</cp:lastModifiedBy>
  <cp:revision>19</cp:revision>
  <dcterms:created xsi:type="dcterms:W3CDTF">2018-07-29T10:17:53Z</dcterms:created>
  <dcterms:modified xsi:type="dcterms:W3CDTF">2018-07-30T06:38:01Z</dcterms:modified>
</cp:coreProperties>
</file>