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7" autoAdjust="0"/>
  </p:normalViewPr>
  <p:slideViewPr>
    <p:cSldViewPr>
      <p:cViewPr varScale="1">
        <p:scale>
          <a:sx n="65" d="100"/>
          <a:sy n="65" d="100"/>
        </p:scale>
        <p:origin x="-2340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0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2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3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7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2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0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EAF1-36F2-4F27-B915-1AA57CCB4F8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BB30-AEC3-4202-B318-035E651F1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4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187624" y="-21594"/>
            <a:ext cx="11305256" cy="8676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183958" y="2699792"/>
            <a:ext cx="1944216" cy="5536906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 smtClean="0"/>
              <a:t>전체 취업 정보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국내취업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지역별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해외취업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직업별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직종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산업별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업종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아르바이</a:t>
            </a:r>
            <a:r>
              <a:rPr lang="ko-KR" altLang="en-US" sz="1800" dirty="0"/>
              <a:t>트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-2187624" y="0"/>
            <a:ext cx="11305256" cy="899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187624" y="8676456"/>
            <a:ext cx="11305256" cy="467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15416" y="899592"/>
            <a:ext cx="7885484" cy="449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취업정보   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훈련정보       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함께해요       생활정보       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Q&amp;A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82992" y="892906"/>
            <a:ext cx="1440160" cy="449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&lt;-header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flipH="1">
            <a:off x="9189640" y="656438"/>
            <a:ext cx="1008112" cy="9361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664" y="224898"/>
            <a:ext cx="908348" cy="449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</a:t>
            </a:r>
            <a:r>
              <a:rPr lang="ko-KR" altLang="en-US" dirty="0">
                <a:solidFill>
                  <a:schemeClr val="bg1"/>
                </a:solidFill>
              </a:rPr>
              <a:t>고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-2187624" y="1342702"/>
            <a:ext cx="11377264" cy="668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-2183958" y="1979712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취업 정보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3529965" y="5220072"/>
            <a:ext cx="1152128" cy="1477328"/>
          </a:xfrm>
          <a:prstGeom prst="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기업별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학력별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전공별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-2187624" y="2843808"/>
            <a:ext cx="201622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60648" y="1754814"/>
            <a:ext cx="1260140" cy="8009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통합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28800" y="1754814"/>
            <a:ext cx="5400600" cy="8009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관심 있는 기업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채용공고를 검색하세요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8091" y="3059832"/>
            <a:ext cx="6768752" cy="1008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관련 기업정보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0761" y="4179294"/>
            <a:ext cx="6768752" cy="1008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관련 기업정보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0761" y="5331422"/>
            <a:ext cx="6768752" cy="1008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관련 기업정보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879" y="6448710"/>
            <a:ext cx="6768752" cy="1008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관련 기업정보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3217" y="7609222"/>
            <a:ext cx="6768752" cy="1008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관련 기업정보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4381" y="2638105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검색결과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건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355284" y="2627784"/>
            <a:ext cx="1669047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정확도순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날짜순  </a:t>
            </a:r>
            <a:endParaRPr lang="ko-KR" altLang="en-US" sz="1400" dirty="0"/>
          </a:p>
        </p:txBody>
      </p:sp>
      <p:sp>
        <p:nvSpPr>
          <p:cNvPr id="35" name="이등변 삼각형 34"/>
          <p:cNvSpPr/>
          <p:nvPr/>
        </p:nvSpPr>
        <p:spPr>
          <a:xfrm flipV="1">
            <a:off x="6841488" y="2771800"/>
            <a:ext cx="115904" cy="7827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388975" y="7882152"/>
            <a:ext cx="70211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top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7" name="이등변 삼각형 36"/>
          <p:cNvSpPr/>
          <p:nvPr/>
        </p:nvSpPr>
        <p:spPr>
          <a:xfrm>
            <a:off x="8644228" y="8111004"/>
            <a:ext cx="115904" cy="9431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85754" y="8017668"/>
            <a:ext cx="632852" cy="50237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89752" y="1754814"/>
            <a:ext cx="1828854" cy="34325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내 정보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dirty="0" smtClean="0">
                <a:solidFill>
                  <a:schemeClr val="bg1"/>
                </a:solidFill>
              </a:rPr>
              <a:t> 기업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talk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5" y="2055713"/>
            <a:ext cx="10953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전체 취업 정보  국내취업  지역별  해외취업  직업별(직종)  산업별(업종)  아르바이트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전체 취업 정보  국내취업  지역별  해외취업  직업별(직종)  산업별(업종)  아르바이트    </dc:title>
  <dc:creator>LG</dc:creator>
  <cp:lastModifiedBy>hi-ilsan</cp:lastModifiedBy>
  <cp:revision>7</cp:revision>
  <dcterms:created xsi:type="dcterms:W3CDTF">2018-07-24T13:25:56Z</dcterms:created>
  <dcterms:modified xsi:type="dcterms:W3CDTF">2018-07-25T01:50:49Z</dcterms:modified>
</cp:coreProperties>
</file>