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026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ABA6-8291-418A-9168-EC58913E75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6554-0A40-481E-97C3-031EEC060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0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ABA6-8291-418A-9168-EC58913E75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6554-0A40-481E-97C3-031EEC060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ABA6-8291-418A-9168-EC58913E75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6554-0A40-481E-97C3-031EEC060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6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6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ABA6-8291-418A-9168-EC58913E75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6554-0A40-481E-97C3-031EEC060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6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ABA6-8291-418A-9168-EC58913E75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6554-0A40-481E-97C3-031EEC060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2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ABA6-8291-418A-9168-EC58913E75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6554-0A40-481E-97C3-031EEC060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0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ABA6-8291-418A-9168-EC58913E75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6554-0A40-481E-97C3-031EEC060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8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ABA6-8291-418A-9168-EC58913E75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6554-0A40-481E-97C3-031EEC060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0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ABA6-8291-418A-9168-EC58913E75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6554-0A40-481E-97C3-031EEC060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7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ABA6-8291-418A-9168-EC58913E75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6554-0A40-481E-97C3-031EEC060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ABA6-8291-418A-9168-EC58913E75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6554-0A40-481E-97C3-031EEC060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6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ABA6-8291-418A-9168-EC58913E75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6554-0A40-481E-97C3-031EEC060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2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107504" y="981298"/>
            <a:ext cx="9001000" cy="5472037"/>
            <a:chOff x="251520" y="981299"/>
            <a:chExt cx="9108504" cy="5102420"/>
          </a:xfrm>
        </p:grpSpPr>
        <p:sp>
          <p:nvSpPr>
            <p:cNvPr id="5" name="자유형 4"/>
            <p:cNvSpPr/>
            <p:nvPr/>
          </p:nvSpPr>
          <p:spPr>
            <a:xfrm>
              <a:off x="1271897" y="1340768"/>
              <a:ext cx="1361889" cy="10268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61889" y="0"/>
                  </a:moveTo>
                  <a:lnTo>
                    <a:pt x="1361889" y="1026887"/>
                  </a:lnTo>
                  <a:lnTo>
                    <a:pt x="0" y="1026887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자유형 5"/>
            <p:cNvSpPr/>
            <p:nvPr/>
          </p:nvSpPr>
          <p:spPr>
            <a:xfrm>
              <a:off x="3496270" y="2014380"/>
              <a:ext cx="3914912" cy="2738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3869"/>
                  </a:lnTo>
                  <a:lnTo>
                    <a:pt x="3914912" y="273869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자유형 8"/>
            <p:cNvSpPr/>
            <p:nvPr/>
          </p:nvSpPr>
          <p:spPr>
            <a:xfrm>
              <a:off x="3496270" y="2014380"/>
              <a:ext cx="432803" cy="2804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80466"/>
                  </a:lnTo>
                  <a:lnTo>
                    <a:pt x="432803" y="280466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 9"/>
            <p:cNvSpPr/>
            <p:nvPr/>
          </p:nvSpPr>
          <p:spPr>
            <a:xfrm>
              <a:off x="2633786" y="1196752"/>
              <a:ext cx="352295" cy="5134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48169"/>
                  </a:lnTo>
                  <a:lnTo>
                    <a:pt x="352295" y="648169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 10"/>
            <p:cNvSpPr/>
            <p:nvPr/>
          </p:nvSpPr>
          <p:spPr>
            <a:xfrm>
              <a:off x="8598983" y="3538831"/>
              <a:ext cx="373995" cy="9840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84097"/>
                  </a:lnTo>
                  <a:lnTo>
                    <a:pt x="373995" y="984097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 11"/>
            <p:cNvSpPr/>
            <p:nvPr/>
          </p:nvSpPr>
          <p:spPr>
            <a:xfrm>
              <a:off x="8598983" y="3538831"/>
              <a:ext cx="373995" cy="4309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0930"/>
                  </a:lnTo>
                  <a:lnTo>
                    <a:pt x="373995" y="430930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 12"/>
            <p:cNvSpPr/>
            <p:nvPr/>
          </p:nvSpPr>
          <p:spPr>
            <a:xfrm>
              <a:off x="2633786" y="1491488"/>
              <a:ext cx="5616753" cy="172546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18328"/>
                  </a:lnTo>
                  <a:lnTo>
                    <a:pt x="5616753" y="1618328"/>
                  </a:lnTo>
                  <a:lnTo>
                    <a:pt x="5616753" y="1725468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 13"/>
            <p:cNvSpPr/>
            <p:nvPr/>
          </p:nvSpPr>
          <p:spPr>
            <a:xfrm>
              <a:off x="6078555" y="3544120"/>
              <a:ext cx="209432" cy="22812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281219"/>
                  </a:lnTo>
                  <a:lnTo>
                    <a:pt x="209432" y="2281219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 14"/>
            <p:cNvSpPr/>
            <p:nvPr/>
          </p:nvSpPr>
          <p:spPr>
            <a:xfrm>
              <a:off x="6078555" y="3544120"/>
              <a:ext cx="209432" cy="169416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94160"/>
                  </a:lnTo>
                  <a:lnTo>
                    <a:pt x="209432" y="1694160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 15"/>
            <p:cNvSpPr/>
            <p:nvPr/>
          </p:nvSpPr>
          <p:spPr>
            <a:xfrm>
              <a:off x="6078555" y="3544120"/>
              <a:ext cx="209432" cy="11071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07101"/>
                  </a:lnTo>
                  <a:lnTo>
                    <a:pt x="209432" y="1107101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 16"/>
            <p:cNvSpPr/>
            <p:nvPr/>
          </p:nvSpPr>
          <p:spPr>
            <a:xfrm>
              <a:off x="6078555" y="3544120"/>
              <a:ext cx="209432" cy="5200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20042"/>
                  </a:lnTo>
                  <a:lnTo>
                    <a:pt x="209432" y="520042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 17"/>
            <p:cNvSpPr/>
            <p:nvPr/>
          </p:nvSpPr>
          <p:spPr>
            <a:xfrm>
              <a:off x="2633786" y="1491488"/>
              <a:ext cx="3852919" cy="171371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06573"/>
                  </a:lnTo>
                  <a:lnTo>
                    <a:pt x="3852919" y="1606573"/>
                  </a:lnTo>
                  <a:lnTo>
                    <a:pt x="3852919" y="1713713"/>
                  </a:lnTo>
                </a:path>
              </a:pathLst>
            </a:custGeom>
            <a:noFill/>
            <a:ln>
              <a:solidFill>
                <a:srgbClr val="C4A3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 20"/>
            <p:cNvSpPr/>
            <p:nvPr/>
          </p:nvSpPr>
          <p:spPr>
            <a:xfrm>
              <a:off x="3787746" y="3562629"/>
              <a:ext cx="457802" cy="10867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86729"/>
                  </a:lnTo>
                  <a:lnTo>
                    <a:pt x="457802" y="1086729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 21"/>
            <p:cNvSpPr/>
            <p:nvPr/>
          </p:nvSpPr>
          <p:spPr>
            <a:xfrm>
              <a:off x="3787746" y="3562629"/>
              <a:ext cx="457802" cy="499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99671"/>
                  </a:lnTo>
                  <a:lnTo>
                    <a:pt x="457802" y="499671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 22"/>
            <p:cNvSpPr/>
            <p:nvPr/>
          </p:nvSpPr>
          <p:spPr>
            <a:xfrm>
              <a:off x="2633786" y="1491488"/>
              <a:ext cx="1562110" cy="17322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25083"/>
                  </a:lnTo>
                  <a:lnTo>
                    <a:pt x="1562110" y="1625083"/>
                  </a:lnTo>
                  <a:lnTo>
                    <a:pt x="1562110" y="1732223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 23"/>
            <p:cNvSpPr/>
            <p:nvPr/>
          </p:nvSpPr>
          <p:spPr>
            <a:xfrm>
              <a:off x="2099695" y="3548013"/>
              <a:ext cx="190943" cy="15117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11711"/>
                  </a:lnTo>
                  <a:lnTo>
                    <a:pt x="190943" y="1511711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 24"/>
            <p:cNvSpPr/>
            <p:nvPr/>
          </p:nvSpPr>
          <p:spPr>
            <a:xfrm>
              <a:off x="2099695" y="3548013"/>
              <a:ext cx="176535" cy="9016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01630"/>
                  </a:lnTo>
                  <a:lnTo>
                    <a:pt x="176535" y="901630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 25"/>
            <p:cNvSpPr/>
            <p:nvPr/>
          </p:nvSpPr>
          <p:spPr>
            <a:xfrm>
              <a:off x="2099695" y="3548013"/>
              <a:ext cx="176535" cy="3484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48463"/>
                  </a:lnTo>
                  <a:lnTo>
                    <a:pt x="176535" y="348463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 26"/>
            <p:cNvSpPr/>
            <p:nvPr/>
          </p:nvSpPr>
          <p:spPr>
            <a:xfrm>
              <a:off x="2507846" y="1491488"/>
              <a:ext cx="125940" cy="171760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5940" y="0"/>
                  </a:moveTo>
                  <a:lnTo>
                    <a:pt x="125940" y="1610466"/>
                  </a:lnTo>
                  <a:lnTo>
                    <a:pt x="0" y="1610466"/>
                  </a:lnTo>
                  <a:lnTo>
                    <a:pt x="0" y="1717606"/>
                  </a:lnTo>
                </a:path>
              </a:pathLst>
            </a:custGeom>
            <a:noFill/>
            <a:ln>
              <a:solidFill>
                <a:srgbClr val="C4A3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 27"/>
            <p:cNvSpPr/>
            <p:nvPr/>
          </p:nvSpPr>
          <p:spPr>
            <a:xfrm>
              <a:off x="353557" y="3548007"/>
              <a:ext cx="194480" cy="14900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90057"/>
                  </a:lnTo>
                  <a:lnTo>
                    <a:pt x="194480" y="1490057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 28"/>
            <p:cNvSpPr/>
            <p:nvPr/>
          </p:nvSpPr>
          <p:spPr>
            <a:xfrm>
              <a:off x="353557" y="3548007"/>
              <a:ext cx="194480" cy="9368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36890"/>
                  </a:lnTo>
                  <a:lnTo>
                    <a:pt x="194480" y="936890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 29"/>
            <p:cNvSpPr/>
            <p:nvPr/>
          </p:nvSpPr>
          <p:spPr>
            <a:xfrm>
              <a:off x="353557" y="3548007"/>
              <a:ext cx="194480" cy="3837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83723"/>
                  </a:lnTo>
                  <a:lnTo>
                    <a:pt x="194480" y="383723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자유형 30"/>
            <p:cNvSpPr/>
            <p:nvPr/>
          </p:nvSpPr>
          <p:spPr>
            <a:xfrm>
              <a:off x="761708" y="1491488"/>
              <a:ext cx="1872077" cy="17176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72077" y="0"/>
                  </a:moveTo>
                  <a:lnTo>
                    <a:pt x="1872077" y="1610461"/>
                  </a:lnTo>
                  <a:lnTo>
                    <a:pt x="0" y="1610461"/>
                  </a:lnTo>
                  <a:lnTo>
                    <a:pt x="0" y="1717601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순서도: 대체 처리 31"/>
            <p:cNvSpPr/>
            <p:nvPr/>
          </p:nvSpPr>
          <p:spPr>
            <a:xfrm>
              <a:off x="2123597" y="981299"/>
              <a:ext cx="1020377" cy="510188"/>
            </a:xfrm>
            <a:prstGeom prst="flowChartAlternate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34430" tIns="34430" rIns="34430" bIns="34430" numCol="1" spcCol="127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500" b="1" kern="1200" dirty="0" smtClean="0">
                  <a:ln>
                    <a:noFill/>
                  </a:ln>
                  <a:solidFill>
                    <a:schemeClr val="bg1"/>
                  </a:solidFill>
                  <a:ea typeface="나눔고딕 ExtraBold" pitchFamily="50" charset="-127"/>
                </a:rPr>
                <a:t>HOME</a:t>
              </a:r>
              <a:endParaRPr lang="ko-KR" altLang="en-US" sz="1500" b="1" kern="1200" dirty="0">
                <a:ln>
                  <a:noFill/>
                </a:ln>
                <a:solidFill>
                  <a:schemeClr val="bg1"/>
                </a:solidFill>
                <a:ea typeface="나눔고딕 ExtraBold" pitchFamily="50" charset="-127"/>
              </a:endParaRP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251520" y="3209089"/>
              <a:ext cx="1020377" cy="338918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ln>
                    <a:noFill/>
                  </a:ln>
                  <a:solidFill>
                    <a:schemeClr val="bg1"/>
                  </a:solidFill>
                  <a:ea typeface="나눔고딕 ExtraBold" pitchFamily="50" charset="-127"/>
                </a:rPr>
                <a:t>취업정보</a:t>
              </a:r>
              <a:endParaRPr lang="ko-KR" altLang="en-US" sz="1300" b="1" kern="1200" dirty="0">
                <a:ln>
                  <a:noFill/>
                </a:ln>
                <a:solidFill>
                  <a:schemeClr val="bg1"/>
                </a:solidFill>
                <a:ea typeface="나눔고딕 ExtraBold" pitchFamily="50" charset="-127"/>
              </a:endParaRP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48038" y="3762286"/>
              <a:ext cx="723859" cy="35463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국내취업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548038" y="4315453"/>
              <a:ext cx="723859" cy="35463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해외취업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548038" y="4868620"/>
              <a:ext cx="723859" cy="35463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아르바이트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1997657" y="3209094"/>
              <a:ext cx="1020377" cy="338918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ln>
                    <a:noFill/>
                  </a:ln>
                  <a:solidFill>
                    <a:schemeClr val="bg1"/>
                  </a:solidFill>
                  <a:ea typeface="나눔고딕 ExtraBold" pitchFamily="50" charset="-127"/>
                </a:rPr>
                <a:t>훈련정보</a:t>
              </a:r>
              <a:endParaRPr lang="ko-KR" altLang="en-US" sz="1300" b="1" kern="1200" dirty="0">
                <a:ln>
                  <a:noFill/>
                </a:ln>
                <a:solidFill>
                  <a:schemeClr val="bg1"/>
                </a:solidFill>
                <a:ea typeface="나눔고딕 ExtraBold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2276231" y="3771340"/>
              <a:ext cx="741803" cy="294580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인턴십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2276231" y="4324507"/>
              <a:ext cx="741803" cy="294580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국비교육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2290638" y="4922073"/>
              <a:ext cx="853336" cy="3240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전시</a:t>
              </a:r>
              <a:r>
                <a:rPr lang="en-US" altLang="ko-KR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/</a:t>
              </a: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박람회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3685708" y="3223711"/>
              <a:ext cx="1020377" cy="338918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ln>
                    <a:noFill/>
                  </a:ln>
                  <a:solidFill>
                    <a:schemeClr val="bg1"/>
                  </a:solidFill>
                  <a:ea typeface="나눔고딕 ExtraBold" pitchFamily="50" charset="-127"/>
                </a:rPr>
                <a:t>함께해요</a:t>
              </a:r>
              <a:endParaRPr lang="ko-KR" altLang="en-US" sz="1300" b="1" kern="1200" dirty="0">
                <a:ln>
                  <a:noFill/>
                </a:ln>
                <a:solidFill>
                  <a:schemeClr val="bg1"/>
                </a:solidFill>
                <a:ea typeface="나눔고딕 ExtraBold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072983" y="3812464"/>
              <a:ext cx="974523" cy="44454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solidFill>
                    <a:schemeClr val="tx1"/>
                  </a:solidFill>
                </a:rPr>
                <a:t>스터디</a:t>
              </a:r>
              <a:endParaRPr lang="ko-KR" altLang="en-US" sz="11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4072983" y="4399523"/>
              <a:ext cx="974523" cy="44454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solidFill>
                    <a:schemeClr val="tx1"/>
                  </a:solidFill>
                </a:rPr>
                <a:t>같이먹을래</a:t>
              </a:r>
              <a:r>
                <a:rPr lang="en-US" altLang="ko-KR" sz="1100" b="1" kern="1200" dirty="0" smtClean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5976517" y="3205201"/>
              <a:ext cx="1020377" cy="338918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ln>
                    <a:noFill/>
                  </a:ln>
                  <a:solidFill>
                    <a:schemeClr val="bg1"/>
                  </a:solidFill>
                  <a:ea typeface="나눔고딕 ExtraBold" pitchFamily="50" charset="-127"/>
                </a:rPr>
                <a:t>생활정보</a:t>
              </a:r>
              <a:endParaRPr lang="ko-KR" altLang="en-US" sz="1300" b="1" kern="1200" dirty="0">
                <a:ln>
                  <a:noFill/>
                </a:ln>
                <a:solidFill>
                  <a:schemeClr val="bg1"/>
                </a:solidFill>
                <a:ea typeface="나눔고딕 ExtraBold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87988" y="3877773"/>
              <a:ext cx="1123196" cy="37277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smtClean="0">
                  <a:solidFill>
                    <a:schemeClr val="tx1"/>
                  </a:solidFill>
                </a:rPr>
                <a:t>입고가</a:t>
              </a:r>
              <a:endParaRPr lang="ko-KR" altLang="en-US" sz="11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287988" y="4464832"/>
              <a:ext cx="1123196" cy="37277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solidFill>
                    <a:schemeClr val="tx1"/>
                  </a:solidFill>
                </a:rPr>
                <a:t>먹고가</a:t>
              </a:r>
              <a:endParaRPr lang="ko-KR" altLang="en-US" sz="11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순서도: 대체 처리 48"/>
            <p:cNvSpPr/>
            <p:nvPr/>
          </p:nvSpPr>
          <p:spPr>
            <a:xfrm>
              <a:off x="6287988" y="5051891"/>
              <a:ext cx="1123196" cy="37277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solidFill>
                    <a:schemeClr val="tx1"/>
                  </a:solidFill>
                </a:rPr>
                <a:t>자고가</a:t>
              </a:r>
              <a:endParaRPr lang="ko-KR" altLang="en-US" sz="11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6287988" y="5638949"/>
              <a:ext cx="1123196" cy="37277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solidFill>
                    <a:schemeClr val="tx1"/>
                  </a:solidFill>
                </a:rPr>
                <a:t>니꺼</a:t>
              </a:r>
              <a:r>
                <a:rPr lang="ko-KR" altLang="en-US" sz="1100" b="1" kern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b="1" kern="1200" dirty="0" err="1" smtClean="0">
                  <a:solidFill>
                    <a:schemeClr val="tx1"/>
                  </a:solidFill>
                </a:rPr>
                <a:t>내꺼</a:t>
              </a:r>
              <a:endParaRPr lang="ko-KR" altLang="en-US" sz="11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7956376" y="3216956"/>
              <a:ext cx="1020377" cy="338918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ln>
                    <a:noFill/>
                  </a:ln>
                  <a:solidFill>
                    <a:schemeClr val="bg1"/>
                  </a:solidFill>
                  <a:ea typeface="나눔고딕 ExtraBold" pitchFamily="50" charset="-127"/>
                </a:rPr>
                <a:t>질문답변</a:t>
              </a:r>
              <a:endParaRPr lang="ko-KR" altLang="en-US" sz="1300" b="1" kern="1200" dirty="0">
                <a:ln>
                  <a:noFill/>
                </a:ln>
                <a:solidFill>
                  <a:schemeClr val="bg1"/>
                </a:solidFill>
                <a:ea typeface="나눔고딕 ExtraBold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8432410" y="3817362"/>
              <a:ext cx="927614" cy="338887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취뽀후기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8432410" y="4370529"/>
              <a:ext cx="927614" cy="338887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고민있어요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2986081" y="1700808"/>
              <a:ext cx="1020377" cy="338918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ln>
                    <a:noFill/>
                  </a:ln>
                  <a:solidFill>
                    <a:schemeClr val="bg1"/>
                  </a:solidFill>
                  <a:ea typeface="나눔고딕 ExtraBold" pitchFamily="50" charset="-127"/>
                </a:rPr>
                <a:t>로그인</a:t>
              </a:r>
              <a:endParaRPr lang="ko-KR" altLang="en-US" sz="1300" b="1" kern="1200" dirty="0">
                <a:ln>
                  <a:noFill/>
                </a:ln>
                <a:solidFill>
                  <a:schemeClr val="bg1"/>
                </a:solidFill>
                <a:ea typeface="나눔고딕 ExtraBold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3929074" y="2154136"/>
              <a:ext cx="1020377" cy="273734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 ExtraBold" pitchFamily="50" charset="-127"/>
                </a:rPr>
                <a:t>회원가입</a:t>
              </a:r>
              <a:endParaRPr lang="ko-KR" altLang="en-US" sz="1100" b="1" kern="1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고딕 ExtraBold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101232" y="2151579"/>
              <a:ext cx="1020377" cy="273734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 ExtraBold" pitchFamily="50" charset="-127"/>
                </a:rPr>
                <a:t>마이페이지</a:t>
              </a:r>
              <a:endParaRPr lang="ko-KR" altLang="en-US" sz="1100" b="1" kern="1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고딕 ExtraBold" pitchFamily="50" charset="-127"/>
              </a:endParaRP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6244402" y="2151314"/>
              <a:ext cx="1020377" cy="273734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 ExtraBold" pitchFamily="50" charset="-127"/>
                </a:rPr>
                <a:t>고객센터</a:t>
              </a:r>
              <a:endParaRPr lang="ko-KR" altLang="en-US" sz="1100" b="1" kern="1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고딕 ExtraBold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7411183" y="2147539"/>
              <a:ext cx="1020377" cy="273734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100" b="1" kern="120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 ExtraBold" pitchFamily="50" charset="-127"/>
                </a:rPr>
                <a:t>Q&amp;A</a:t>
              </a:r>
              <a:endParaRPr lang="ko-KR" altLang="en-US" sz="1100" b="1" kern="1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고딕 ExtraBold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251520" y="2204864"/>
              <a:ext cx="1020377" cy="269638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solidFill>
                    <a:schemeClr val="tx1"/>
                  </a:solidFill>
                </a:rPr>
                <a:t>검색창</a:t>
              </a:r>
              <a:endParaRPr lang="ko-KR" altLang="en-US" sz="11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335816" y="3754296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지역별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340399" y="3959049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smtClean="0">
                  <a:solidFill>
                    <a:schemeClr val="tx1"/>
                  </a:solidFill>
                  <a:ea typeface="나눔고딕 ExtraBold" pitchFamily="50" charset="-127"/>
                </a:rPr>
                <a:t>직종</a:t>
              </a:r>
              <a:r>
                <a:rPr lang="ko-KR" altLang="en-US" sz="1100" b="1">
                  <a:solidFill>
                    <a:schemeClr val="tx1"/>
                  </a:solidFill>
                  <a:ea typeface="나눔고딕 ExtraBold" pitchFamily="50" charset="-127"/>
                </a:rPr>
                <a:t>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340399" y="4326231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지역별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340399" y="4523766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smtClean="0">
                  <a:solidFill>
                    <a:schemeClr val="tx1"/>
                  </a:solidFill>
                  <a:ea typeface="나눔고딕 ExtraBold" pitchFamily="50" charset="-127"/>
                </a:rPr>
                <a:t>직종</a:t>
              </a:r>
              <a:r>
                <a:rPr lang="ko-KR" altLang="en-US" sz="1100" b="1">
                  <a:solidFill>
                    <a:schemeClr val="tx1"/>
                  </a:solidFill>
                  <a:ea typeface="나눔고딕 ExtraBold" pitchFamily="50" charset="-127"/>
                </a:rPr>
                <a:t>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335815" y="4846380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지역별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340399" y="5045939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smtClean="0">
                  <a:solidFill>
                    <a:schemeClr val="tx1"/>
                  </a:solidFill>
                  <a:ea typeface="나눔고딕 ExtraBold" pitchFamily="50" charset="-127"/>
                </a:rPr>
                <a:t>직종</a:t>
              </a:r>
              <a:r>
                <a:rPr lang="ko-KR" altLang="en-US" sz="1100" b="1">
                  <a:solidFill>
                    <a:schemeClr val="tx1"/>
                  </a:solidFill>
                  <a:ea typeface="나눔고딕 ExtraBold" pitchFamily="50" charset="-127"/>
                </a:rPr>
                <a:t>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3063887" y="3771340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지역별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3068470" y="3976093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smtClean="0">
                  <a:solidFill>
                    <a:schemeClr val="tx1"/>
                  </a:solidFill>
                  <a:ea typeface="나눔고딕 ExtraBold" pitchFamily="50" charset="-127"/>
                </a:rPr>
                <a:t>직종</a:t>
              </a:r>
              <a:r>
                <a:rPr lang="ko-KR" altLang="en-US" sz="1100" b="1">
                  <a:solidFill>
                    <a:schemeClr val="tx1"/>
                  </a:solidFill>
                  <a:ea typeface="나눔고딕 ExtraBold" pitchFamily="50" charset="-127"/>
                </a:rPr>
                <a:t>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3037675" y="4321167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워크넷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3042258" y="4525920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smtClean="0">
                  <a:solidFill>
                    <a:schemeClr val="tx1"/>
                  </a:solidFill>
                  <a:ea typeface="나눔고딕 ExtraBold" pitchFamily="50" charset="-127"/>
                </a:rPr>
                <a:t>노동</a:t>
              </a:r>
              <a:r>
                <a:rPr lang="ko-KR" altLang="en-US" sz="1100" b="1">
                  <a:solidFill>
                    <a:schemeClr val="tx1"/>
                  </a:solidFill>
                  <a:ea typeface="나눔고딕 ExtraBold" pitchFamily="50" charset="-127"/>
                </a:rPr>
                <a:t>부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3068470" y="4950250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코엑스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073053" y="5155003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킨텍스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7477934" y="3877773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dirty="0" smtClean="0">
                  <a:solidFill>
                    <a:schemeClr val="tx1"/>
                  </a:solidFill>
                  <a:ea typeface="나눔고딕 ExtraBold" pitchFamily="50" charset="-127"/>
                </a:rPr>
                <a:t>의</a:t>
              </a:r>
              <a:r>
                <a:rPr lang="ko-KR" altLang="en-US" sz="1100" b="1" dirty="0">
                  <a:solidFill>
                    <a:schemeClr val="tx1"/>
                  </a:solidFill>
                  <a:ea typeface="나눔고딕 ExtraBold" pitchFamily="50" charset="-127"/>
                </a:rPr>
                <a:t>류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7482517" y="4082526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dirty="0" err="1" smtClean="0">
                  <a:solidFill>
                    <a:schemeClr val="tx1"/>
                  </a:solidFill>
                  <a:ea typeface="나눔고딕 ExtraBold" pitchFamily="50" charset="-127"/>
                </a:rPr>
                <a:t>렌</a:t>
              </a:r>
              <a:r>
                <a:rPr lang="ko-KR" altLang="en-US" sz="1100" b="1" dirty="0" err="1">
                  <a:solidFill>
                    <a:schemeClr val="tx1"/>
                  </a:solidFill>
                  <a:ea typeface="나눔고딕 ExtraBold" pitchFamily="50" charset="-127"/>
                </a:rPr>
                <a:t>탈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101232" y="4391200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지역별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300549" y="4714487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밥</a:t>
              </a:r>
              <a:r>
                <a:rPr lang="en-US" altLang="ko-KR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/</a:t>
              </a: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술</a:t>
              </a:r>
              <a:r>
                <a:rPr lang="en-US" altLang="ko-KR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/</a:t>
              </a:r>
              <a:r>
                <a:rPr lang="ko-KR" altLang="en-US" sz="1100" b="1" dirty="0" smtClean="0">
                  <a:solidFill>
                    <a:schemeClr val="tx1"/>
                  </a:solidFill>
                  <a:ea typeface="나눔고딕 ExtraBold" pitchFamily="50" charset="-127"/>
                </a:rPr>
                <a:t>카</a:t>
              </a:r>
              <a:r>
                <a:rPr lang="ko-KR" altLang="en-US" sz="1100" b="1" dirty="0">
                  <a:solidFill>
                    <a:schemeClr val="tx1"/>
                  </a:solidFill>
                  <a:ea typeface="나눔고딕 ExtraBold" pitchFamily="50" charset="-127"/>
                </a:rPr>
                <a:t>페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101231" y="3773149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dirty="0" smtClean="0">
                  <a:solidFill>
                    <a:schemeClr val="tx1"/>
                  </a:solidFill>
                  <a:ea typeface="나눔고딕 ExtraBold" pitchFamily="50" charset="-127"/>
                </a:rPr>
                <a:t>온라인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5105814" y="3977902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오프라인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7473350" y="4456506"/>
              <a:ext cx="914518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dirty="0" err="1" smtClean="0">
                  <a:solidFill>
                    <a:schemeClr val="tx1"/>
                  </a:solidFill>
                  <a:ea typeface="나눔고딕 ExtraBold" pitchFamily="50" charset="-127"/>
                </a:rPr>
                <a:t>저렴한</a:t>
              </a: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음식점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7477933" y="4661259"/>
              <a:ext cx="909935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dirty="0" err="1" smtClean="0">
                  <a:solidFill>
                    <a:schemeClr val="tx1"/>
                  </a:solidFill>
                  <a:ea typeface="나눔고딕 ExtraBold" pitchFamily="50" charset="-127"/>
                </a:rPr>
                <a:t>마트할인정</a:t>
              </a:r>
              <a:r>
                <a:rPr lang="ko-KR" altLang="en-US" sz="1100" b="1" dirty="0" err="1">
                  <a:solidFill>
                    <a:schemeClr val="tx1"/>
                  </a:solidFill>
                  <a:ea typeface="나눔고딕 ExtraBold" pitchFamily="50" charset="-127"/>
                </a:rPr>
                <a:t>보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7380312" y="5057120"/>
              <a:ext cx="914518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쉐어하우스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7384895" y="5261873"/>
              <a:ext cx="909935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원룸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7411570" y="5665225"/>
              <a:ext cx="914518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물품별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7416153" y="5869978"/>
              <a:ext cx="909935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dirty="0" smtClean="0">
                  <a:solidFill>
                    <a:schemeClr val="tx1"/>
                  </a:solidFill>
                  <a:ea typeface="나눔고딕 ExtraBold" pitchFamily="50" charset="-127"/>
                </a:rPr>
                <a:t>물물교</a:t>
              </a:r>
              <a:r>
                <a:rPr lang="ko-KR" altLang="en-US" sz="1100" b="1" dirty="0">
                  <a:solidFill>
                    <a:schemeClr val="tx1"/>
                  </a:solidFill>
                  <a:ea typeface="나눔고딕 ExtraBold" pitchFamily="50" charset="-127"/>
                </a:rPr>
                <a:t>환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4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60</Words>
  <Application>Microsoft Office PowerPoint</Application>
  <PresentationFormat>화면 슬라이드 쇼(4:3)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정보구조 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hi-ilsan</dc:creator>
  <cp:lastModifiedBy>hi-ilsan</cp:lastModifiedBy>
  <cp:revision>5</cp:revision>
  <dcterms:created xsi:type="dcterms:W3CDTF">2018-07-24T04:00:34Z</dcterms:created>
  <dcterms:modified xsi:type="dcterms:W3CDTF">2018-07-24T09:01:30Z</dcterms:modified>
</cp:coreProperties>
</file>