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4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6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2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0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3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3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36537-CD83-4DAC-99DC-9825D63A9EB0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0F7F-F969-48C2-8638-F770A874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8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7240"/>
            <a:ext cx="914399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/>
          </a:p>
        </p:txBody>
      </p:sp>
      <p:sp>
        <p:nvSpPr>
          <p:cNvPr id="14" name="직사각형 13"/>
          <p:cNvSpPr/>
          <p:nvPr/>
        </p:nvSpPr>
        <p:spPr>
          <a:xfrm>
            <a:off x="2096643" y="841533"/>
            <a:ext cx="603122" cy="16306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ctr" latinLnBrk="1" hangingPunct="1">
              <a:spcBef>
                <a:spcPct val="0"/>
              </a:spcBef>
              <a:buNone/>
            </a:pPr>
            <a:r>
              <a:rPr lang="ko-KR" altLang="en-US" sz="700" i="0" spc="5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로그아웃</a:t>
            </a:r>
          </a:p>
        </p:txBody>
      </p:sp>
      <p:sp>
        <p:nvSpPr>
          <p:cNvPr id="17" name="직사각형 4"/>
          <p:cNvSpPr/>
          <p:nvPr/>
        </p:nvSpPr>
        <p:spPr>
          <a:xfrm>
            <a:off x="1475612" y="859250"/>
            <a:ext cx="675513" cy="1263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latinLnBrk="1" hangingPunct="1"/>
            <a:r>
              <a:rPr lang="en-US" altLang="ko-KR" sz="80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000</a:t>
            </a:r>
            <a:r>
              <a:rPr lang="ko-KR" altLang="en-US" sz="80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 님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5940171" y="859250"/>
            <a:ext cx="1728216" cy="126301"/>
            <a:chOff x="5940171" y="715899"/>
            <a:chExt cx="1728216" cy="126301"/>
          </a:xfrm>
        </p:grpSpPr>
        <p:sp>
          <p:nvSpPr>
            <p:cNvPr id="19" name="직사각형 4"/>
            <p:cNvSpPr/>
            <p:nvPr/>
          </p:nvSpPr>
          <p:spPr>
            <a:xfrm>
              <a:off x="5940171" y="715899"/>
              <a:ext cx="1728216" cy="12630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atinLnBrk="1" hangingPunct="1"/>
              <a:r>
                <a:rPr lang="ko-KR" altLang="en-US" sz="600" b="1" i="0" spc="5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검색어를 입력해주세요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550142" y="739140"/>
              <a:ext cx="95778" cy="72616"/>
              <a:chOff x="7540617" y="735439"/>
              <a:chExt cx="95778" cy="72616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7540617" y="735439"/>
                <a:ext cx="58630" cy="5863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592088">
                <a:off x="7579315" y="796355"/>
                <a:ext cx="57080" cy="11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sp>
        <p:nvSpPr>
          <p:cNvPr id="66" name="직사각형 3"/>
          <p:cNvSpPr txBox="1"/>
          <p:nvPr/>
        </p:nvSpPr>
        <p:spPr>
          <a:xfrm>
            <a:off x="1506855" y="1515236"/>
            <a:ext cx="792481" cy="27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훈련정보</a:t>
            </a:r>
          </a:p>
        </p:txBody>
      </p:sp>
      <p:sp>
        <p:nvSpPr>
          <p:cNvPr id="67" name="직사각형 3"/>
          <p:cNvSpPr txBox="1"/>
          <p:nvPr/>
        </p:nvSpPr>
        <p:spPr>
          <a:xfrm>
            <a:off x="1506854" y="1925193"/>
            <a:ext cx="1143573" cy="243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atinLnBrk="1" hangingPunct="1"/>
            <a:r>
              <a:rPr lang="ko-KR" altLang="en-US" sz="1000" b="1" i="0" spc="5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인턴십</a:t>
            </a:r>
          </a:p>
        </p:txBody>
      </p:sp>
      <p:sp>
        <p:nvSpPr>
          <p:cNvPr id="68" name="직사각형 3"/>
          <p:cNvSpPr txBox="1"/>
          <p:nvPr/>
        </p:nvSpPr>
        <p:spPr>
          <a:xfrm>
            <a:off x="1506854" y="2295906"/>
            <a:ext cx="1143573" cy="243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atinLnBrk="1" hangingPunct="1"/>
            <a:r>
              <a:rPr lang="ko-KR" altLang="en-US" sz="1000" b="1" i="0" spc="5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국비교육</a:t>
            </a:r>
          </a:p>
        </p:txBody>
      </p:sp>
      <p:sp>
        <p:nvSpPr>
          <p:cNvPr id="27" name="직사각형 4"/>
          <p:cNvSpPr/>
          <p:nvPr/>
        </p:nvSpPr>
        <p:spPr>
          <a:xfrm>
            <a:off x="1475613" y="1440180"/>
            <a:ext cx="6192774" cy="479717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1475614" y="1844801"/>
            <a:ext cx="6189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3"/>
          <p:cNvSpPr txBox="1"/>
          <p:nvPr/>
        </p:nvSpPr>
        <p:spPr>
          <a:xfrm>
            <a:off x="4257006" y="5904738"/>
            <a:ext cx="1935768" cy="18935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 latinLnBrk="1" hangingPunct="1"/>
            <a:r>
              <a:rPr lang="ko-KR" altLang="en-US" sz="700" b="1" i="0" spc="5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1 / 2 / 3 / 4 .....</a:t>
            </a:r>
          </a:p>
        </p:txBody>
      </p:sp>
      <p:cxnSp>
        <p:nvCxnSpPr>
          <p:cNvPr id="106" name="직선 연결선 105"/>
          <p:cNvCxnSpPr/>
          <p:nvPr/>
        </p:nvCxnSpPr>
        <p:spPr>
          <a:xfrm>
            <a:off x="1493260" y="2592324"/>
            <a:ext cx="1074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rot="16200000" flipH="1">
            <a:off x="761840" y="4417493"/>
            <a:ext cx="3612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1493260" y="2232279"/>
            <a:ext cx="1074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rot="16200000">
            <a:off x="2368886" y="2033207"/>
            <a:ext cx="398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3"/>
          <p:cNvSpPr txBox="1"/>
          <p:nvPr/>
        </p:nvSpPr>
        <p:spPr>
          <a:xfrm>
            <a:off x="1506854" y="2664141"/>
            <a:ext cx="1143573" cy="243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latinLnBrk="1" hangingPunct="1"/>
            <a:r>
              <a:rPr lang="ko-KR" altLang="en-US" sz="1000" b="1" i="0" spc="5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전시/박람회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7667067" y="1095920"/>
            <a:ext cx="1008600" cy="2080634"/>
            <a:chOff x="7667067" y="1095920"/>
            <a:chExt cx="1008600" cy="2080634"/>
          </a:xfrm>
        </p:grpSpPr>
        <p:pic>
          <p:nvPicPr>
            <p:cNvPr id="62" name="Picture 2" descr="C:\Users\Administrator\Desktop\KakaoTalk_20180725_114242706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067" y="2881038"/>
              <a:ext cx="1008600" cy="295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3" name="그룹 62"/>
            <p:cNvGrpSpPr/>
            <p:nvPr/>
          </p:nvGrpSpPr>
          <p:grpSpPr>
            <a:xfrm>
              <a:off x="7740442" y="1095920"/>
              <a:ext cx="910347" cy="1757000"/>
              <a:chOff x="7740442" y="1095920"/>
              <a:chExt cx="1152160" cy="2405088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7740442" y="1095920"/>
                <a:ext cx="1152160" cy="2405088"/>
                <a:chOff x="7668389" y="923067"/>
                <a:chExt cx="1828854" cy="3117064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7668389" y="923067"/>
                  <a:ext cx="1828854" cy="3117064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05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05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6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오승준 님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3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00" dirty="0" smtClean="0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마이페이지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즐</a:t>
                  </a:r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 겨 </a:t>
                  </a:r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찾</a:t>
                  </a:r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 기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Talk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71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72222" y="1223967"/>
                  <a:ext cx="1321813" cy="1000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</p:pic>
          </p:grpSp>
          <p:pic>
            <p:nvPicPr>
              <p:cNvPr id="65" name="Picture 3" descr="C:\Users\Administrator\Desktop\KakaoTalk_20180725_114342178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7577" y="1224855"/>
                <a:ext cx="877006" cy="1073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2" name="직사각형 1"/>
          <p:cNvSpPr txBox="1">
            <a:spLocks/>
          </p:cNvSpPr>
          <p:nvPr/>
        </p:nvSpPr>
        <p:spPr>
          <a:xfrm>
            <a:off x="1475614" y="126"/>
            <a:ext cx="6192774" cy="6204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ctr" defTabSz="9144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400" b="1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30.5</a:t>
            </a:r>
            <a:endParaRPr lang="ko-KR" altLang="en-US" sz="24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475614" y="6437448"/>
            <a:ext cx="6192773" cy="411820"/>
            <a:chOff x="1475614" y="6453420"/>
            <a:chExt cx="6192773" cy="411820"/>
          </a:xfrm>
          <a:noFill/>
        </p:grpSpPr>
        <p:sp>
          <p:nvSpPr>
            <p:cNvPr id="77" name="직사각형 4"/>
            <p:cNvSpPr/>
            <p:nvPr/>
          </p:nvSpPr>
          <p:spPr>
            <a:xfrm>
              <a:off x="1475614" y="6453420"/>
              <a:ext cx="6192773" cy="41182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                     회사소개 / 이용약관 / 개인정보약관 / 정보이용방침 / </a:t>
              </a:r>
              <a:r>
                <a:rPr lang="ko-KR" altLang="en-US" sz="1000" b="1" dirty="0" err="1">
                  <a:solidFill>
                    <a:schemeClr val="bg1"/>
                  </a:solidFill>
                </a:rPr>
                <a:t>고객센터등등등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1"/>
            <p:cNvSpPr/>
            <p:nvPr/>
          </p:nvSpPr>
          <p:spPr>
            <a:xfrm>
              <a:off x="1536137" y="6525430"/>
              <a:ext cx="659533" cy="226632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lIns="91440" tIns="45720" rIns="91440" bIns="45720" anchor="ctr"/>
            <a:lstStyle/>
            <a:p>
              <a:pPr algn="ctr" latinLnBrk="1" hangingPunct="1">
                <a:spcBef>
                  <a:spcPct val="0"/>
                </a:spcBef>
                <a:buNone/>
              </a:pPr>
              <a:r>
                <a:rPr lang="ko-KR" altLang="en-US" sz="1500" b="1" i="0" spc="5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30.5</a:t>
              </a:r>
              <a:endParaRPr lang="ko-KR" altLang="en-US" sz="15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604073" y="1096871"/>
            <a:ext cx="5957253" cy="253477"/>
            <a:chOff x="1604073" y="951327"/>
            <a:chExt cx="5957253" cy="253477"/>
          </a:xfrm>
        </p:grpSpPr>
        <p:sp>
          <p:nvSpPr>
            <p:cNvPr id="83" name="직사각형 3"/>
            <p:cNvSpPr txBox="1"/>
            <p:nvPr/>
          </p:nvSpPr>
          <p:spPr>
            <a:xfrm>
              <a:off x="2843390" y="951327"/>
              <a:ext cx="792480" cy="243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취업정보</a:t>
              </a:r>
            </a:p>
          </p:txBody>
        </p:sp>
        <p:sp>
          <p:nvSpPr>
            <p:cNvPr id="84" name="직사각형 5"/>
            <p:cNvSpPr txBox="1"/>
            <p:nvPr/>
          </p:nvSpPr>
          <p:spPr>
            <a:xfrm>
              <a:off x="1604073" y="956201"/>
              <a:ext cx="79248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spc="5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모임정보</a:t>
              </a:r>
              <a:endParaRPr lang="ko-KR" altLang="en-US" sz="1000" b="1" spc="5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6" name="직사각형 6"/>
            <p:cNvSpPr txBox="1"/>
            <p:nvPr/>
          </p:nvSpPr>
          <p:spPr>
            <a:xfrm>
              <a:off x="4165695" y="958583"/>
              <a:ext cx="79248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ctr" latinLnBrk="1" hangingPunct="1"/>
              <a:r>
                <a:rPr lang="ko-KR" altLang="en-US" sz="1000" b="1" i="0" spc="5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훈련정보</a:t>
              </a:r>
            </a:p>
          </p:txBody>
        </p:sp>
        <p:sp>
          <p:nvSpPr>
            <p:cNvPr id="91" name="직사각형 7"/>
            <p:cNvSpPr txBox="1"/>
            <p:nvPr/>
          </p:nvSpPr>
          <p:spPr>
            <a:xfrm>
              <a:off x="5544693" y="951735"/>
              <a:ext cx="792480" cy="243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ctr" latinLnBrk="1" hangingPunct="1"/>
              <a:r>
                <a:rPr lang="ko-KR" altLang="en-US" sz="1000" b="1" i="0" spc="5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생활정보</a:t>
              </a:r>
            </a:p>
          </p:txBody>
        </p:sp>
        <p:sp>
          <p:nvSpPr>
            <p:cNvPr id="92" name="직사각형 8"/>
            <p:cNvSpPr txBox="1"/>
            <p:nvPr/>
          </p:nvSpPr>
          <p:spPr>
            <a:xfrm>
              <a:off x="6768846" y="951735"/>
              <a:ext cx="792480" cy="243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ctr" latinLnBrk="1" hangingPunct="1"/>
              <a:r>
                <a:rPr lang="ko-KR" altLang="en-US" sz="1000" b="1" i="0" spc="5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질문답변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699766" y="1988800"/>
            <a:ext cx="4855305" cy="600088"/>
            <a:chOff x="2699766" y="2064053"/>
            <a:chExt cx="4855305" cy="600088"/>
          </a:xfrm>
        </p:grpSpPr>
        <p:sp>
          <p:nvSpPr>
            <p:cNvPr id="96" name="직사각형 3"/>
            <p:cNvSpPr txBox="1"/>
            <p:nvPr/>
          </p:nvSpPr>
          <p:spPr>
            <a:xfrm>
              <a:off x="2736342" y="2132820"/>
              <a:ext cx="1143571" cy="2150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atinLnBrk="1" hangingPunct="1"/>
              <a:r>
                <a:rPr lang="ko-KR" altLang="en-US" sz="800" b="1" i="0" spc="5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훈련과정</a:t>
              </a:r>
              <a:endParaRPr lang="ko-KR" altLang="en-US" sz="800" b="1" i="0" spc="5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8" name="직사각형 4"/>
            <p:cNvSpPr/>
            <p:nvPr/>
          </p:nvSpPr>
          <p:spPr>
            <a:xfrm>
              <a:off x="2699766" y="2064053"/>
              <a:ext cx="4855305" cy="60008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99" name="직사각형 3"/>
            <p:cNvSpPr txBox="1"/>
            <p:nvPr/>
          </p:nvSpPr>
          <p:spPr>
            <a:xfrm>
              <a:off x="3354608" y="2150539"/>
              <a:ext cx="3449671" cy="200055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marL="0" algn="l" latinLnBrk="1" hangingPunct="1"/>
              <a:r>
                <a:rPr lang="ko-KR" altLang="en-US" sz="700" b="1" i="0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훈련과정을 선택해주세요</a:t>
              </a:r>
              <a:endParaRPr lang="ko-KR" altLang="en-US" sz="700" b="1" i="0" spc="5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0" name="직사각형 3"/>
            <p:cNvSpPr txBox="1"/>
            <p:nvPr/>
          </p:nvSpPr>
          <p:spPr>
            <a:xfrm>
              <a:off x="6912293" y="2150539"/>
              <a:ext cx="504633" cy="200055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marL="0" algn="ctr" latinLnBrk="1" hangingPunct="1"/>
              <a:r>
                <a:rPr lang="ko-KR" altLang="en-US" sz="700" b="1" i="0" spc="5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검색</a:t>
              </a:r>
            </a:p>
          </p:txBody>
        </p:sp>
        <p:sp>
          <p:nvSpPr>
            <p:cNvPr id="104" name="직사각형 3"/>
            <p:cNvSpPr txBox="1"/>
            <p:nvPr/>
          </p:nvSpPr>
          <p:spPr>
            <a:xfrm>
              <a:off x="3341909" y="2417635"/>
              <a:ext cx="3449670" cy="200055"/>
            </a:xfrm>
            <a:prstGeom prst="rect">
              <a:avLst/>
            </a:prstGeom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algn="l" latinLnBrk="1" hangingPunct="1"/>
              <a:r>
                <a:rPr lang="ko-KR" altLang="en-US" sz="700" b="1" i="0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서울 </a:t>
              </a:r>
              <a:r>
                <a:rPr lang="en-US" altLang="ko-KR" sz="700" b="1" i="0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| </a:t>
              </a:r>
              <a:r>
                <a:rPr lang="ko-KR" altLang="en-US" sz="700" b="1" i="0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경기 </a:t>
              </a:r>
              <a:r>
                <a:rPr lang="en-US" altLang="ko-KR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| </a:t>
              </a:r>
              <a:r>
                <a:rPr lang="ko-KR" altLang="en-US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인천 </a:t>
              </a:r>
              <a:r>
                <a:rPr lang="en-US" altLang="ko-KR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| </a:t>
              </a:r>
              <a:r>
                <a:rPr lang="ko-KR" altLang="en-US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충청 </a:t>
              </a:r>
              <a:r>
                <a:rPr lang="en-US" altLang="ko-KR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| </a:t>
              </a:r>
              <a:r>
                <a:rPr lang="ko-KR" altLang="en-US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경상 </a:t>
              </a:r>
              <a:r>
                <a:rPr lang="en-US" altLang="ko-KR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| </a:t>
              </a:r>
              <a:r>
                <a:rPr lang="ko-KR" altLang="en-US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전라 </a:t>
              </a:r>
              <a:r>
                <a:rPr lang="en-US" altLang="ko-KR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|</a:t>
              </a:r>
              <a:r>
                <a:rPr lang="ko-KR" altLang="en-US" sz="700" b="1" spc="5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ko-KR" altLang="en-US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강원 </a:t>
              </a:r>
              <a:r>
                <a:rPr lang="en-US" altLang="ko-KR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| </a:t>
              </a:r>
              <a:r>
                <a:rPr lang="ko-KR" altLang="en-US" sz="700" b="1" spc="5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제주</a:t>
              </a:r>
              <a:endParaRPr lang="ko-KR" altLang="en-US" sz="700" b="1" i="0" spc="5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710410" y="2664144"/>
            <a:ext cx="4850916" cy="3089385"/>
            <a:chOff x="2710410" y="2780911"/>
            <a:chExt cx="4850916" cy="2972615"/>
          </a:xfrm>
        </p:grpSpPr>
        <p:grpSp>
          <p:nvGrpSpPr>
            <p:cNvPr id="122" name="그룹 121"/>
            <p:cNvGrpSpPr/>
            <p:nvPr/>
          </p:nvGrpSpPr>
          <p:grpSpPr>
            <a:xfrm>
              <a:off x="2710410" y="2780911"/>
              <a:ext cx="4850916" cy="304785"/>
              <a:chOff x="2793157" y="2949885"/>
              <a:chExt cx="4648598" cy="215839"/>
            </a:xfrm>
          </p:grpSpPr>
          <p:sp>
            <p:nvSpPr>
              <p:cNvPr id="124" name="직사각형 3"/>
              <p:cNvSpPr txBox="1"/>
              <p:nvPr/>
            </p:nvSpPr>
            <p:spPr>
              <a:xfrm>
                <a:off x="2793157" y="2949885"/>
                <a:ext cx="4648598" cy="191453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algn="l" latinLnBrk="1" hangingPunct="1"/>
                <a:endParaRPr lang="ko-KR" altLang="en-US" sz="700" b="1" i="0" spc="5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25" name="직사각형 87"/>
              <p:cNvSpPr txBox="1"/>
              <p:nvPr/>
            </p:nvSpPr>
            <p:spPr>
              <a:xfrm>
                <a:off x="2855213" y="2952361"/>
                <a:ext cx="457200" cy="213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800">
                    <a:solidFill>
                      <a:schemeClr val="bg1"/>
                    </a:solidFill>
                  </a:rPr>
                  <a:t>구분</a:t>
                </a:r>
              </a:p>
            </p:txBody>
          </p:sp>
          <p:sp>
            <p:nvSpPr>
              <p:cNvPr id="126" name="직사각형 88"/>
              <p:cNvSpPr txBox="1"/>
              <p:nvPr/>
            </p:nvSpPr>
            <p:spPr>
              <a:xfrm>
                <a:off x="3535488" y="2952361"/>
                <a:ext cx="748475" cy="213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algn="l" latinLnBrk="1" hangingPunct="1"/>
                <a:r>
                  <a:rPr lang="ko-KR" altLang="en-US" sz="800" b="0" i="0" spc="5" dirty="0">
                    <a:solidFill>
                      <a:schemeClr val="bg1"/>
                    </a:solidFill>
                  </a:rPr>
                  <a:t>모집공고</a:t>
                </a:r>
              </a:p>
            </p:txBody>
          </p:sp>
          <p:sp>
            <p:nvSpPr>
              <p:cNvPr id="127" name="직사각형 89"/>
              <p:cNvSpPr txBox="1"/>
              <p:nvPr/>
            </p:nvSpPr>
            <p:spPr>
              <a:xfrm>
                <a:off x="4472898" y="2952361"/>
                <a:ext cx="660552" cy="213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algn="l" latinLnBrk="1" hangingPunct="1"/>
                <a:r>
                  <a:rPr lang="ko-KR" altLang="en-US" sz="800" b="0" i="0" spc="5" dirty="0">
                    <a:solidFill>
                      <a:schemeClr val="bg1"/>
                    </a:solidFill>
                  </a:rPr>
                  <a:t>모집기간</a:t>
                </a:r>
              </a:p>
            </p:txBody>
          </p:sp>
          <p:sp>
            <p:nvSpPr>
              <p:cNvPr id="128" name="직사각형 90"/>
              <p:cNvSpPr txBox="1"/>
              <p:nvPr/>
            </p:nvSpPr>
            <p:spPr>
              <a:xfrm>
                <a:off x="5295613" y="2952361"/>
                <a:ext cx="760191" cy="213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algn="l" latinLnBrk="1" hangingPunct="1"/>
                <a:r>
                  <a:rPr lang="ko-KR" altLang="en-US" sz="800" b="0" i="0" spc="5" dirty="0">
                    <a:solidFill>
                      <a:schemeClr val="bg1"/>
                    </a:solidFill>
                  </a:rPr>
                  <a:t>기업정보</a:t>
                </a:r>
              </a:p>
            </p:txBody>
          </p:sp>
          <p:sp>
            <p:nvSpPr>
              <p:cNvPr id="129" name="직사각형 91"/>
              <p:cNvSpPr txBox="1"/>
              <p:nvPr/>
            </p:nvSpPr>
            <p:spPr>
              <a:xfrm>
                <a:off x="6055805" y="2952361"/>
                <a:ext cx="1289114" cy="213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algn="l" latinLnBrk="1" hangingPunct="1"/>
                <a:r>
                  <a:rPr lang="ko-KR" altLang="en-US" sz="800" b="0" i="0" spc="5">
                    <a:solidFill>
                      <a:schemeClr val="bg1"/>
                    </a:solidFill>
                  </a:rPr>
                  <a:t>연봉/연령/성별</a:t>
                </a:r>
              </a:p>
            </p:txBody>
          </p:sp>
          <p:sp>
            <p:nvSpPr>
              <p:cNvPr id="130" name="직사각형 92"/>
              <p:cNvSpPr txBox="1"/>
              <p:nvPr/>
            </p:nvSpPr>
            <p:spPr>
              <a:xfrm>
                <a:off x="6917595" y="2952364"/>
                <a:ext cx="499333" cy="213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algn="l" latinLnBrk="1" hangingPunct="1"/>
                <a:r>
                  <a:rPr lang="ko-KR" altLang="en-US" sz="800" b="0" i="0" spc="5">
                    <a:solidFill>
                      <a:schemeClr val="bg1"/>
                    </a:solidFill>
                  </a:rPr>
                  <a:t>위치</a:t>
                </a:r>
              </a:p>
            </p:txBody>
          </p:sp>
        </p:grpSp>
        <p:sp>
          <p:nvSpPr>
            <p:cNvPr id="123" name="직사각형 3"/>
            <p:cNvSpPr txBox="1"/>
            <p:nvPr/>
          </p:nvSpPr>
          <p:spPr>
            <a:xfrm>
              <a:off x="2710410" y="3052015"/>
              <a:ext cx="4850915" cy="2701511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marL="0" algn="l" latinLnBrk="1" hangingPunct="1"/>
              <a:endParaRPr lang="ko-KR" altLang="en-US" sz="700" b="1" i="0" spc="5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7747994" y="3232020"/>
            <a:ext cx="910347" cy="1476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광고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배</a:t>
            </a:r>
            <a:r>
              <a:rPr lang="ko-KR" altLang="en-US" dirty="0">
                <a:solidFill>
                  <a:schemeClr val="bg1"/>
                </a:solidFill>
              </a:rPr>
              <a:t>너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7740440" y="4760735"/>
            <a:ext cx="910347" cy="1476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광고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배</a:t>
            </a:r>
            <a:r>
              <a:rPr lang="ko-KR" altLang="en-US" dirty="0">
                <a:solidFill>
                  <a:schemeClr val="bg1"/>
                </a:solidFill>
              </a:rPr>
              <a:t>너</a:t>
            </a:r>
          </a:p>
        </p:txBody>
      </p:sp>
      <p:cxnSp>
        <p:nvCxnSpPr>
          <p:cNvPr id="133" name="직선 연결선 132"/>
          <p:cNvCxnSpPr/>
          <p:nvPr/>
        </p:nvCxnSpPr>
        <p:spPr>
          <a:xfrm>
            <a:off x="4109199" y="1353451"/>
            <a:ext cx="8964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1487563" y="1356433"/>
            <a:ext cx="2621636" cy="0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5005667" y="1356433"/>
            <a:ext cx="2659647" cy="0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0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화면 슬라이드 쇼(4:3)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hi-ilsan</dc:creator>
  <cp:lastModifiedBy>hi-ilsan</cp:lastModifiedBy>
  <cp:revision>1</cp:revision>
  <dcterms:created xsi:type="dcterms:W3CDTF">2018-07-25T04:08:19Z</dcterms:created>
  <dcterms:modified xsi:type="dcterms:W3CDTF">2018-07-25T04:09:08Z</dcterms:modified>
</cp:coreProperties>
</file>