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085039-5288-43F4-BAA4-A30057EE77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3F5D86D-CB34-4334-9696-A615166C818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 descr=""/>
          <p:cNvPicPr/>
          <p:nvPr/>
        </p:nvPicPr>
        <p:blipFill>
          <a:blip r:embed="rId1"/>
          <a:stretch/>
        </p:blipFill>
        <p:spPr>
          <a:xfrm>
            <a:off x="2057400" y="-316440"/>
            <a:ext cx="6317640" cy="5345640"/>
          </a:xfrm>
          <a:prstGeom prst="rect">
            <a:avLst/>
          </a:prstGeom>
          <a:ln w="0">
            <a:noFill/>
          </a:ln>
        </p:spPr>
      </p:pic>
      <mc:AlternateContent>
        <mc:Choice xmlns:a14="http://schemas.microsoft.com/office/drawing/2010/main" Requires="a14">
          <p:sp>
            <p:nvSpPr>
              <p:cNvPr id="8" name=""/>
              <p:cNvSpPr txBox="1"/>
              <p:nvPr/>
            </p:nvSpPr>
            <p:spPr>
              <a:xfrm rot="16200000">
                <a:off x="1101600" y="2016000"/>
                <a:ext cx="2761560" cy="521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V</m:t>
                    </m:r>
                    <m:r>
                      <m:t xml:space="preserve">=</m:t>
                    </m:r>
                    <m:sSub>
                      <m:e>
                        <m:r>
                          <m:t xml:space="preserve">V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  <m:r>
                      <m:t xml:space="preserve">cos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ω</m:t>
                            </m:r>
                          </m:e>
                          <m:sub>
                            <m:r>
                              <m:t xml:space="preserve">01</m:t>
                            </m:r>
                          </m:sub>
                        </m:sSub>
                        <m:r>
                          <m:t xml:space="preserve">t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9" name=""/>
              <p:cNvSpPr txBox="1"/>
              <p:nvPr/>
            </p:nvSpPr>
            <p:spPr>
              <a:xfrm>
                <a:off x="4572000" y="2057400"/>
                <a:ext cx="329040" cy="585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L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0" name=""/>
              <p:cNvSpPr txBox="1"/>
              <p:nvPr/>
            </p:nvSpPr>
            <p:spPr>
              <a:xfrm>
                <a:off x="7847640" y="2057400"/>
                <a:ext cx="381960" cy="5853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C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1" name=""/>
              <p:cNvSpPr txBox="1"/>
              <p:nvPr/>
            </p:nvSpPr>
            <p:spPr>
              <a:xfrm>
                <a:off x="2057400" y="4381920"/>
                <a:ext cx="2828880" cy="1333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H</m:t>
                    </m:r>
                    <m:r>
                      <m:t xml:space="preserve">=</m:t>
                    </m:r>
                    <m:f>
                      <m:num>
                        <m:sSup>
                          <m:e>
                            <m:r>
                              <m:t xml:space="preserve">Q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num>
                      <m:den>
                        <m:r>
                          <m:t xml:space="preserve">2</m:t>
                        </m:r>
                        <m:r>
                          <m:t xml:space="preserve">C</m:t>
                        </m:r>
                      </m:den>
                    </m:f>
                    <m:r>
                      <m:t xml:space="preserve">+</m:t>
                    </m:r>
                    <m:f>
                      <m:num>
                        <m:sSup>
                          <m:e>
                            <m:r>
                              <m:t xml:space="preserve">φ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num>
                      <m:den>
                        <m:r>
                          <m:t xml:space="preserve">2</m:t>
                        </m:r>
                        <m:r>
                          <m:t xml:space="preserve">L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2" name=""/>
              <p:cNvSpPr txBox="1"/>
              <p:nvPr/>
            </p:nvSpPr>
            <p:spPr>
              <a:xfrm>
                <a:off x="5513760" y="4487400"/>
                <a:ext cx="2258640" cy="1143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ω</m:t>
                        </m:r>
                      </m:e>
                      <m:sub>
                        <m:r>
                          <m:t xml:space="preserve">01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1</m:t>
                    </m:r>
                    <m:rad>
                      <m:radPr>
                        <m:degHide m:val="1"/>
                      </m:radPr>
                      <m:deg/>
                      <m:e>
                        <m:r>
                          <m:t xml:space="preserve">LC</m:t>
                        </m:r>
                      </m:e>
                    </m:ra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LibreOffice/7.6.7.2$Linux_X86_64 LibreOffice_project/60$Build-2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2024-07-04T17:43:52Z</dcterms:created>
  <dc:creator/>
  <dc:description/>
  <dc:language>en-US</dc:language>
  <cp:lastModifiedBy/>
  <cp:lastPrinted>2024-07-04T18:18:32Z</cp:lastPrinted>
  <dcterms:modified xsi:type="dcterms:W3CDTF">2024-07-04T18:24:16Z</dcterms:modified>
  <cp:revision>2</cp:revision>
  <dc:subject/>
  <dc:title/>
</cp:coreProperties>
</file>