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653" r:id="rId2"/>
    <p:sldId id="667" r:id="rId3"/>
    <p:sldId id="696" r:id="rId4"/>
    <p:sldId id="699" r:id="rId5"/>
    <p:sldId id="697" r:id="rId6"/>
    <p:sldId id="702" r:id="rId7"/>
    <p:sldId id="704" r:id="rId8"/>
    <p:sldId id="705" r:id="rId9"/>
    <p:sldId id="706" r:id="rId10"/>
    <p:sldId id="703" r:id="rId11"/>
    <p:sldId id="700" r:id="rId12"/>
    <p:sldId id="698" r:id="rId13"/>
    <p:sldId id="701" r:id="rId14"/>
    <p:sldId id="669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FFFFCC"/>
    <a:srgbClr val="FFCCFF"/>
    <a:srgbClr val="990000"/>
    <a:srgbClr val="A5002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1" autoAdjust="0"/>
    <p:restoredTop sz="95748" autoAdjust="0"/>
  </p:normalViewPr>
  <p:slideViewPr>
    <p:cSldViewPr>
      <p:cViewPr varScale="1">
        <p:scale>
          <a:sx n="107" d="100"/>
          <a:sy n="107" d="100"/>
        </p:scale>
        <p:origin x="17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BB9782-D808-4711-B598-9AA19A849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AE262-885B-488E-AE35-CDFCDBD238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A70A64-1237-4415-85E5-AE9867DC18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DB9A31E-E5DC-4CCF-8D7D-2E35B9F32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856DFF-0E8B-4501-8D23-9E82B8BEF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E39E61A-1E0F-4FAE-9BDE-4EA5D2F3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4C86-8EBE-4219-9F31-E231F0650C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236BFBB-02DA-41B5-9D41-C06C78127DF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17600" y="736600"/>
            <a:ext cx="4525963" cy="374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76275" y="4722813"/>
            <a:ext cx="5407025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AA172-931D-440F-83AB-444269B7A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498258-161C-4380-BB43-58C71E45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57DE9-D5D7-4DB7-A161-A89BEDC5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4C45-D2EF-46BE-AC8A-5AB53774BA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0564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A02FB-A673-467A-9CEA-2B950FE2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9C3E-720E-42ED-BDA2-8B6A9568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DB2BD-F890-43DA-9206-2177D885C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3786-4372-479C-853C-40363C98BD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636503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34AFE-188F-4DA1-A38D-CBFF374F4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6ADC0-DA95-4F01-ABE9-D3F4E4926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71569-3328-4811-A970-82C87644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E7D3-D466-4176-B87B-9788E5EC6C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289259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E0210-1F5A-4526-9DE5-71ABB3FF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0AD91-0961-47FE-9633-30B04323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01DCEC-EB0D-4459-98AF-329FEEA6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5512-D944-42C2-BAC3-2123B5101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9782004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B5368F-9668-4A26-A298-236AFAB86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DAEF07-CF3D-4094-99C1-45FC2F2C1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B6441-51DD-48B7-A45E-A7B1A91C8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1E94-3B2D-4074-8A9A-F5DFE7089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347089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6735-2291-419E-AFC5-F55510E3B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84CAE-C0CC-4B75-B775-79C13884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572AB3-B962-4EE7-8B08-596E34CA8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1BA82-97A1-4677-9762-6D3EA66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179C-2D97-4FE0-AF04-12EEE4BCA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186223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9854E-3126-47A6-8CFA-875DBC22E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AFC20-C735-4223-A871-20E1ACD42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2D4D9-A7F2-4EC3-9795-5DD974E28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E234-5A88-47DF-B713-B295077E4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4191568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48B87-6B00-4F5F-8C75-35FCCF07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38340-47AC-4C2C-B8B0-1E856943C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D11-DB86-4077-9B09-8981A0CED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29DE-FAA6-4A00-81EF-FC103C2AC8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15467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242D7-96DE-4816-9262-721DD7EE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32FA9-7488-4CAA-BCB7-2DA03765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D97410-7ADB-404D-9E20-AB95F7DE0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1451-8B28-4DAA-9460-EB95B7E2F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7440480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4556A-CCFF-4055-B0E5-1542EE2E1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64284-5511-4B36-B132-FB34A376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EDD7-2BC7-40A3-8887-F4163005F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396E-4FEE-422B-8681-B1EF63ED16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99715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21191-92AE-488D-9458-2B73B256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1FD893-F261-4A90-80E3-37085793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52B77-29D1-4DA9-9BA4-30DDDAC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D710-7773-4B90-99EB-CC2BDD936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41765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FB19-B60E-490D-99B0-3870F5A25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F9EC-9231-4501-B05C-35F15284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4089-E43B-473C-B9AC-DC5924703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0AF-19BB-4ACA-8F45-38263F4D59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648785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CEF2-C295-467C-81E4-DC95479B6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2876-4C01-4213-8A0E-4B3F962BE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0973-72B8-49B5-BA61-9C73370A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E60E-5B0E-4A8C-A167-83C48B8E2E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0924187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44553E-59E2-4092-B66D-FDA5EA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57297A-F1FB-48B4-A3C8-3C42F684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6BA5B-4BC3-48C7-AE6F-099BB67A34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A52838-BC9F-4A4F-ADD1-BBF284FD1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9EAF-18D0-4535-BE94-739DC23FB9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1BF7A9-DFDA-4B95-A5EA-F4A450ACB3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5" r:id="rId14"/>
  </p:sldLayoutIdLst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3743" y="2818330"/>
            <a:ext cx="8785225" cy="133075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99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Мобильный инженерный калькулятор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040" y="4858267"/>
            <a:ext cx="8785225" cy="58695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Студент группы ПИ20-6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Красулин Лев Андреевич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96C-2EC1-4BDB-B330-23FBAF4BE9B5}"/>
              </a:ext>
            </a:extLst>
          </p:cNvPr>
          <p:cNvSpPr txBox="1"/>
          <p:nvPr/>
        </p:nvSpPr>
        <p:spPr>
          <a:xfrm>
            <a:off x="183743" y="6237312"/>
            <a:ext cx="87725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Москва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2022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50D51-3464-47F1-88A1-6D9BCD3F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5846"/>
            <a:ext cx="4508196" cy="158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D4AFC-5408-476D-B1E1-3F6F8BD1BE57}"/>
              </a:ext>
            </a:extLst>
          </p:cNvPr>
          <p:cNvSpPr txBox="1"/>
          <p:nvPr/>
        </p:nvSpPr>
        <p:spPr>
          <a:xfrm>
            <a:off x="183743" y="1988400"/>
            <a:ext cx="8785225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ru-RU"/>
            </a:defPPr>
            <a:lvl1pPr algn="ctr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ru-RU" sz="1800" dirty="0"/>
              <a:t>Технологии разработки приложений для мобильных устройств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AA35D3B6-364D-E976-BFE8-C6BB1C67D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5" y="1453664"/>
            <a:ext cx="1932571" cy="415200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DAD85B0B-0555-BCAA-434B-DAC739207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29" y="1453664"/>
            <a:ext cx="1932571" cy="4152008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D80AA65-F2EA-7CC1-B3EC-EA3292012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13" y="1453665"/>
            <a:ext cx="1903127" cy="4152008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электроника, черный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28256BEA-996B-ABAF-4EAA-67A2CB8EB6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53" y="1453664"/>
            <a:ext cx="1919545" cy="41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70800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Описание структуры кода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611560" y="1426220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000" dirty="0"/>
              <a:t>	Для написания данного проекта мной был выбран язык </a:t>
            </a:r>
            <a:r>
              <a:rPr lang="en" sz="2000" dirty="0"/>
              <a:t>Java, </a:t>
            </a:r>
            <a:r>
              <a:rPr lang="ru-RU" sz="2000" dirty="0"/>
              <a:t>в среде </a:t>
            </a:r>
            <a:r>
              <a:rPr lang="en" sz="2000" dirty="0"/>
              <a:t>Android Studio. </a:t>
            </a:r>
            <a:r>
              <a:rPr lang="ru-RU" sz="2000" dirty="0"/>
              <a:t>Данный способ позволяет создавать нативные приложения для </a:t>
            </a:r>
            <a:r>
              <a:rPr lang="en" sz="2000" dirty="0"/>
              <a:t>Android </a:t>
            </a:r>
            <a:r>
              <a:rPr lang="ru-RU" sz="2000" dirty="0"/>
              <a:t>устройств. </a:t>
            </a:r>
          </a:p>
          <a:p>
            <a:pPr algn="just">
              <a:spcBef>
                <a:spcPts val="1200"/>
              </a:spcBef>
            </a:pPr>
            <a:r>
              <a:rPr lang="ru-RU" sz="2000" dirty="0"/>
              <a:t>	Также разработка в среде </a:t>
            </a:r>
            <a:r>
              <a:rPr lang="en" sz="2000" dirty="0"/>
              <a:t>Android Studio </a:t>
            </a:r>
            <a:r>
              <a:rPr lang="ru-RU" sz="2000" dirty="0"/>
              <a:t>позволяет создавать продуманный и удобный для пользователя дизайн. Так как дизайн – это важный аспект любого приложения, ведь плохой дизайн только оттолкнет пользователя от использования данной программы.</a:t>
            </a:r>
          </a:p>
          <a:p>
            <a:pPr algn="just">
              <a:spcBef>
                <a:spcPts val="1200"/>
              </a:spcBef>
            </a:pPr>
            <a:r>
              <a:rPr lang="ru-RU" sz="2000" dirty="0"/>
              <a:t>	При разработке в данной среде для создания компонентов дизайна существует специальный конструктор, позволяющий удобно создавать компоненты, а как следствие можно создать удобный пользователю дизайн.</a:t>
            </a:r>
          </a:p>
        </p:txBody>
      </p:sp>
    </p:spTree>
    <p:extLst>
      <p:ext uri="{BB962C8B-B14F-4D97-AF65-F5344CB8AC3E}">
        <p14:creationId xmlns:p14="http://schemas.microsoft.com/office/powerpoint/2010/main" val="12010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85060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Тестирование приложения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552477" y="2828835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dirty="0"/>
              <a:t>	Данное приложение можно протестировать при помощи телефона под управлением </a:t>
            </a:r>
            <a:r>
              <a:rPr lang="en-US" sz="2400" dirty="0"/>
              <a:t>Android</a:t>
            </a:r>
            <a:r>
              <a:rPr lang="ru-RU" sz="2400" dirty="0"/>
              <a:t>, либо использовать эмулятор </a:t>
            </a:r>
            <a:r>
              <a:rPr lang="en-US" sz="2400" dirty="0"/>
              <a:t>Android </a:t>
            </a:r>
            <a:r>
              <a:rPr lang="ru-RU" sz="2400" dirty="0"/>
              <a:t>устройства на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17227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12862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611560" y="1426220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000" dirty="0"/>
              <a:t>	Цель данного проекта была достигнута. Было создано мобильное приложение на языке программирования </a:t>
            </a:r>
            <a:r>
              <a:rPr lang="en" sz="2000" dirty="0"/>
              <a:t>Java, </a:t>
            </a:r>
            <a:r>
              <a:rPr lang="ru-RU" sz="2000" dirty="0"/>
              <a:t>при создании которого были продемонстрированы навыки разработки мобильных приложений.</a:t>
            </a:r>
          </a:p>
          <a:p>
            <a:pPr algn="just">
              <a:spcBef>
                <a:spcPts val="1200"/>
              </a:spcBef>
            </a:pPr>
            <a:r>
              <a:rPr lang="ru-RU" sz="2000" dirty="0"/>
              <a:t>	Это приложение имеет удобный интерфейс и показывает стабильную работу на устройствах на базе операционной системы </a:t>
            </a:r>
            <a:r>
              <a:rPr lang="en" sz="2000" dirty="0"/>
              <a:t>Android.</a:t>
            </a:r>
          </a:p>
          <a:p>
            <a:pPr algn="just">
              <a:spcBef>
                <a:spcPts val="1200"/>
              </a:spcBef>
            </a:pPr>
            <a:r>
              <a:rPr lang="ru-RU" sz="2000" dirty="0"/>
              <a:t>Во время реализации проекта мной были получены новые знания в сфере разработки мобильных приложений на </a:t>
            </a:r>
            <a:r>
              <a:rPr lang="en" sz="2000" dirty="0"/>
              <a:t>Java.</a:t>
            </a:r>
          </a:p>
          <a:p>
            <a:pPr algn="just">
              <a:spcBef>
                <a:spcPts val="1200"/>
              </a:spcBef>
            </a:pPr>
            <a:r>
              <a:rPr lang="ru-RU" sz="2000" dirty="0"/>
              <a:t>	Таким образом еще раз можно сказать, что главным образом поставленные цели и задачи были достигнуты. </a:t>
            </a:r>
          </a:p>
          <a:p>
            <a:pPr algn="just"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44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109143"/>
            <a:ext cx="7416800" cy="823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536566" y="2567225"/>
            <a:ext cx="807524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AutoNum type="arabicPeriod"/>
            </a:pPr>
            <a:r>
              <a:rPr lang="ru-RU" sz="2400" dirty="0"/>
              <a:t>Создать простое в применении приложение для вычисления данных.</a:t>
            </a:r>
          </a:p>
          <a:p>
            <a:pPr marL="457200" indent="-457200" algn="just">
              <a:spcBef>
                <a:spcPts val="1200"/>
              </a:spcBef>
              <a:buFontTx/>
              <a:buAutoNum type="arabicPeriod"/>
            </a:pPr>
            <a:r>
              <a:rPr lang="ru-RU" sz="2400" dirty="0"/>
              <a:t>Реализовать приложение при помощи разработки компонентов интерфейса понятных пользователю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35352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Задачи проекта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8ADCB66-C00E-6C6C-8480-8F6FE8DC0EB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443025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Описание предметной области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611560" y="1426220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dirty="0"/>
              <a:t>	Актуальность темы – в современном мире перед человеком всегда стоит задача подсчитать те или иные данные. Но вычисления на бумаге или же устный подсчет может занимать гораздо больше время, чем на это потратить компьютер. И именно в сокращении времени и усилий затраченных на вычисление данных и является актуальность данной темы. </a:t>
            </a:r>
          </a:p>
          <a:p>
            <a:pPr algn="just">
              <a:spcBef>
                <a:spcPts val="1200"/>
              </a:spcBef>
            </a:pPr>
            <a:r>
              <a:rPr lang="ru-RU" sz="2400" dirty="0"/>
              <a:t>	Цель проекта – продемонстрировать знания и умения работать с данными, а также создавать мобильные приложения с использованием различных языков программирования.</a:t>
            </a:r>
          </a:p>
          <a:p>
            <a:pPr algn="just">
              <a:spcBef>
                <a:spcPts val="12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14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99075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Теоретическая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611560" y="1426220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dirty="0"/>
              <a:t>	Каждый день нам нужно совершать те или иные вычисления в процессе обычной жизнедеятельности или во время рабочих моментов, и не все из них мы можем выполнить у себя в голове. Для этого нам на помощь приходит калькулятор. Но носить с собой отдельное устройство, отнюдь не вариант. Благо в современном мире смартфон позволяет нам решить данную проблему. И для того, чтобы быстро и точно выполнять поставленные перед нами задачи по вычислению был реализован мобильный инженерный калькулятор.</a:t>
            </a:r>
          </a:p>
        </p:txBody>
      </p:sp>
    </p:spTree>
    <p:extLst>
      <p:ext uri="{BB962C8B-B14F-4D97-AF65-F5344CB8AC3E}">
        <p14:creationId xmlns:p14="http://schemas.microsoft.com/office/powerpoint/2010/main" val="34091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электроника, телефо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45E0627-D7B4-689F-6667-62818C2E5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85" y="1472065"/>
            <a:ext cx="2242592" cy="479803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электроник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428FAC29-EFCA-C429-3783-B5F1DB0B5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8" y="1487956"/>
            <a:ext cx="2278803" cy="478214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электроник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29D212CF-C631-4CAE-DBB9-F91B2DB56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55" y="1477392"/>
            <a:ext cx="2278803" cy="47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текст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4D066C23-4E05-9905-B398-5A8665A5D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9" y="1333127"/>
            <a:ext cx="2278983" cy="494455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электроника, черный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6491C64F-6F77-BCE4-6E71-8BF2F123C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22" y="1333127"/>
            <a:ext cx="2377154" cy="49464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BC6B328C-BE13-DB37-64CD-8EE66A971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26" y="1333137"/>
            <a:ext cx="2430074" cy="49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текст, монитор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2A5F5C7D-46FF-763C-697F-3C96C4766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2" y="1412776"/>
            <a:ext cx="2376461" cy="49944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4DE0E28B-5547-9956-6D3B-A8E38FC790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4" y="1412776"/>
            <a:ext cx="2372918" cy="49932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монитор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3F541A51-61E9-3EDF-C97F-9A11D3ACD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78" y="1412776"/>
            <a:ext cx="2452022" cy="49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текст, монитор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271C50E7-8420-8C3F-2796-EECA9F0FC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87770"/>
            <a:ext cx="2337620" cy="483442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электроника, черный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4114F88C-EEF6-63F2-B026-7CB5BC812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76597"/>
            <a:ext cx="2316713" cy="48456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CD9B999-D321-45A3-4E1A-F350B935C5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57742"/>
            <a:ext cx="2328652" cy="48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28016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Практическая часть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B0B44FE-7EE8-20F9-0B12-7E8211608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0" y="1472066"/>
            <a:ext cx="2266937" cy="482759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электроник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04930D10-8E36-6B69-0978-F796CFE82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472066"/>
            <a:ext cx="2295051" cy="482759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1E9F558-AD8E-A09D-506E-E632D2D33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40" y="1472062"/>
            <a:ext cx="2292092" cy="48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</TotalTime>
  <Words>430</Words>
  <Application>Microsoft Macintosh PowerPoint</Application>
  <PresentationFormat>Экран (4:3)</PresentationFormat>
  <Paragraphs>44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Оформление по умолчанию</vt:lpstr>
      <vt:lpstr>Мобильный инженерный калькулятор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>Красулин Лев Андреевич</cp:lastModifiedBy>
  <cp:revision>378</cp:revision>
  <dcterms:created xsi:type="dcterms:W3CDTF">2004-09-25T10:09:44Z</dcterms:created>
  <dcterms:modified xsi:type="dcterms:W3CDTF">2022-05-26T10:28:09Z</dcterms:modified>
</cp:coreProperties>
</file>