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cfc6c4a4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cfc6c4a4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cfc6c4a4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cfc6c4a4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fc6c4a4c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fc6c4a4c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fc6c4a4c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fc6c4a4c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fc6c4a4c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fc6c4a4c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44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0230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0102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9763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457200" lvl="0" marL="3200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3000"/>
              <a:t>Thank you :)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