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8EDF9-57BD-452B-9D6F-97E0A6521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796AA-677D-42BC-BDA9-CEB3505B8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0BA73-0EBF-4AB2-987D-E8A1FCCC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40608-F8D0-4D1E-BFB0-BB0967B6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C458D-F944-4120-ACFC-36C76D4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6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45BA-8011-4FDE-9558-6FC3A463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773906-2F94-4FF0-90E2-4F0A2347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5ACB0-F82A-4736-812C-F9B027B1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BA2D1-847C-4F61-8FFC-8EB55EC1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DFE7C-1C14-41BF-87E4-2B0AB49F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8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056F26-8683-4386-982A-4F7767051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C48713-10F0-48BE-B49F-80538DE3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D444A-8D7B-465E-BF25-688E7E01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C781C-B822-4FB2-96D2-E2F4E57B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577D-19C0-4CE3-875C-E0FF496A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5D59E-A90D-4B3A-B9B5-7BBC0802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794B72-002B-4C14-B2B9-95C5CF77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ADF91-59E7-4AEA-A4DF-B0E45674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56667-C8CC-4FB4-A57F-90B75560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F2C52-A76E-4A0B-9098-18BA3E11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6EB6F-A4C1-4E64-97F8-2C70EC24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5AD73-BDE1-4C71-9A1A-2B0E21DD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74F6B-AB8B-4156-A5A3-1F3ACCB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8D3959-677D-475B-BE1D-BAA660A3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4F4D6-42A1-4C3F-846C-35518AFE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F0246-5171-4FAA-87D6-BF6BF5A3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35BAA-FDD5-46E0-9EB0-704494F7C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2132A2-7716-45B1-93F1-B89CA38E2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9FF23-EBC8-4A04-9DDF-AAF6A1BE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0A428-27DA-47F3-A833-2A95B4FF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93B39-0AAC-4B33-B425-42C9F098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2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6AE56-E081-44F9-AC20-710EA3BF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9576B-6C38-42F9-B530-A26F6B8A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D2D21B-4DCA-4544-B88D-F3A35CD9B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2FB152-9F4B-4FBA-AA96-5F01D439B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C4A407-AA69-48EA-B510-1952BD9C0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80163C-A3F1-469C-89F9-2BF157DF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A4C677-2B8E-4AE3-A356-B10115CE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41FFD1-4417-4ECF-9237-D9D59E10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9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8032D-02E9-4929-B72C-5FE8EF2D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7CFE1B-0796-4A2E-BFB9-ABB82047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A7558B-D396-49CF-9963-A2080F80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B2A45-F1CC-4020-AD7C-3205A596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D5DC73-7945-4545-8984-A9C0BADB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61F75-0134-4CCC-9612-B9A59594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AC136-F419-4F19-8770-499755C6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338AE-43EF-4222-BB37-72F33932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12079-711A-49E1-948A-5DD7CE85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73A89-06F8-4ABD-A2B9-2FFEF6FA7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12AF-FDD7-4CDB-8CF3-CE4749AE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36703-746B-4293-B1C9-A61D30E8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06E33-4160-4EB8-801C-A97F51CA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1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7E710-526D-424C-A05E-FA0D3429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573F5-D1CE-4A03-99F7-6ABB1383B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E7ADBD-A561-44E2-BBBA-1EB598DA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8F9B68-3226-4513-BD8E-F382B4BC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76C6D-BF88-40C1-B78D-874D5764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4C6CD-8ACD-42C3-9470-E0B016EA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67E41-97BD-4D8E-B93D-12C2C549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46C84-F8D2-4A63-B03C-FFEADAF6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B84C3-BAD8-484B-8A08-80EE8736F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873A-2E40-4FAE-893C-589D2EA959A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E04AC-828C-4520-90B6-596F08AD6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C0F7B-D981-4D0C-893A-CD0ECB63A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1C33-AE02-40F3-8275-922B6F3C7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8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AD3EE-3DAB-4A6E-BD93-D874DF020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843"/>
            <a:ext cx="9144000" cy="2387600"/>
          </a:xfrm>
        </p:spPr>
        <p:txBody>
          <a:bodyPr/>
          <a:lstStyle/>
          <a:p>
            <a:r>
              <a:rPr lang="ko-KR" altLang="en-US" dirty="0"/>
              <a:t>포켓몬 퀴즈 앱</a:t>
            </a:r>
          </a:p>
        </p:txBody>
      </p:sp>
    </p:spTree>
    <p:extLst>
      <p:ext uri="{BB962C8B-B14F-4D97-AF65-F5344CB8AC3E}">
        <p14:creationId xmlns:p14="http://schemas.microsoft.com/office/powerpoint/2010/main" val="69014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1E561F-CCF2-4F94-AFE3-2E4EED7CC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9" y="713233"/>
            <a:ext cx="10339503" cy="485032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E421D6-F5F0-4D55-8A27-20EF9F3A1878}"/>
              </a:ext>
            </a:extLst>
          </p:cNvPr>
          <p:cNvSpPr/>
          <p:nvPr/>
        </p:nvSpPr>
        <p:spPr>
          <a:xfrm>
            <a:off x="1069848" y="2340864"/>
            <a:ext cx="9500616" cy="2807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33735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DE5AC-2F42-4BD5-84AA-1BF975641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ED641-0198-4601-B60E-64AE6C86F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85BAB-A732-49D4-B309-990908195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84" y="2142"/>
            <a:ext cx="12292584" cy="68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7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04740E-2465-4ABE-B6C0-2220AF67E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" y="0"/>
            <a:ext cx="12158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F10E12-63B8-4D6B-AD40-FE809383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" y="11134"/>
            <a:ext cx="12170195" cy="68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FD65B0-2162-4CFB-A192-ECDB1C24E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" y="0"/>
            <a:ext cx="12163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0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4D1D31-BF62-45B9-AE6E-E931BE885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3" y="323581"/>
            <a:ext cx="10996613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77CDAA-8A0B-4891-9FE4-CC67411A1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" y="0"/>
            <a:ext cx="12155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8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9FDB28-F2C9-4394-AD70-072383E4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" y="7323"/>
            <a:ext cx="12154953" cy="6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7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8E304B-CC88-4B25-A86E-E216FB6D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" y="0"/>
            <a:ext cx="12134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와이드스크린</PresentationFormat>
  <Paragraphs>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포켓몬 퀴즈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2025-06-04T05:00:38Z</dcterms:created>
  <dcterms:modified xsi:type="dcterms:W3CDTF">2025-06-04T05:12:02Z</dcterms:modified>
</cp:coreProperties>
</file>