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a둥근빅체" panose="02020600000000000000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Arial Black" panose="020B0A04020102020204" pitchFamily="34" charset="0"/>
      <p:bold r:id="rId16"/>
    </p:embeddedFont>
    <p:embeddedFont>
      <p:font typeface="나눔바른고딕" panose="020B0603020101020101" pitchFamily="50" charset="-127"/>
      <p:regular r:id="rId17"/>
      <p:bold r:id="rId18"/>
    </p:embeddedFont>
    <p:embeddedFont>
      <p:font typeface="HU바위꽃170" panose="02020603020101020101" pitchFamily="18" charset="-127"/>
      <p:regular r:id="rId19"/>
    </p:embeddedFont>
    <p:embeddedFont>
      <p:font typeface="나눔바른고딕 Light" panose="020B0603020101020101" pitchFamily="50" charset="-127"/>
      <p:regular r:id="rId20"/>
    </p:embeddedFont>
    <p:embeddedFont>
      <p:font typeface="나눔고딕 ExtraBold" panose="020D0904000000000000" pitchFamily="50" charset="-127"/>
      <p:bold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064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pos="7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C0392B"/>
    <a:srgbClr val="9BBB59"/>
    <a:srgbClr val="F39C12"/>
    <a:srgbClr val="16A085"/>
    <a:srgbClr val="2980B9"/>
    <a:srgbClr val="929292"/>
    <a:srgbClr val="C2C2C2"/>
    <a:srgbClr val="B64438"/>
    <a:srgbClr val="DA8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howGuides="1">
      <p:cViewPr>
        <p:scale>
          <a:sx n="77" d="100"/>
          <a:sy n="77" d="100"/>
        </p:scale>
        <p:origin x="114" y="846"/>
      </p:cViewPr>
      <p:guideLst>
        <p:guide orient="horz" pos="1230"/>
        <p:guide orient="horz" pos="2160"/>
        <p:guide orient="horz" pos="3064"/>
        <p:guide pos="665"/>
        <p:guide pos="7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microsoft.com/office/2011/relationships/chartColorStyle" Target="colors1.xml"/><Relationship Id="rId1" Type="http://schemas.microsoft.com/office/2011/relationships/chartStyle" Target="style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package" Target="../embeddings/Microsoft_Excel_____1.xlsx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929292"/>
                </a:solidFill>
                <a:latin typeface="+mn-lt"/>
                <a:ea typeface="+mn-ea"/>
                <a:cs typeface="+mn-cs"/>
              </a:defRPr>
            </a:pPr>
            <a:r>
              <a:rPr lang="en-US" altLang="ko-KR" smtClean="0">
                <a:solidFill>
                  <a:srgbClr val="929292"/>
                </a:solidFill>
              </a:rPr>
              <a:t>Sales</a:t>
            </a:r>
            <a:r>
              <a:rPr lang="en-US" altLang="ko-KR" baseline="0" smtClean="0">
                <a:solidFill>
                  <a:srgbClr val="929292"/>
                </a:solidFill>
              </a:rPr>
              <a:t> Amount</a:t>
            </a:r>
            <a:endParaRPr lang="ko-KR" altLang="en-US">
              <a:solidFill>
                <a:srgbClr val="929292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92929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blipFill>
                <a:blip xmlns:r="http://schemas.openxmlformats.org/officeDocument/2006/relationships" r:embed="rId6"/>
                <a:stretch>
                  <a:fillRect/>
                </a:stretch>
              </a:blipFill>
              <a:ln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blipFill>
              <a:blip xmlns:r="http://schemas.openxmlformats.org/officeDocument/2006/relationships" r:embed="rId7"/>
              <a:stretch>
                <a:fillRect/>
              </a:stretch>
            </a:blip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8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9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blipFill>
                <a:blip xmlns:r="http://schemas.openxmlformats.org/officeDocument/2006/relationships" r:embed="rId9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blipFill>
                <a:blip xmlns:r="http://schemas.openxmlformats.org/officeDocument/2006/relationships" r:embed="rId10"/>
                <a:stretch>
                  <a:fillRect/>
                </a:stretch>
              </a:blipFill>
              <a:ln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</c:numCache>
            </c:numRef>
          </c:val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blipFill>
              <a:blip xmlns:r="http://schemas.openxmlformats.org/officeDocument/2006/relationships" r:embed="rId11"/>
              <a:stretch>
                <a:fillRect/>
              </a:stretch>
            </a:blip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12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13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blipFill>
                <a:blip xmlns:r="http://schemas.openxmlformats.org/officeDocument/2006/relationships" r:embed="rId14"/>
                <a:stretch>
                  <a:fillRect/>
                </a:stretch>
              </a:blipFill>
              <a:ln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4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-27"/>
        <c:axId val="172659208"/>
        <c:axId val="115122432"/>
      </c:barChart>
      <c:catAx>
        <c:axId val="172659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92929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5122432"/>
        <c:crosses val="autoZero"/>
        <c:auto val="1"/>
        <c:lblAlgn val="ctr"/>
        <c:lblOffset val="100"/>
        <c:noMultiLvlLbl val="0"/>
      </c:catAx>
      <c:valAx>
        <c:axId val="115122432"/>
        <c:scaling>
          <c:orientation val="minMax"/>
          <c:max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92929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2659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5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4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00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9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0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8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2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53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7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F513-41D8-4FBD-889F-CCE17FCCA7D9}" type="datetimeFigureOut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39.wmf"/><Relationship Id="rId3" Type="http://schemas.openxmlformats.org/officeDocument/2006/relationships/image" Target="../media/image40.png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96065" y="2784370"/>
            <a:ext cx="5475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smtClean="0">
                <a:solidFill>
                  <a:srgbClr val="939BA5"/>
                </a:solidFill>
                <a:latin typeface="Calibri Light" panose="020F0302020204030204" pitchFamily="34" charset="0"/>
              </a:rPr>
              <a:t>This is test-example </a:t>
            </a:r>
            <a:endParaRPr lang="en-US" altLang="ko-KR" sz="2000" smtClean="0">
              <a:solidFill>
                <a:srgbClr val="939BA5"/>
              </a:solidFill>
              <a:latin typeface="Calibri Light" panose="020F0302020204030204" pitchFamily="34" charset="0"/>
            </a:endParaRPr>
          </a:p>
          <a:p>
            <a:pPr algn="r"/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powerpoint presentation </a:t>
            </a:r>
            <a:r>
              <a:rPr lang="en-US" altLang="ko-KR" sz="2000" smtClean="0">
                <a:solidFill>
                  <a:srgbClr val="939BA5"/>
                </a:solidFill>
                <a:latin typeface="Calibri Light" panose="020F0302020204030204" pitchFamily="34" charset="0"/>
              </a:rPr>
              <a:t>and free slide/object</a:t>
            </a:r>
            <a:endParaRPr lang="ko-KR" altLang="en-US" sz="200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638585" y="2743200"/>
            <a:ext cx="1467415" cy="836342"/>
            <a:chOff x="7114478" y="2364058"/>
            <a:chExt cx="1467415" cy="812269"/>
          </a:xfrm>
        </p:grpSpPr>
        <p:sp>
          <p:nvSpPr>
            <p:cNvPr id="6" name="TextBox 5"/>
            <p:cNvSpPr txBox="1"/>
            <p:nvPr/>
          </p:nvSpPr>
          <p:spPr>
            <a:xfrm>
              <a:off x="7114478" y="2364058"/>
              <a:ext cx="1467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smtClean="0">
                  <a:solidFill>
                    <a:srgbClr val="77767A"/>
                  </a:solidFill>
                  <a:latin typeface="a둥근빅체" panose="02020600000000000000" pitchFamily="18" charset="-127"/>
                  <a:ea typeface="a둥근빅체" panose="02020600000000000000" pitchFamily="18" charset="-127"/>
                </a:rPr>
                <a:t>VANXY</a:t>
              </a:r>
              <a:endParaRPr lang="ko-KR" altLang="en-US" sz="2800" spc="-150">
                <a:solidFill>
                  <a:srgbClr val="77767A"/>
                </a:solidFill>
                <a:latin typeface="a둥근빅체" panose="02020600000000000000" pitchFamily="18" charset="-127"/>
                <a:ea typeface="a둥근빅체" panose="0202060000000000000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47932" y="2653107"/>
              <a:ext cx="6979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smtClean="0">
                  <a:solidFill>
                    <a:srgbClr val="159F84"/>
                  </a:solidFill>
                  <a:latin typeface="HU바위꽃170" panose="02020603020101020101" pitchFamily="18" charset="-127"/>
                  <a:ea typeface="HU바위꽃170" panose="02020603020101020101" pitchFamily="18" charset="-127"/>
                </a:rPr>
                <a:t>P</a:t>
              </a:r>
              <a:r>
                <a:rPr lang="en-US" altLang="ko-KR" sz="2800" spc="-300" smtClean="0">
                  <a:solidFill>
                    <a:srgbClr val="F49201"/>
                  </a:solidFill>
                  <a:latin typeface="HU바위꽃170" panose="02020603020101020101" pitchFamily="18" charset="-127"/>
                  <a:ea typeface="HU바위꽃170" panose="02020603020101020101" pitchFamily="18" charset="-127"/>
                </a:rPr>
                <a:t>P</a:t>
              </a:r>
              <a:r>
                <a:rPr lang="en-US" altLang="ko-KR" sz="2800" spc="-300" smtClean="0">
                  <a:solidFill>
                    <a:srgbClr val="BD2517"/>
                  </a:solidFill>
                  <a:latin typeface="HU바위꽃170" panose="02020603020101020101" pitchFamily="18" charset="-127"/>
                  <a:ea typeface="HU바위꽃170" panose="02020603020101020101" pitchFamily="18" charset="-127"/>
                </a:rPr>
                <a:t>T</a:t>
              </a:r>
              <a:endParaRPr lang="ko-KR" altLang="en-US" sz="2800" spc="-300">
                <a:solidFill>
                  <a:srgbClr val="BD2517"/>
                </a:solidFill>
                <a:latin typeface="HU바위꽃170" panose="02020603020101020101" pitchFamily="18" charset="-127"/>
                <a:ea typeface="HU바위꽃170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07553" y="2777105"/>
              <a:ext cx="863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solidFill>
                    <a:srgbClr val="77767A"/>
                  </a:solidFill>
                </a:rPr>
                <a:t>nine8007</a:t>
              </a:r>
              <a:endParaRPr lang="ko-KR" altLang="en-US" sz="1200">
                <a:solidFill>
                  <a:srgbClr val="77767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96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76229" y="670155"/>
            <a:ext cx="417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Insert Sub-Title</a:t>
            </a:r>
            <a:endParaRPr lang="ko-KR" altLang="en-US" sz="3200" spc="-15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sub-title is example slide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갈매기형 수장 1"/>
          <p:cNvSpPr/>
          <p:nvPr/>
        </p:nvSpPr>
        <p:spPr>
          <a:xfrm>
            <a:off x="1055688" y="1952625"/>
            <a:ext cx="2313813" cy="915835"/>
          </a:xfrm>
          <a:prstGeom prst="chevron">
            <a:avLst/>
          </a:prstGeom>
          <a:solidFill>
            <a:srgbClr val="15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갈매기형 수장 6"/>
          <p:cNvSpPr/>
          <p:nvPr/>
        </p:nvSpPr>
        <p:spPr>
          <a:xfrm>
            <a:off x="1055689" y="2996461"/>
            <a:ext cx="2313813" cy="915835"/>
          </a:xfrm>
          <a:prstGeom prst="chevron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갈매기형 수장 7"/>
          <p:cNvSpPr/>
          <p:nvPr/>
        </p:nvSpPr>
        <p:spPr>
          <a:xfrm>
            <a:off x="1055689" y="4040296"/>
            <a:ext cx="2313813" cy="915835"/>
          </a:xfrm>
          <a:prstGeom prst="chevron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갈매기형 수장 8"/>
          <p:cNvSpPr/>
          <p:nvPr/>
        </p:nvSpPr>
        <p:spPr>
          <a:xfrm>
            <a:off x="1055689" y="5084132"/>
            <a:ext cx="2313813" cy="915835"/>
          </a:xfrm>
          <a:prstGeom prst="chevron">
            <a:avLst/>
          </a:prstGeom>
          <a:solidFill>
            <a:srgbClr val="C03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76229" y="2356542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2" idx="3"/>
          </p:cNvCxnSpPr>
          <p:nvPr/>
        </p:nvCxnSpPr>
        <p:spPr>
          <a:xfrm>
            <a:off x="3369501" y="2410543"/>
            <a:ext cx="406728" cy="0"/>
          </a:xfrm>
          <a:prstGeom prst="line">
            <a:avLst/>
          </a:prstGeom>
          <a:ln>
            <a:solidFill>
              <a:srgbClr val="92929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3776229" y="3374999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369501" y="3429000"/>
            <a:ext cx="406728" cy="0"/>
          </a:xfrm>
          <a:prstGeom prst="line">
            <a:avLst/>
          </a:prstGeom>
          <a:ln>
            <a:solidFill>
              <a:srgbClr val="92929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776229" y="4447454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3369501" y="4501455"/>
            <a:ext cx="406728" cy="0"/>
          </a:xfrm>
          <a:prstGeom prst="line">
            <a:avLst/>
          </a:prstGeom>
          <a:ln>
            <a:solidFill>
              <a:srgbClr val="92929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776229" y="5465908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3369501" y="5519909"/>
            <a:ext cx="406728" cy="0"/>
          </a:xfrm>
          <a:prstGeom prst="line">
            <a:avLst/>
          </a:prstGeom>
          <a:ln>
            <a:solidFill>
              <a:srgbClr val="92929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70670" y="2069894"/>
            <a:ext cx="1906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92929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lang="ko-KR" altLang="en-US" sz="1600">
              <a:solidFill>
                <a:srgbClr val="92929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0670" y="2408448"/>
            <a:ext cx="686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</a:t>
            </a:r>
            <a:endParaRPr lang="ko-KR" altLang="en-US" sz="1200">
              <a:solidFill>
                <a:srgbClr val="92929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90956" y="3090446"/>
            <a:ext cx="1906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92929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lang="ko-KR" altLang="en-US" sz="1600">
              <a:solidFill>
                <a:srgbClr val="92929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90956" y="3429000"/>
            <a:ext cx="686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</a:t>
            </a:r>
            <a:endParaRPr lang="ko-KR" altLang="en-US" sz="1200">
              <a:solidFill>
                <a:srgbClr val="92929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90956" y="4155912"/>
            <a:ext cx="1906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92929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lang="ko-KR" altLang="en-US" sz="1600">
              <a:solidFill>
                <a:srgbClr val="92929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90956" y="4494466"/>
            <a:ext cx="686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</a:t>
            </a:r>
            <a:endParaRPr lang="ko-KR" altLang="en-US" sz="1200">
              <a:solidFill>
                <a:srgbClr val="92929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90956" y="5181355"/>
            <a:ext cx="1906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92929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lang="ko-KR" altLang="en-US" sz="1600">
              <a:solidFill>
                <a:srgbClr val="92929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90956" y="5519909"/>
            <a:ext cx="686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</a:t>
            </a:r>
            <a:endParaRPr lang="ko-KR" altLang="en-US" sz="1200">
              <a:solidFill>
                <a:srgbClr val="9292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94" y="2132003"/>
            <a:ext cx="381000" cy="381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65753" y="2513906"/>
            <a:ext cx="135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>
                <a:solidFill>
                  <a:schemeClr val="bg1"/>
                </a:solidFill>
              </a:rPr>
              <a:t>Description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94" y="3139577"/>
            <a:ext cx="381000" cy="381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565753" y="3521332"/>
            <a:ext cx="135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>
                <a:solidFill>
                  <a:schemeClr val="bg1"/>
                </a:solidFill>
              </a:rPr>
              <a:t>Description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65753" y="4553810"/>
            <a:ext cx="135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>
                <a:solidFill>
                  <a:schemeClr val="bg1"/>
                </a:solidFill>
              </a:rPr>
              <a:t>Description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65753" y="5573908"/>
            <a:ext cx="135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>
                <a:solidFill>
                  <a:schemeClr val="bg1"/>
                </a:solidFill>
              </a:rPr>
              <a:t>Description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94" y="4186040"/>
            <a:ext cx="381000" cy="381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94" y="5192908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1523" y="5214498"/>
            <a:ext cx="9759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then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 can`t I paint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The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words will never show the you I`ve come to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know if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face could launch a thousand ships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then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where am I to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 There`s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 one home but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You`re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all that`s left me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too And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when my love for life is running dry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you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come and pour yourself on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 If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man could be two places at one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time I`d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 with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Tomorrow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 today, beside you all the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way If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world should stop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revolving spinning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slowly down to die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I`d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spend the end with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And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when the world was through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Then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one by one the stars would all go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out and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and I would simply fly away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53839" y="670155"/>
            <a:ext cx="36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Insert Sub-Title</a:t>
            </a:r>
            <a:endParaRPr lang="ko-KR" altLang="en-US" sz="3200" spc="-15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sub-title is example slide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01874" y="4935255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157" y="4165199"/>
            <a:ext cx="266700" cy="266700"/>
          </a:xfrm>
          <a:prstGeom prst="rect">
            <a:avLst/>
          </a:prstGeom>
        </p:spPr>
      </p:pic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99168"/>
              </p:ext>
            </p:extLst>
          </p:nvPr>
        </p:nvGraphicFramePr>
        <p:xfrm>
          <a:off x="2491233" y="4056618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Image" r:id="rId4" imgW="355320" imgH="355320" progId="Photoshop.Image.13">
                  <p:embed/>
                </p:oleObj>
              </mc:Choice>
              <mc:Fallback>
                <p:oleObj name="Image" r:id="rId4" imgW="355320" imgH="355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91233" y="4056618"/>
                        <a:ext cx="2667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151706"/>
              </p:ext>
            </p:extLst>
          </p:nvPr>
        </p:nvGraphicFramePr>
        <p:xfrm>
          <a:off x="4167593" y="4056618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Image" r:id="rId6" imgW="355320" imgH="355320" progId="Photoshop.Image.13">
                  <p:embed/>
                </p:oleObj>
              </mc:Choice>
              <mc:Fallback>
                <p:oleObj name="Image" r:id="rId6" imgW="355320" imgH="355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67593" y="4056618"/>
                        <a:ext cx="2667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37690"/>
              </p:ext>
            </p:extLst>
          </p:nvPr>
        </p:nvGraphicFramePr>
        <p:xfrm>
          <a:off x="5843953" y="4056618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Image" r:id="rId8" imgW="355320" imgH="355320" progId="Photoshop.Image.13">
                  <p:embed/>
                </p:oleObj>
              </mc:Choice>
              <mc:Fallback>
                <p:oleObj name="Image" r:id="rId8" imgW="355320" imgH="355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43953" y="4056618"/>
                        <a:ext cx="2667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739807"/>
              </p:ext>
            </p:extLst>
          </p:nvPr>
        </p:nvGraphicFramePr>
        <p:xfrm>
          <a:off x="7520313" y="4056618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Image" r:id="rId10" imgW="355320" imgH="355320" progId="Photoshop.Image.13">
                  <p:embed/>
                </p:oleObj>
              </mc:Choice>
              <mc:Fallback>
                <p:oleObj name="Image" r:id="rId10" imgW="355320" imgH="355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520313" y="4056618"/>
                        <a:ext cx="2667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개체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014204"/>
              </p:ext>
            </p:extLst>
          </p:nvPr>
        </p:nvGraphicFramePr>
        <p:xfrm>
          <a:off x="9196672" y="4056618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Image" r:id="rId12" imgW="355320" imgH="355320" progId="Photoshop.Image.13">
                  <p:embed/>
                </p:oleObj>
              </mc:Choice>
              <mc:Fallback>
                <p:oleObj name="Image" r:id="rId12" imgW="355320" imgH="355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196672" y="4056618"/>
                        <a:ext cx="2667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Freeform 35"/>
          <p:cNvSpPr>
            <a:spLocks noEditPoints="1"/>
          </p:cNvSpPr>
          <p:nvPr/>
        </p:nvSpPr>
        <p:spPr bwMode="auto">
          <a:xfrm>
            <a:off x="1796583" y="2069926"/>
            <a:ext cx="1656000" cy="1656000"/>
          </a:xfrm>
          <a:custGeom>
            <a:avLst/>
            <a:gdLst>
              <a:gd name="T0" fmla="*/ 1274 w 3192"/>
              <a:gd name="T1" fmla="*/ 33 h 3193"/>
              <a:gd name="T2" fmla="*/ 903 w 3192"/>
              <a:gd name="T3" fmla="*/ 158 h 3193"/>
              <a:gd name="T4" fmla="*/ 581 w 3192"/>
              <a:gd name="T5" fmla="*/ 365 h 3193"/>
              <a:gd name="T6" fmla="*/ 317 w 3192"/>
              <a:gd name="T7" fmla="*/ 641 h 3193"/>
              <a:gd name="T8" fmla="*/ 125 w 3192"/>
              <a:gd name="T9" fmla="*/ 975 h 3193"/>
              <a:gd name="T10" fmla="*/ 18 w 3192"/>
              <a:gd name="T11" fmla="*/ 1354 h 3193"/>
              <a:gd name="T12" fmla="*/ 4 w 3192"/>
              <a:gd name="T13" fmla="*/ 1719 h 3193"/>
              <a:gd name="T14" fmla="*/ 84 w 3192"/>
              <a:gd name="T15" fmla="*/ 2108 h 3193"/>
              <a:gd name="T16" fmla="*/ 251 w 3192"/>
              <a:gd name="T17" fmla="*/ 2457 h 3193"/>
              <a:gd name="T18" fmla="*/ 495 w 3192"/>
              <a:gd name="T19" fmla="*/ 2751 h 3193"/>
              <a:gd name="T20" fmla="*/ 801 w 3192"/>
              <a:gd name="T21" fmla="*/ 2981 h 3193"/>
              <a:gd name="T22" fmla="*/ 1159 w 3192"/>
              <a:gd name="T23" fmla="*/ 3132 h 3193"/>
              <a:gd name="T24" fmla="*/ 1554 w 3192"/>
              <a:gd name="T25" fmla="*/ 3192 h 3193"/>
              <a:gd name="T26" fmla="*/ 1918 w 3192"/>
              <a:gd name="T27" fmla="*/ 3160 h 3193"/>
              <a:gd name="T28" fmla="*/ 2288 w 3192"/>
              <a:gd name="T29" fmla="*/ 3035 h 3193"/>
              <a:gd name="T30" fmla="*/ 2611 w 3192"/>
              <a:gd name="T31" fmla="*/ 2828 h 3193"/>
              <a:gd name="T32" fmla="*/ 2875 w 3192"/>
              <a:gd name="T33" fmla="*/ 2552 h 3193"/>
              <a:gd name="T34" fmla="*/ 3066 w 3192"/>
              <a:gd name="T35" fmla="*/ 2217 h 3193"/>
              <a:gd name="T36" fmla="*/ 3173 w 3192"/>
              <a:gd name="T37" fmla="*/ 1839 h 3193"/>
              <a:gd name="T38" fmla="*/ 3188 w 3192"/>
              <a:gd name="T39" fmla="*/ 1474 h 3193"/>
              <a:gd name="T40" fmla="*/ 3109 w 3192"/>
              <a:gd name="T41" fmla="*/ 1085 h 3193"/>
              <a:gd name="T42" fmla="*/ 2941 w 3192"/>
              <a:gd name="T43" fmla="*/ 736 h 3193"/>
              <a:gd name="T44" fmla="*/ 2698 w 3192"/>
              <a:gd name="T45" fmla="*/ 441 h 3193"/>
              <a:gd name="T46" fmla="*/ 2390 w 3192"/>
              <a:gd name="T47" fmla="*/ 212 h 3193"/>
              <a:gd name="T48" fmla="*/ 2032 w 3192"/>
              <a:gd name="T49" fmla="*/ 61 h 3193"/>
              <a:gd name="T50" fmla="*/ 1637 w 3192"/>
              <a:gd name="T51" fmla="*/ 1 h 3193"/>
              <a:gd name="T52" fmla="*/ 2299 w 3192"/>
              <a:gd name="T53" fmla="*/ 1812 h 3193"/>
              <a:gd name="T54" fmla="*/ 2092 w 3192"/>
              <a:gd name="T55" fmla="*/ 2056 h 3193"/>
              <a:gd name="T56" fmla="*/ 1802 w 3192"/>
              <a:gd name="T57" fmla="*/ 2221 h 3193"/>
              <a:gd name="T58" fmla="*/ 1467 w 3192"/>
              <a:gd name="T59" fmla="*/ 2294 h 3193"/>
              <a:gd name="T60" fmla="*/ 1120 w 3192"/>
              <a:gd name="T61" fmla="*/ 2261 h 3193"/>
              <a:gd name="T62" fmla="*/ 798 w 3192"/>
              <a:gd name="T63" fmla="*/ 2109 h 3193"/>
              <a:gd name="T64" fmla="*/ 599 w 3192"/>
              <a:gd name="T65" fmla="*/ 1910 h 3193"/>
              <a:gd name="T66" fmla="*/ 823 w 3192"/>
              <a:gd name="T67" fmla="*/ 2023 h 3193"/>
              <a:gd name="T68" fmla="*/ 1077 w 3192"/>
              <a:gd name="T69" fmla="*/ 2022 h 3193"/>
              <a:gd name="T70" fmla="*/ 1313 w 3192"/>
              <a:gd name="T71" fmla="*/ 1893 h 3193"/>
              <a:gd name="T72" fmla="*/ 1217 w 3192"/>
              <a:gd name="T73" fmla="*/ 1844 h 3193"/>
              <a:gd name="T74" fmla="*/ 1190 w 3192"/>
              <a:gd name="T75" fmla="*/ 1773 h 3193"/>
              <a:gd name="T76" fmla="*/ 1271 w 3192"/>
              <a:gd name="T77" fmla="*/ 1699 h 3193"/>
              <a:gd name="T78" fmla="*/ 1090 w 3192"/>
              <a:gd name="T79" fmla="*/ 1658 h 3193"/>
              <a:gd name="T80" fmla="*/ 1046 w 3192"/>
              <a:gd name="T81" fmla="*/ 1554 h 3193"/>
              <a:gd name="T82" fmla="*/ 1083 w 3192"/>
              <a:gd name="T83" fmla="*/ 1497 h 3193"/>
              <a:gd name="T84" fmla="*/ 946 w 3192"/>
              <a:gd name="T85" fmla="*/ 1370 h 3193"/>
              <a:gd name="T86" fmla="*/ 1057 w 3192"/>
              <a:gd name="T87" fmla="*/ 1305 h 3193"/>
              <a:gd name="T88" fmla="*/ 900 w 3192"/>
              <a:gd name="T89" fmla="*/ 1147 h 3193"/>
              <a:gd name="T90" fmla="*/ 1120 w 3192"/>
              <a:gd name="T91" fmla="*/ 1143 h 3193"/>
              <a:gd name="T92" fmla="*/ 1476 w 3192"/>
              <a:gd name="T93" fmla="*/ 1329 h 3193"/>
              <a:gd name="T94" fmla="*/ 1687 w 3192"/>
              <a:gd name="T95" fmla="*/ 1121 h 3193"/>
              <a:gd name="T96" fmla="*/ 1875 w 3192"/>
              <a:gd name="T97" fmla="*/ 920 h 3193"/>
              <a:gd name="T98" fmla="*/ 1920 w 3192"/>
              <a:gd name="T99" fmla="*/ 922 h 3193"/>
              <a:gd name="T100" fmla="*/ 1985 w 3192"/>
              <a:gd name="T101" fmla="*/ 932 h 3193"/>
              <a:gd name="T102" fmla="*/ 2032 w 3192"/>
              <a:gd name="T103" fmla="*/ 933 h 3193"/>
              <a:gd name="T104" fmla="*/ 2097 w 3192"/>
              <a:gd name="T105" fmla="*/ 945 h 3193"/>
              <a:gd name="T106" fmla="*/ 2023 w 3192"/>
              <a:gd name="T107" fmla="*/ 999 h 3193"/>
              <a:gd name="T108" fmla="*/ 1975 w 3192"/>
              <a:gd name="T109" fmla="*/ 1029 h 3193"/>
              <a:gd name="T110" fmla="*/ 2144 w 3192"/>
              <a:gd name="T111" fmla="*/ 1085 h 3193"/>
              <a:gd name="T112" fmla="*/ 2308 w 3192"/>
              <a:gd name="T113" fmla="*/ 1261 h 3193"/>
              <a:gd name="T114" fmla="*/ 2378 w 3192"/>
              <a:gd name="T115" fmla="*/ 1418 h 3193"/>
              <a:gd name="T116" fmla="*/ 2594 w 3192"/>
              <a:gd name="T117" fmla="*/ 1391 h 3193"/>
              <a:gd name="T118" fmla="*/ 2524 w 3192"/>
              <a:gd name="T119" fmla="*/ 1475 h 3193"/>
              <a:gd name="T120" fmla="*/ 2405 w 3192"/>
              <a:gd name="T121" fmla="*/ 1527 h 3193"/>
              <a:gd name="T122" fmla="*/ 2572 w 3192"/>
              <a:gd name="T123" fmla="*/ 1578 h 3193"/>
              <a:gd name="T124" fmla="*/ 2413 w 3192"/>
              <a:gd name="T125" fmla="*/ 1632 h 3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192" h="3193">
                <a:moveTo>
                  <a:pt x="1596" y="0"/>
                </a:moveTo>
                <a:lnTo>
                  <a:pt x="1596" y="0"/>
                </a:lnTo>
                <a:lnTo>
                  <a:pt x="1554" y="1"/>
                </a:lnTo>
                <a:lnTo>
                  <a:pt x="1514" y="2"/>
                </a:lnTo>
                <a:lnTo>
                  <a:pt x="1473" y="5"/>
                </a:lnTo>
                <a:lnTo>
                  <a:pt x="1433" y="8"/>
                </a:lnTo>
                <a:lnTo>
                  <a:pt x="1392" y="13"/>
                </a:lnTo>
                <a:lnTo>
                  <a:pt x="1352" y="18"/>
                </a:lnTo>
                <a:lnTo>
                  <a:pt x="1313" y="25"/>
                </a:lnTo>
                <a:lnTo>
                  <a:pt x="1274" y="33"/>
                </a:lnTo>
                <a:lnTo>
                  <a:pt x="1235" y="41"/>
                </a:lnTo>
                <a:lnTo>
                  <a:pt x="1197" y="51"/>
                </a:lnTo>
                <a:lnTo>
                  <a:pt x="1159" y="61"/>
                </a:lnTo>
                <a:lnTo>
                  <a:pt x="1121" y="72"/>
                </a:lnTo>
                <a:lnTo>
                  <a:pt x="1083" y="84"/>
                </a:lnTo>
                <a:lnTo>
                  <a:pt x="1047" y="97"/>
                </a:lnTo>
                <a:lnTo>
                  <a:pt x="1010" y="111"/>
                </a:lnTo>
                <a:lnTo>
                  <a:pt x="974" y="125"/>
                </a:lnTo>
                <a:lnTo>
                  <a:pt x="939" y="141"/>
                </a:lnTo>
                <a:lnTo>
                  <a:pt x="903" y="158"/>
                </a:lnTo>
                <a:lnTo>
                  <a:pt x="869" y="175"/>
                </a:lnTo>
                <a:lnTo>
                  <a:pt x="835" y="193"/>
                </a:lnTo>
                <a:lnTo>
                  <a:pt x="801" y="212"/>
                </a:lnTo>
                <a:lnTo>
                  <a:pt x="768" y="231"/>
                </a:lnTo>
                <a:lnTo>
                  <a:pt x="736" y="252"/>
                </a:lnTo>
                <a:lnTo>
                  <a:pt x="704" y="272"/>
                </a:lnTo>
                <a:lnTo>
                  <a:pt x="672" y="294"/>
                </a:lnTo>
                <a:lnTo>
                  <a:pt x="641" y="317"/>
                </a:lnTo>
                <a:lnTo>
                  <a:pt x="610" y="341"/>
                </a:lnTo>
                <a:lnTo>
                  <a:pt x="581" y="365"/>
                </a:lnTo>
                <a:lnTo>
                  <a:pt x="551" y="389"/>
                </a:lnTo>
                <a:lnTo>
                  <a:pt x="523" y="415"/>
                </a:lnTo>
                <a:lnTo>
                  <a:pt x="495" y="441"/>
                </a:lnTo>
                <a:lnTo>
                  <a:pt x="467" y="468"/>
                </a:lnTo>
                <a:lnTo>
                  <a:pt x="440" y="495"/>
                </a:lnTo>
                <a:lnTo>
                  <a:pt x="414" y="523"/>
                </a:lnTo>
                <a:lnTo>
                  <a:pt x="389" y="552"/>
                </a:lnTo>
                <a:lnTo>
                  <a:pt x="365" y="581"/>
                </a:lnTo>
                <a:lnTo>
                  <a:pt x="340" y="611"/>
                </a:lnTo>
                <a:lnTo>
                  <a:pt x="317" y="641"/>
                </a:lnTo>
                <a:lnTo>
                  <a:pt x="294" y="673"/>
                </a:lnTo>
                <a:lnTo>
                  <a:pt x="272" y="704"/>
                </a:lnTo>
                <a:lnTo>
                  <a:pt x="251" y="736"/>
                </a:lnTo>
                <a:lnTo>
                  <a:pt x="231" y="769"/>
                </a:lnTo>
                <a:lnTo>
                  <a:pt x="211" y="802"/>
                </a:lnTo>
                <a:lnTo>
                  <a:pt x="192" y="836"/>
                </a:lnTo>
                <a:lnTo>
                  <a:pt x="175" y="870"/>
                </a:lnTo>
                <a:lnTo>
                  <a:pt x="156" y="905"/>
                </a:lnTo>
                <a:lnTo>
                  <a:pt x="141" y="939"/>
                </a:lnTo>
                <a:lnTo>
                  <a:pt x="125" y="975"/>
                </a:lnTo>
                <a:lnTo>
                  <a:pt x="110" y="1011"/>
                </a:lnTo>
                <a:lnTo>
                  <a:pt x="97" y="1047"/>
                </a:lnTo>
                <a:lnTo>
                  <a:pt x="84" y="1085"/>
                </a:lnTo>
                <a:lnTo>
                  <a:pt x="71" y="1121"/>
                </a:lnTo>
                <a:lnTo>
                  <a:pt x="60" y="1159"/>
                </a:lnTo>
                <a:lnTo>
                  <a:pt x="49" y="1198"/>
                </a:lnTo>
                <a:lnTo>
                  <a:pt x="41" y="1236"/>
                </a:lnTo>
                <a:lnTo>
                  <a:pt x="32" y="1275"/>
                </a:lnTo>
                <a:lnTo>
                  <a:pt x="25" y="1314"/>
                </a:lnTo>
                <a:lnTo>
                  <a:pt x="18" y="1354"/>
                </a:lnTo>
                <a:lnTo>
                  <a:pt x="13" y="1393"/>
                </a:lnTo>
                <a:lnTo>
                  <a:pt x="8" y="1433"/>
                </a:lnTo>
                <a:lnTo>
                  <a:pt x="4" y="1474"/>
                </a:lnTo>
                <a:lnTo>
                  <a:pt x="2" y="1514"/>
                </a:lnTo>
                <a:lnTo>
                  <a:pt x="0" y="1556"/>
                </a:lnTo>
                <a:lnTo>
                  <a:pt x="0" y="1596"/>
                </a:lnTo>
                <a:lnTo>
                  <a:pt x="0" y="1596"/>
                </a:lnTo>
                <a:lnTo>
                  <a:pt x="0" y="1637"/>
                </a:lnTo>
                <a:lnTo>
                  <a:pt x="2" y="1679"/>
                </a:lnTo>
                <a:lnTo>
                  <a:pt x="4" y="1719"/>
                </a:lnTo>
                <a:lnTo>
                  <a:pt x="8" y="1760"/>
                </a:lnTo>
                <a:lnTo>
                  <a:pt x="13" y="1800"/>
                </a:lnTo>
                <a:lnTo>
                  <a:pt x="18" y="1839"/>
                </a:lnTo>
                <a:lnTo>
                  <a:pt x="25" y="1879"/>
                </a:lnTo>
                <a:lnTo>
                  <a:pt x="32" y="1918"/>
                </a:lnTo>
                <a:lnTo>
                  <a:pt x="41" y="1957"/>
                </a:lnTo>
                <a:lnTo>
                  <a:pt x="49" y="1995"/>
                </a:lnTo>
                <a:lnTo>
                  <a:pt x="60" y="2034"/>
                </a:lnTo>
                <a:lnTo>
                  <a:pt x="71" y="2071"/>
                </a:lnTo>
                <a:lnTo>
                  <a:pt x="84" y="2108"/>
                </a:lnTo>
                <a:lnTo>
                  <a:pt x="97" y="2146"/>
                </a:lnTo>
                <a:lnTo>
                  <a:pt x="110" y="2182"/>
                </a:lnTo>
                <a:lnTo>
                  <a:pt x="125" y="2217"/>
                </a:lnTo>
                <a:lnTo>
                  <a:pt x="141" y="2254"/>
                </a:lnTo>
                <a:lnTo>
                  <a:pt x="156" y="2288"/>
                </a:lnTo>
                <a:lnTo>
                  <a:pt x="175" y="2323"/>
                </a:lnTo>
                <a:lnTo>
                  <a:pt x="192" y="2357"/>
                </a:lnTo>
                <a:lnTo>
                  <a:pt x="211" y="2391"/>
                </a:lnTo>
                <a:lnTo>
                  <a:pt x="231" y="2424"/>
                </a:lnTo>
                <a:lnTo>
                  <a:pt x="251" y="2457"/>
                </a:lnTo>
                <a:lnTo>
                  <a:pt x="272" y="2489"/>
                </a:lnTo>
                <a:lnTo>
                  <a:pt x="294" y="2520"/>
                </a:lnTo>
                <a:lnTo>
                  <a:pt x="317" y="2552"/>
                </a:lnTo>
                <a:lnTo>
                  <a:pt x="340" y="2582"/>
                </a:lnTo>
                <a:lnTo>
                  <a:pt x="365" y="2612"/>
                </a:lnTo>
                <a:lnTo>
                  <a:pt x="389" y="2641"/>
                </a:lnTo>
                <a:lnTo>
                  <a:pt x="414" y="2670"/>
                </a:lnTo>
                <a:lnTo>
                  <a:pt x="440" y="2698"/>
                </a:lnTo>
                <a:lnTo>
                  <a:pt x="467" y="2725"/>
                </a:lnTo>
                <a:lnTo>
                  <a:pt x="495" y="2751"/>
                </a:lnTo>
                <a:lnTo>
                  <a:pt x="523" y="2778"/>
                </a:lnTo>
                <a:lnTo>
                  <a:pt x="551" y="2804"/>
                </a:lnTo>
                <a:lnTo>
                  <a:pt x="581" y="2828"/>
                </a:lnTo>
                <a:lnTo>
                  <a:pt x="610" y="2852"/>
                </a:lnTo>
                <a:lnTo>
                  <a:pt x="641" y="2876"/>
                </a:lnTo>
                <a:lnTo>
                  <a:pt x="672" y="2899"/>
                </a:lnTo>
                <a:lnTo>
                  <a:pt x="704" y="2921"/>
                </a:lnTo>
                <a:lnTo>
                  <a:pt x="736" y="2941"/>
                </a:lnTo>
                <a:lnTo>
                  <a:pt x="768" y="2962"/>
                </a:lnTo>
                <a:lnTo>
                  <a:pt x="801" y="2981"/>
                </a:lnTo>
                <a:lnTo>
                  <a:pt x="835" y="3000"/>
                </a:lnTo>
                <a:lnTo>
                  <a:pt x="869" y="3018"/>
                </a:lnTo>
                <a:lnTo>
                  <a:pt x="903" y="3035"/>
                </a:lnTo>
                <a:lnTo>
                  <a:pt x="939" y="3052"/>
                </a:lnTo>
                <a:lnTo>
                  <a:pt x="974" y="3068"/>
                </a:lnTo>
                <a:lnTo>
                  <a:pt x="1010" y="3082"/>
                </a:lnTo>
                <a:lnTo>
                  <a:pt x="1047" y="3096"/>
                </a:lnTo>
                <a:lnTo>
                  <a:pt x="1083" y="3109"/>
                </a:lnTo>
                <a:lnTo>
                  <a:pt x="1121" y="3121"/>
                </a:lnTo>
                <a:lnTo>
                  <a:pt x="1159" y="3132"/>
                </a:lnTo>
                <a:lnTo>
                  <a:pt x="1197" y="3142"/>
                </a:lnTo>
                <a:lnTo>
                  <a:pt x="1235" y="3152"/>
                </a:lnTo>
                <a:lnTo>
                  <a:pt x="1274" y="3160"/>
                </a:lnTo>
                <a:lnTo>
                  <a:pt x="1313" y="3167"/>
                </a:lnTo>
                <a:lnTo>
                  <a:pt x="1352" y="3175"/>
                </a:lnTo>
                <a:lnTo>
                  <a:pt x="1392" y="3180"/>
                </a:lnTo>
                <a:lnTo>
                  <a:pt x="1433" y="3184"/>
                </a:lnTo>
                <a:lnTo>
                  <a:pt x="1473" y="3188"/>
                </a:lnTo>
                <a:lnTo>
                  <a:pt x="1514" y="3191"/>
                </a:lnTo>
                <a:lnTo>
                  <a:pt x="1554" y="3192"/>
                </a:lnTo>
                <a:lnTo>
                  <a:pt x="1596" y="3193"/>
                </a:lnTo>
                <a:lnTo>
                  <a:pt x="1596" y="3193"/>
                </a:lnTo>
                <a:lnTo>
                  <a:pt x="1637" y="3192"/>
                </a:lnTo>
                <a:lnTo>
                  <a:pt x="1678" y="3191"/>
                </a:lnTo>
                <a:lnTo>
                  <a:pt x="1718" y="3188"/>
                </a:lnTo>
                <a:lnTo>
                  <a:pt x="1759" y="3184"/>
                </a:lnTo>
                <a:lnTo>
                  <a:pt x="1799" y="3180"/>
                </a:lnTo>
                <a:lnTo>
                  <a:pt x="1839" y="3175"/>
                </a:lnTo>
                <a:lnTo>
                  <a:pt x="1879" y="3167"/>
                </a:lnTo>
                <a:lnTo>
                  <a:pt x="1918" y="3160"/>
                </a:lnTo>
                <a:lnTo>
                  <a:pt x="1957" y="3152"/>
                </a:lnTo>
                <a:lnTo>
                  <a:pt x="1995" y="3142"/>
                </a:lnTo>
                <a:lnTo>
                  <a:pt x="2032" y="3132"/>
                </a:lnTo>
                <a:lnTo>
                  <a:pt x="2070" y="3121"/>
                </a:lnTo>
                <a:lnTo>
                  <a:pt x="2108" y="3109"/>
                </a:lnTo>
                <a:lnTo>
                  <a:pt x="2144" y="3096"/>
                </a:lnTo>
                <a:lnTo>
                  <a:pt x="2181" y="3082"/>
                </a:lnTo>
                <a:lnTo>
                  <a:pt x="2217" y="3068"/>
                </a:lnTo>
                <a:lnTo>
                  <a:pt x="2252" y="3052"/>
                </a:lnTo>
                <a:lnTo>
                  <a:pt x="2288" y="3035"/>
                </a:lnTo>
                <a:lnTo>
                  <a:pt x="2323" y="3018"/>
                </a:lnTo>
                <a:lnTo>
                  <a:pt x="2357" y="3000"/>
                </a:lnTo>
                <a:lnTo>
                  <a:pt x="2390" y="2981"/>
                </a:lnTo>
                <a:lnTo>
                  <a:pt x="2424" y="2962"/>
                </a:lnTo>
                <a:lnTo>
                  <a:pt x="2457" y="2941"/>
                </a:lnTo>
                <a:lnTo>
                  <a:pt x="2488" y="2921"/>
                </a:lnTo>
                <a:lnTo>
                  <a:pt x="2520" y="2899"/>
                </a:lnTo>
                <a:lnTo>
                  <a:pt x="2550" y="2876"/>
                </a:lnTo>
                <a:lnTo>
                  <a:pt x="2581" y="2852"/>
                </a:lnTo>
                <a:lnTo>
                  <a:pt x="2611" y="2828"/>
                </a:lnTo>
                <a:lnTo>
                  <a:pt x="2641" y="2804"/>
                </a:lnTo>
                <a:lnTo>
                  <a:pt x="2670" y="2778"/>
                </a:lnTo>
                <a:lnTo>
                  <a:pt x="2698" y="2751"/>
                </a:lnTo>
                <a:lnTo>
                  <a:pt x="2724" y="2725"/>
                </a:lnTo>
                <a:lnTo>
                  <a:pt x="2751" y="2698"/>
                </a:lnTo>
                <a:lnTo>
                  <a:pt x="2778" y="2670"/>
                </a:lnTo>
                <a:lnTo>
                  <a:pt x="2802" y="2641"/>
                </a:lnTo>
                <a:lnTo>
                  <a:pt x="2828" y="2612"/>
                </a:lnTo>
                <a:lnTo>
                  <a:pt x="2852" y="2582"/>
                </a:lnTo>
                <a:lnTo>
                  <a:pt x="2875" y="2552"/>
                </a:lnTo>
                <a:lnTo>
                  <a:pt x="2897" y="2520"/>
                </a:lnTo>
                <a:lnTo>
                  <a:pt x="2919" y="2489"/>
                </a:lnTo>
                <a:lnTo>
                  <a:pt x="2941" y="2457"/>
                </a:lnTo>
                <a:lnTo>
                  <a:pt x="2960" y="2424"/>
                </a:lnTo>
                <a:lnTo>
                  <a:pt x="2981" y="2391"/>
                </a:lnTo>
                <a:lnTo>
                  <a:pt x="2999" y="2357"/>
                </a:lnTo>
                <a:lnTo>
                  <a:pt x="3018" y="2323"/>
                </a:lnTo>
                <a:lnTo>
                  <a:pt x="3035" y="2288"/>
                </a:lnTo>
                <a:lnTo>
                  <a:pt x="3052" y="2254"/>
                </a:lnTo>
                <a:lnTo>
                  <a:pt x="3066" y="2217"/>
                </a:lnTo>
                <a:lnTo>
                  <a:pt x="3081" y="2182"/>
                </a:lnTo>
                <a:lnTo>
                  <a:pt x="3095" y="2146"/>
                </a:lnTo>
                <a:lnTo>
                  <a:pt x="3109" y="2108"/>
                </a:lnTo>
                <a:lnTo>
                  <a:pt x="3120" y="2071"/>
                </a:lnTo>
                <a:lnTo>
                  <a:pt x="3132" y="2034"/>
                </a:lnTo>
                <a:lnTo>
                  <a:pt x="3142" y="1995"/>
                </a:lnTo>
                <a:lnTo>
                  <a:pt x="3151" y="1957"/>
                </a:lnTo>
                <a:lnTo>
                  <a:pt x="3160" y="1918"/>
                </a:lnTo>
                <a:lnTo>
                  <a:pt x="3167" y="1879"/>
                </a:lnTo>
                <a:lnTo>
                  <a:pt x="3173" y="1839"/>
                </a:lnTo>
                <a:lnTo>
                  <a:pt x="3179" y="1800"/>
                </a:lnTo>
                <a:lnTo>
                  <a:pt x="3184" y="1760"/>
                </a:lnTo>
                <a:lnTo>
                  <a:pt x="3188" y="1719"/>
                </a:lnTo>
                <a:lnTo>
                  <a:pt x="3190" y="1679"/>
                </a:lnTo>
                <a:lnTo>
                  <a:pt x="3192" y="1637"/>
                </a:lnTo>
                <a:lnTo>
                  <a:pt x="3192" y="1596"/>
                </a:lnTo>
                <a:lnTo>
                  <a:pt x="3192" y="1596"/>
                </a:lnTo>
                <a:lnTo>
                  <a:pt x="3192" y="1556"/>
                </a:lnTo>
                <a:lnTo>
                  <a:pt x="3190" y="1514"/>
                </a:lnTo>
                <a:lnTo>
                  <a:pt x="3188" y="1474"/>
                </a:lnTo>
                <a:lnTo>
                  <a:pt x="3184" y="1433"/>
                </a:lnTo>
                <a:lnTo>
                  <a:pt x="3179" y="1393"/>
                </a:lnTo>
                <a:lnTo>
                  <a:pt x="3173" y="1354"/>
                </a:lnTo>
                <a:lnTo>
                  <a:pt x="3167" y="1314"/>
                </a:lnTo>
                <a:lnTo>
                  <a:pt x="3160" y="1275"/>
                </a:lnTo>
                <a:lnTo>
                  <a:pt x="3151" y="1236"/>
                </a:lnTo>
                <a:lnTo>
                  <a:pt x="3142" y="1198"/>
                </a:lnTo>
                <a:lnTo>
                  <a:pt x="3132" y="1159"/>
                </a:lnTo>
                <a:lnTo>
                  <a:pt x="3120" y="1121"/>
                </a:lnTo>
                <a:lnTo>
                  <a:pt x="3109" y="1085"/>
                </a:lnTo>
                <a:lnTo>
                  <a:pt x="3095" y="1047"/>
                </a:lnTo>
                <a:lnTo>
                  <a:pt x="3081" y="1011"/>
                </a:lnTo>
                <a:lnTo>
                  <a:pt x="3066" y="975"/>
                </a:lnTo>
                <a:lnTo>
                  <a:pt x="3052" y="939"/>
                </a:lnTo>
                <a:lnTo>
                  <a:pt x="3035" y="905"/>
                </a:lnTo>
                <a:lnTo>
                  <a:pt x="3018" y="870"/>
                </a:lnTo>
                <a:lnTo>
                  <a:pt x="2999" y="836"/>
                </a:lnTo>
                <a:lnTo>
                  <a:pt x="2981" y="802"/>
                </a:lnTo>
                <a:lnTo>
                  <a:pt x="2960" y="769"/>
                </a:lnTo>
                <a:lnTo>
                  <a:pt x="2941" y="736"/>
                </a:lnTo>
                <a:lnTo>
                  <a:pt x="2919" y="704"/>
                </a:lnTo>
                <a:lnTo>
                  <a:pt x="2897" y="673"/>
                </a:lnTo>
                <a:lnTo>
                  <a:pt x="2875" y="641"/>
                </a:lnTo>
                <a:lnTo>
                  <a:pt x="2852" y="611"/>
                </a:lnTo>
                <a:lnTo>
                  <a:pt x="2828" y="581"/>
                </a:lnTo>
                <a:lnTo>
                  <a:pt x="2802" y="552"/>
                </a:lnTo>
                <a:lnTo>
                  <a:pt x="2778" y="523"/>
                </a:lnTo>
                <a:lnTo>
                  <a:pt x="2751" y="495"/>
                </a:lnTo>
                <a:lnTo>
                  <a:pt x="2724" y="468"/>
                </a:lnTo>
                <a:lnTo>
                  <a:pt x="2698" y="441"/>
                </a:lnTo>
                <a:lnTo>
                  <a:pt x="2670" y="415"/>
                </a:lnTo>
                <a:lnTo>
                  <a:pt x="2641" y="389"/>
                </a:lnTo>
                <a:lnTo>
                  <a:pt x="2611" y="365"/>
                </a:lnTo>
                <a:lnTo>
                  <a:pt x="2581" y="341"/>
                </a:lnTo>
                <a:lnTo>
                  <a:pt x="2550" y="317"/>
                </a:lnTo>
                <a:lnTo>
                  <a:pt x="2520" y="294"/>
                </a:lnTo>
                <a:lnTo>
                  <a:pt x="2488" y="272"/>
                </a:lnTo>
                <a:lnTo>
                  <a:pt x="2457" y="252"/>
                </a:lnTo>
                <a:lnTo>
                  <a:pt x="2424" y="231"/>
                </a:lnTo>
                <a:lnTo>
                  <a:pt x="2390" y="212"/>
                </a:lnTo>
                <a:lnTo>
                  <a:pt x="2357" y="193"/>
                </a:lnTo>
                <a:lnTo>
                  <a:pt x="2323" y="175"/>
                </a:lnTo>
                <a:lnTo>
                  <a:pt x="2288" y="158"/>
                </a:lnTo>
                <a:lnTo>
                  <a:pt x="2252" y="141"/>
                </a:lnTo>
                <a:lnTo>
                  <a:pt x="2217" y="125"/>
                </a:lnTo>
                <a:lnTo>
                  <a:pt x="2181" y="111"/>
                </a:lnTo>
                <a:lnTo>
                  <a:pt x="2144" y="97"/>
                </a:lnTo>
                <a:lnTo>
                  <a:pt x="2108" y="84"/>
                </a:lnTo>
                <a:lnTo>
                  <a:pt x="2070" y="72"/>
                </a:lnTo>
                <a:lnTo>
                  <a:pt x="2032" y="61"/>
                </a:lnTo>
                <a:lnTo>
                  <a:pt x="1995" y="51"/>
                </a:lnTo>
                <a:lnTo>
                  <a:pt x="1957" y="41"/>
                </a:lnTo>
                <a:lnTo>
                  <a:pt x="1918" y="33"/>
                </a:lnTo>
                <a:lnTo>
                  <a:pt x="1879" y="25"/>
                </a:lnTo>
                <a:lnTo>
                  <a:pt x="1839" y="18"/>
                </a:lnTo>
                <a:lnTo>
                  <a:pt x="1799" y="13"/>
                </a:lnTo>
                <a:lnTo>
                  <a:pt x="1759" y="8"/>
                </a:lnTo>
                <a:lnTo>
                  <a:pt x="1718" y="5"/>
                </a:lnTo>
                <a:lnTo>
                  <a:pt x="1678" y="2"/>
                </a:lnTo>
                <a:lnTo>
                  <a:pt x="1637" y="1"/>
                </a:lnTo>
                <a:lnTo>
                  <a:pt x="1596" y="0"/>
                </a:lnTo>
                <a:lnTo>
                  <a:pt x="1596" y="0"/>
                </a:lnTo>
                <a:close/>
                <a:moveTo>
                  <a:pt x="2369" y="1634"/>
                </a:moveTo>
                <a:lnTo>
                  <a:pt x="2369" y="1634"/>
                </a:lnTo>
                <a:lnTo>
                  <a:pt x="2361" y="1665"/>
                </a:lnTo>
                <a:lnTo>
                  <a:pt x="2351" y="1696"/>
                </a:lnTo>
                <a:lnTo>
                  <a:pt x="2340" y="1726"/>
                </a:lnTo>
                <a:lnTo>
                  <a:pt x="2328" y="1755"/>
                </a:lnTo>
                <a:lnTo>
                  <a:pt x="2313" y="1783"/>
                </a:lnTo>
                <a:lnTo>
                  <a:pt x="2299" y="1812"/>
                </a:lnTo>
                <a:lnTo>
                  <a:pt x="2283" y="1839"/>
                </a:lnTo>
                <a:lnTo>
                  <a:pt x="2266" y="1866"/>
                </a:lnTo>
                <a:lnTo>
                  <a:pt x="2248" y="1893"/>
                </a:lnTo>
                <a:lnTo>
                  <a:pt x="2228" y="1918"/>
                </a:lnTo>
                <a:lnTo>
                  <a:pt x="2207" y="1943"/>
                </a:lnTo>
                <a:lnTo>
                  <a:pt x="2187" y="1967"/>
                </a:lnTo>
                <a:lnTo>
                  <a:pt x="2164" y="1990"/>
                </a:lnTo>
                <a:lnTo>
                  <a:pt x="2141" y="2013"/>
                </a:lnTo>
                <a:lnTo>
                  <a:pt x="2116" y="2035"/>
                </a:lnTo>
                <a:lnTo>
                  <a:pt x="2092" y="2056"/>
                </a:lnTo>
                <a:lnTo>
                  <a:pt x="2066" y="2076"/>
                </a:lnTo>
                <a:lnTo>
                  <a:pt x="2040" y="2096"/>
                </a:lnTo>
                <a:lnTo>
                  <a:pt x="2012" y="2114"/>
                </a:lnTo>
                <a:lnTo>
                  <a:pt x="1984" y="2132"/>
                </a:lnTo>
                <a:lnTo>
                  <a:pt x="1956" y="2149"/>
                </a:lnTo>
                <a:lnTo>
                  <a:pt x="1925" y="2165"/>
                </a:lnTo>
                <a:lnTo>
                  <a:pt x="1896" y="2180"/>
                </a:lnTo>
                <a:lnTo>
                  <a:pt x="1866" y="2194"/>
                </a:lnTo>
                <a:lnTo>
                  <a:pt x="1834" y="2208"/>
                </a:lnTo>
                <a:lnTo>
                  <a:pt x="1802" y="2221"/>
                </a:lnTo>
                <a:lnTo>
                  <a:pt x="1771" y="2232"/>
                </a:lnTo>
                <a:lnTo>
                  <a:pt x="1738" y="2243"/>
                </a:lnTo>
                <a:lnTo>
                  <a:pt x="1705" y="2253"/>
                </a:lnTo>
                <a:lnTo>
                  <a:pt x="1672" y="2261"/>
                </a:lnTo>
                <a:lnTo>
                  <a:pt x="1638" y="2270"/>
                </a:lnTo>
                <a:lnTo>
                  <a:pt x="1604" y="2277"/>
                </a:lnTo>
                <a:lnTo>
                  <a:pt x="1570" y="2282"/>
                </a:lnTo>
                <a:lnTo>
                  <a:pt x="1536" y="2287"/>
                </a:lnTo>
                <a:lnTo>
                  <a:pt x="1502" y="2290"/>
                </a:lnTo>
                <a:lnTo>
                  <a:pt x="1467" y="2294"/>
                </a:lnTo>
                <a:lnTo>
                  <a:pt x="1431" y="2295"/>
                </a:lnTo>
                <a:lnTo>
                  <a:pt x="1397" y="2297"/>
                </a:lnTo>
                <a:lnTo>
                  <a:pt x="1362" y="2295"/>
                </a:lnTo>
                <a:lnTo>
                  <a:pt x="1327" y="2294"/>
                </a:lnTo>
                <a:lnTo>
                  <a:pt x="1293" y="2292"/>
                </a:lnTo>
                <a:lnTo>
                  <a:pt x="1257" y="2288"/>
                </a:lnTo>
                <a:lnTo>
                  <a:pt x="1223" y="2283"/>
                </a:lnTo>
                <a:lnTo>
                  <a:pt x="1188" y="2277"/>
                </a:lnTo>
                <a:lnTo>
                  <a:pt x="1154" y="2270"/>
                </a:lnTo>
                <a:lnTo>
                  <a:pt x="1120" y="2261"/>
                </a:lnTo>
                <a:lnTo>
                  <a:pt x="1086" y="2252"/>
                </a:lnTo>
                <a:lnTo>
                  <a:pt x="1052" y="2241"/>
                </a:lnTo>
                <a:lnTo>
                  <a:pt x="1019" y="2228"/>
                </a:lnTo>
                <a:lnTo>
                  <a:pt x="986" y="2215"/>
                </a:lnTo>
                <a:lnTo>
                  <a:pt x="953" y="2202"/>
                </a:lnTo>
                <a:lnTo>
                  <a:pt x="920" y="2186"/>
                </a:lnTo>
                <a:lnTo>
                  <a:pt x="889" y="2169"/>
                </a:lnTo>
                <a:lnTo>
                  <a:pt x="858" y="2151"/>
                </a:lnTo>
                <a:lnTo>
                  <a:pt x="827" y="2130"/>
                </a:lnTo>
                <a:lnTo>
                  <a:pt x="798" y="2109"/>
                </a:lnTo>
                <a:lnTo>
                  <a:pt x="767" y="2087"/>
                </a:lnTo>
                <a:lnTo>
                  <a:pt x="738" y="2063"/>
                </a:lnTo>
                <a:lnTo>
                  <a:pt x="710" y="2039"/>
                </a:lnTo>
                <a:lnTo>
                  <a:pt x="683" y="2012"/>
                </a:lnTo>
                <a:lnTo>
                  <a:pt x="655" y="1985"/>
                </a:lnTo>
                <a:lnTo>
                  <a:pt x="630" y="1956"/>
                </a:lnTo>
                <a:lnTo>
                  <a:pt x="604" y="1924"/>
                </a:lnTo>
                <a:lnTo>
                  <a:pt x="580" y="1893"/>
                </a:lnTo>
                <a:lnTo>
                  <a:pt x="580" y="1893"/>
                </a:lnTo>
                <a:lnTo>
                  <a:pt x="599" y="1910"/>
                </a:lnTo>
                <a:lnTo>
                  <a:pt x="619" y="1925"/>
                </a:lnTo>
                <a:lnTo>
                  <a:pt x="638" y="1941"/>
                </a:lnTo>
                <a:lnTo>
                  <a:pt x="660" y="1955"/>
                </a:lnTo>
                <a:lnTo>
                  <a:pt x="682" y="1968"/>
                </a:lnTo>
                <a:lnTo>
                  <a:pt x="704" y="1979"/>
                </a:lnTo>
                <a:lnTo>
                  <a:pt x="727" y="1990"/>
                </a:lnTo>
                <a:lnTo>
                  <a:pt x="750" y="2000"/>
                </a:lnTo>
                <a:lnTo>
                  <a:pt x="773" y="2008"/>
                </a:lnTo>
                <a:lnTo>
                  <a:pt x="798" y="2016"/>
                </a:lnTo>
                <a:lnTo>
                  <a:pt x="823" y="2023"/>
                </a:lnTo>
                <a:lnTo>
                  <a:pt x="847" y="2028"/>
                </a:lnTo>
                <a:lnTo>
                  <a:pt x="873" y="2031"/>
                </a:lnTo>
                <a:lnTo>
                  <a:pt x="899" y="2035"/>
                </a:lnTo>
                <a:lnTo>
                  <a:pt x="924" y="2036"/>
                </a:lnTo>
                <a:lnTo>
                  <a:pt x="950" y="2036"/>
                </a:lnTo>
                <a:lnTo>
                  <a:pt x="975" y="2036"/>
                </a:lnTo>
                <a:lnTo>
                  <a:pt x="1001" y="2034"/>
                </a:lnTo>
                <a:lnTo>
                  <a:pt x="1026" y="2031"/>
                </a:lnTo>
                <a:lnTo>
                  <a:pt x="1052" y="2026"/>
                </a:lnTo>
                <a:lnTo>
                  <a:pt x="1077" y="2022"/>
                </a:lnTo>
                <a:lnTo>
                  <a:pt x="1103" y="2014"/>
                </a:lnTo>
                <a:lnTo>
                  <a:pt x="1127" y="2006"/>
                </a:lnTo>
                <a:lnTo>
                  <a:pt x="1152" y="1996"/>
                </a:lnTo>
                <a:lnTo>
                  <a:pt x="1176" y="1985"/>
                </a:lnTo>
                <a:lnTo>
                  <a:pt x="1200" y="1974"/>
                </a:lnTo>
                <a:lnTo>
                  <a:pt x="1225" y="1961"/>
                </a:lnTo>
                <a:lnTo>
                  <a:pt x="1248" y="1945"/>
                </a:lnTo>
                <a:lnTo>
                  <a:pt x="1270" y="1929"/>
                </a:lnTo>
                <a:lnTo>
                  <a:pt x="1291" y="1912"/>
                </a:lnTo>
                <a:lnTo>
                  <a:pt x="1313" y="1893"/>
                </a:lnTo>
                <a:lnTo>
                  <a:pt x="1334" y="1873"/>
                </a:lnTo>
                <a:lnTo>
                  <a:pt x="1334" y="1873"/>
                </a:lnTo>
                <a:lnTo>
                  <a:pt x="1322" y="1874"/>
                </a:lnTo>
                <a:lnTo>
                  <a:pt x="1310" y="1874"/>
                </a:lnTo>
                <a:lnTo>
                  <a:pt x="1299" y="1874"/>
                </a:lnTo>
                <a:lnTo>
                  <a:pt x="1288" y="1873"/>
                </a:lnTo>
                <a:lnTo>
                  <a:pt x="1267" y="1870"/>
                </a:lnTo>
                <a:lnTo>
                  <a:pt x="1248" y="1863"/>
                </a:lnTo>
                <a:lnTo>
                  <a:pt x="1232" y="1855"/>
                </a:lnTo>
                <a:lnTo>
                  <a:pt x="1217" y="1844"/>
                </a:lnTo>
                <a:lnTo>
                  <a:pt x="1210" y="1838"/>
                </a:lnTo>
                <a:lnTo>
                  <a:pt x="1205" y="1832"/>
                </a:lnTo>
                <a:lnTo>
                  <a:pt x="1200" y="1826"/>
                </a:lnTo>
                <a:lnTo>
                  <a:pt x="1195" y="1818"/>
                </a:lnTo>
                <a:lnTo>
                  <a:pt x="1193" y="1811"/>
                </a:lnTo>
                <a:lnTo>
                  <a:pt x="1190" y="1804"/>
                </a:lnTo>
                <a:lnTo>
                  <a:pt x="1189" y="1797"/>
                </a:lnTo>
                <a:lnTo>
                  <a:pt x="1188" y="1789"/>
                </a:lnTo>
                <a:lnTo>
                  <a:pt x="1189" y="1781"/>
                </a:lnTo>
                <a:lnTo>
                  <a:pt x="1190" y="1773"/>
                </a:lnTo>
                <a:lnTo>
                  <a:pt x="1193" y="1765"/>
                </a:lnTo>
                <a:lnTo>
                  <a:pt x="1197" y="1758"/>
                </a:lnTo>
                <a:lnTo>
                  <a:pt x="1201" y="1750"/>
                </a:lnTo>
                <a:lnTo>
                  <a:pt x="1208" y="1742"/>
                </a:lnTo>
                <a:lnTo>
                  <a:pt x="1215" y="1735"/>
                </a:lnTo>
                <a:lnTo>
                  <a:pt x="1223" y="1727"/>
                </a:lnTo>
                <a:lnTo>
                  <a:pt x="1233" y="1720"/>
                </a:lnTo>
                <a:lnTo>
                  <a:pt x="1244" y="1713"/>
                </a:lnTo>
                <a:lnTo>
                  <a:pt x="1256" y="1707"/>
                </a:lnTo>
                <a:lnTo>
                  <a:pt x="1271" y="1699"/>
                </a:lnTo>
                <a:lnTo>
                  <a:pt x="1271" y="1699"/>
                </a:lnTo>
                <a:lnTo>
                  <a:pt x="1245" y="1702"/>
                </a:lnTo>
                <a:lnTo>
                  <a:pt x="1221" y="1702"/>
                </a:lnTo>
                <a:lnTo>
                  <a:pt x="1198" y="1699"/>
                </a:lnTo>
                <a:lnTo>
                  <a:pt x="1177" y="1696"/>
                </a:lnTo>
                <a:lnTo>
                  <a:pt x="1156" y="1691"/>
                </a:lnTo>
                <a:lnTo>
                  <a:pt x="1138" y="1685"/>
                </a:lnTo>
                <a:lnTo>
                  <a:pt x="1121" y="1676"/>
                </a:lnTo>
                <a:lnTo>
                  <a:pt x="1104" y="1668"/>
                </a:lnTo>
                <a:lnTo>
                  <a:pt x="1090" y="1658"/>
                </a:lnTo>
                <a:lnTo>
                  <a:pt x="1076" y="1648"/>
                </a:lnTo>
                <a:lnTo>
                  <a:pt x="1064" y="1637"/>
                </a:lnTo>
                <a:lnTo>
                  <a:pt x="1053" y="1625"/>
                </a:lnTo>
                <a:lnTo>
                  <a:pt x="1043" y="1613"/>
                </a:lnTo>
                <a:lnTo>
                  <a:pt x="1035" y="1601"/>
                </a:lnTo>
                <a:lnTo>
                  <a:pt x="1026" y="1589"/>
                </a:lnTo>
                <a:lnTo>
                  <a:pt x="1020" y="1578"/>
                </a:lnTo>
                <a:lnTo>
                  <a:pt x="1020" y="1578"/>
                </a:lnTo>
                <a:lnTo>
                  <a:pt x="1032" y="1565"/>
                </a:lnTo>
                <a:lnTo>
                  <a:pt x="1046" y="1554"/>
                </a:lnTo>
                <a:lnTo>
                  <a:pt x="1060" y="1546"/>
                </a:lnTo>
                <a:lnTo>
                  <a:pt x="1076" y="1539"/>
                </a:lnTo>
                <a:lnTo>
                  <a:pt x="1093" y="1533"/>
                </a:lnTo>
                <a:lnTo>
                  <a:pt x="1113" y="1528"/>
                </a:lnTo>
                <a:lnTo>
                  <a:pt x="1135" y="1524"/>
                </a:lnTo>
                <a:lnTo>
                  <a:pt x="1159" y="1522"/>
                </a:lnTo>
                <a:lnTo>
                  <a:pt x="1159" y="1522"/>
                </a:lnTo>
                <a:lnTo>
                  <a:pt x="1132" y="1514"/>
                </a:lnTo>
                <a:lnTo>
                  <a:pt x="1107" y="1507"/>
                </a:lnTo>
                <a:lnTo>
                  <a:pt x="1083" y="1497"/>
                </a:lnTo>
                <a:lnTo>
                  <a:pt x="1062" y="1488"/>
                </a:lnTo>
                <a:lnTo>
                  <a:pt x="1042" y="1478"/>
                </a:lnTo>
                <a:lnTo>
                  <a:pt x="1025" y="1466"/>
                </a:lnTo>
                <a:lnTo>
                  <a:pt x="1009" y="1455"/>
                </a:lnTo>
                <a:lnTo>
                  <a:pt x="995" y="1441"/>
                </a:lnTo>
                <a:lnTo>
                  <a:pt x="982" y="1428"/>
                </a:lnTo>
                <a:lnTo>
                  <a:pt x="972" y="1415"/>
                </a:lnTo>
                <a:lnTo>
                  <a:pt x="962" y="1400"/>
                </a:lnTo>
                <a:lnTo>
                  <a:pt x="953" y="1384"/>
                </a:lnTo>
                <a:lnTo>
                  <a:pt x="946" y="1370"/>
                </a:lnTo>
                <a:lnTo>
                  <a:pt x="940" y="1353"/>
                </a:lnTo>
                <a:lnTo>
                  <a:pt x="935" y="1337"/>
                </a:lnTo>
                <a:lnTo>
                  <a:pt x="931" y="1320"/>
                </a:lnTo>
                <a:lnTo>
                  <a:pt x="931" y="1320"/>
                </a:lnTo>
                <a:lnTo>
                  <a:pt x="965" y="1312"/>
                </a:lnTo>
                <a:lnTo>
                  <a:pt x="1000" y="1308"/>
                </a:lnTo>
                <a:lnTo>
                  <a:pt x="1031" y="1304"/>
                </a:lnTo>
                <a:lnTo>
                  <a:pt x="1045" y="1304"/>
                </a:lnTo>
                <a:lnTo>
                  <a:pt x="1057" y="1305"/>
                </a:lnTo>
                <a:lnTo>
                  <a:pt x="1057" y="1305"/>
                </a:lnTo>
                <a:lnTo>
                  <a:pt x="1032" y="1292"/>
                </a:lnTo>
                <a:lnTo>
                  <a:pt x="1010" y="1277"/>
                </a:lnTo>
                <a:lnTo>
                  <a:pt x="990" y="1263"/>
                </a:lnTo>
                <a:lnTo>
                  <a:pt x="972" y="1247"/>
                </a:lnTo>
                <a:lnTo>
                  <a:pt x="956" y="1231"/>
                </a:lnTo>
                <a:lnTo>
                  <a:pt x="941" y="1214"/>
                </a:lnTo>
                <a:lnTo>
                  <a:pt x="928" y="1197"/>
                </a:lnTo>
                <a:lnTo>
                  <a:pt x="917" y="1181"/>
                </a:lnTo>
                <a:lnTo>
                  <a:pt x="907" y="1164"/>
                </a:lnTo>
                <a:lnTo>
                  <a:pt x="900" y="1147"/>
                </a:lnTo>
                <a:lnTo>
                  <a:pt x="894" y="1130"/>
                </a:lnTo>
                <a:lnTo>
                  <a:pt x="889" y="1113"/>
                </a:lnTo>
                <a:lnTo>
                  <a:pt x="885" y="1096"/>
                </a:lnTo>
                <a:lnTo>
                  <a:pt x="883" y="1080"/>
                </a:lnTo>
                <a:lnTo>
                  <a:pt x="883" y="1064"/>
                </a:lnTo>
                <a:lnTo>
                  <a:pt x="883" y="1050"/>
                </a:lnTo>
                <a:lnTo>
                  <a:pt x="883" y="1050"/>
                </a:lnTo>
                <a:lnTo>
                  <a:pt x="969" y="1083"/>
                </a:lnTo>
                <a:lnTo>
                  <a:pt x="1048" y="1113"/>
                </a:lnTo>
                <a:lnTo>
                  <a:pt x="1120" y="1143"/>
                </a:lnTo>
                <a:lnTo>
                  <a:pt x="1186" y="1171"/>
                </a:lnTo>
                <a:lnTo>
                  <a:pt x="1246" y="1199"/>
                </a:lnTo>
                <a:lnTo>
                  <a:pt x="1302" y="1226"/>
                </a:lnTo>
                <a:lnTo>
                  <a:pt x="1355" y="1253"/>
                </a:lnTo>
                <a:lnTo>
                  <a:pt x="1405" y="1278"/>
                </a:lnTo>
                <a:lnTo>
                  <a:pt x="1405" y="1278"/>
                </a:lnTo>
                <a:lnTo>
                  <a:pt x="1422" y="1289"/>
                </a:lnTo>
                <a:lnTo>
                  <a:pt x="1440" y="1300"/>
                </a:lnTo>
                <a:lnTo>
                  <a:pt x="1458" y="1314"/>
                </a:lnTo>
                <a:lnTo>
                  <a:pt x="1476" y="1329"/>
                </a:lnTo>
                <a:lnTo>
                  <a:pt x="1516" y="1364"/>
                </a:lnTo>
                <a:lnTo>
                  <a:pt x="1558" y="1402"/>
                </a:lnTo>
                <a:lnTo>
                  <a:pt x="1558" y="1402"/>
                </a:lnTo>
                <a:lnTo>
                  <a:pt x="1587" y="1329"/>
                </a:lnTo>
                <a:lnTo>
                  <a:pt x="1602" y="1294"/>
                </a:lnTo>
                <a:lnTo>
                  <a:pt x="1617" y="1258"/>
                </a:lnTo>
                <a:lnTo>
                  <a:pt x="1633" y="1222"/>
                </a:lnTo>
                <a:lnTo>
                  <a:pt x="1650" y="1188"/>
                </a:lnTo>
                <a:lnTo>
                  <a:pt x="1669" y="1154"/>
                </a:lnTo>
                <a:lnTo>
                  <a:pt x="1687" y="1121"/>
                </a:lnTo>
                <a:lnTo>
                  <a:pt x="1706" y="1090"/>
                </a:lnTo>
                <a:lnTo>
                  <a:pt x="1727" y="1059"/>
                </a:lnTo>
                <a:lnTo>
                  <a:pt x="1749" y="1030"/>
                </a:lnTo>
                <a:lnTo>
                  <a:pt x="1772" y="1002"/>
                </a:lnTo>
                <a:lnTo>
                  <a:pt x="1796" y="977"/>
                </a:lnTo>
                <a:lnTo>
                  <a:pt x="1821" y="954"/>
                </a:lnTo>
                <a:lnTo>
                  <a:pt x="1847" y="932"/>
                </a:lnTo>
                <a:lnTo>
                  <a:pt x="1877" y="911"/>
                </a:lnTo>
                <a:lnTo>
                  <a:pt x="1877" y="911"/>
                </a:lnTo>
                <a:lnTo>
                  <a:pt x="1875" y="920"/>
                </a:lnTo>
                <a:lnTo>
                  <a:pt x="1873" y="928"/>
                </a:lnTo>
                <a:lnTo>
                  <a:pt x="1869" y="937"/>
                </a:lnTo>
                <a:lnTo>
                  <a:pt x="1866" y="944"/>
                </a:lnTo>
                <a:lnTo>
                  <a:pt x="1857" y="958"/>
                </a:lnTo>
                <a:lnTo>
                  <a:pt x="1846" y="972"/>
                </a:lnTo>
                <a:lnTo>
                  <a:pt x="1846" y="972"/>
                </a:lnTo>
                <a:lnTo>
                  <a:pt x="1863" y="957"/>
                </a:lnTo>
                <a:lnTo>
                  <a:pt x="1881" y="944"/>
                </a:lnTo>
                <a:lnTo>
                  <a:pt x="1900" y="933"/>
                </a:lnTo>
                <a:lnTo>
                  <a:pt x="1920" y="922"/>
                </a:lnTo>
                <a:lnTo>
                  <a:pt x="1940" y="913"/>
                </a:lnTo>
                <a:lnTo>
                  <a:pt x="1962" y="906"/>
                </a:lnTo>
                <a:lnTo>
                  <a:pt x="1982" y="900"/>
                </a:lnTo>
                <a:lnTo>
                  <a:pt x="2004" y="896"/>
                </a:lnTo>
                <a:lnTo>
                  <a:pt x="2004" y="896"/>
                </a:lnTo>
                <a:lnTo>
                  <a:pt x="2003" y="905"/>
                </a:lnTo>
                <a:lnTo>
                  <a:pt x="1999" y="912"/>
                </a:lnTo>
                <a:lnTo>
                  <a:pt x="1996" y="920"/>
                </a:lnTo>
                <a:lnTo>
                  <a:pt x="1991" y="926"/>
                </a:lnTo>
                <a:lnTo>
                  <a:pt x="1985" y="932"/>
                </a:lnTo>
                <a:lnTo>
                  <a:pt x="1978" y="938"/>
                </a:lnTo>
                <a:lnTo>
                  <a:pt x="1963" y="949"/>
                </a:lnTo>
                <a:lnTo>
                  <a:pt x="1946" y="958"/>
                </a:lnTo>
                <a:lnTo>
                  <a:pt x="1929" y="966"/>
                </a:lnTo>
                <a:lnTo>
                  <a:pt x="1897" y="979"/>
                </a:lnTo>
                <a:lnTo>
                  <a:pt x="1897" y="979"/>
                </a:lnTo>
                <a:lnTo>
                  <a:pt x="1939" y="963"/>
                </a:lnTo>
                <a:lnTo>
                  <a:pt x="1968" y="952"/>
                </a:lnTo>
                <a:lnTo>
                  <a:pt x="2001" y="941"/>
                </a:lnTo>
                <a:lnTo>
                  <a:pt x="2032" y="933"/>
                </a:lnTo>
                <a:lnTo>
                  <a:pt x="2048" y="930"/>
                </a:lnTo>
                <a:lnTo>
                  <a:pt x="2061" y="929"/>
                </a:lnTo>
                <a:lnTo>
                  <a:pt x="2072" y="929"/>
                </a:lnTo>
                <a:lnTo>
                  <a:pt x="2083" y="930"/>
                </a:lnTo>
                <a:lnTo>
                  <a:pt x="2087" y="933"/>
                </a:lnTo>
                <a:lnTo>
                  <a:pt x="2091" y="934"/>
                </a:lnTo>
                <a:lnTo>
                  <a:pt x="2093" y="938"/>
                </a:lnTo>
                <a:lnTo>
                  <a:pt x="2094" y="940"/>
                </a:lnTo>
                <a:lnTo>
                  <a:pt x="2094" y="940"/>
                </a:lnTo>
                <a:lnTo>
                  <a:pt x="2097" y="945"/>
                </a:lnTo>
                <a:lnTo>
                  <a:pt x="2097" y="949"/>
                </a:lnTo>
                <a:lnTo>
                  <a:pt x="2097" y="952"/>
                </a:lnTo>
                <a:lnTo>
                  <a:pt x="2096" y="956"/>
                </a:lnTo>
                <a:lnTo>
                  <a:pt x="2092" y="963"/>
                </a:lnTo>
                <a:lnTo>
                  <a:pt x="2086" y="969"/>
                </a:lnTo>
                <a:lnTo>
                  <a:pt x="2079" y="975"/>
                </a:lnTo>
                <a:lnTo>
                  <a:pt x="2069" y="980"/>
                </a:lnTo>
                <a:lnTo>
                  <a:pt x="2059" y="985"/>
                </a:lnTo>
                <a:lnTo>
                  <a:pt x="2047" y="990"/>
                </a:lnTo>
                <a:lnTo>
                  <a:pt x="2023" y="999"/>
                </a:lnTo>
                <a:lnTo>
                  <a:pt x="2001" y="1005"/>
                </a:lnTo>
                <a:lnTo>
                  <a:pt x="1981" y="1010"/>
                </a:lnTo>
                <a:lnTo>
                  <a:pt x="1969" y="1012"/>
                </a:lnTo>
                <a:lnTo>
                  <a:pt x="1969" y="1012"/>
                </a:lnTo>
                <a:lnTo>
                  <a:pt x="1945" y="1020"/>
                </a:lnTo>
                <a:lnTo>
                  <a:pt x="1922" y="1030"/>
                </a:lnTo>
                <a:lnTo>
                  <a:pt x="1922" y="1030"/>
                </a:lnTo>
                <a:lnTo>
                  <a:pt x="1940" y="1029"/>
                </a:lnTo>
                <a:lnTo>
                  <a:pt x="1958" y="1029"/>
                </a:lnTo>
                <a:lnTo>
                  <a:pt x="1975" y="1029"/>
                </a:lnTo>
                <a:lnTo>
                  <a:pt x="1993" y="1031"/>
                </a:lnTo>
                <a:lnTo>
                  <a:pt x="2010" y="1034"/>
                </a:lnTo>
                <a:lnTo>
                  <a:pt x="2029" y="1038"/>
                </a:lnTo>
                <a:lnTo>
                  <a:pt x="2046" y="1041"/>
                </a:lnTo>
                <a:lnTo>
                  <a:pt x="2063" y="1047"/>
                </a:lnTo>
                <a:lnTo>
                  <a:pt x="2080" y="1053"/>
                </a:lnTo>
                <a:lnTo>
                  <a:pt x="2096" y="1059"/>
                </a:lnTo>
                <a:lnTo>
                  <a:pt x="2113" y="1068"/>
                </a:lnTo>
                <a:lnTo>
                  <a:pt x="2128" y="1076"/>
                </a:lnTo>
                <a:lnTo>
                  <a:pt x="2144" y="1085"/>
                </a:lnTo>
                <a:lnTo>
                  <a:pt x="2159" y="1096"/>
                </a:lnTo>
                <a:lnTo>
                  <a:pt x="2175" y="1106"/>
                </a:lnTo>
                <a:lnTo>
                  <a:pt x="2189" y="1118"/>
                </a:lnTo>
                <a:lnTo>
                  <a:pt x="2204" y="1130"/>
                </a:lnTo>
                <a:lnTo>
                  <a:pt x="2217" y="1142"/>
                </a:lnTo>
                <a:lnTo>
                  <a:pt x="2243" y="1169"/>
                </a:lnTo>
                <a:lnTo>
                  <a:pt x="2267" y="1198"/>
                </a:lnTo>
                <a:lnTo>
                  <a:pt x="2289" y="1228"/>
                </a:lnTo>
                <a:lnTo>
                  <a:pt x="2300" y="1244"/>
                </a:lnTo>
                <a:lnTo>
                  <a:pt x="2308" y="1261"/>
                </a:lnTo>
                <a:lnTo>
                  <a:pt x="2318" y="1278"/>
                </a:lnTo>
                <a:lnTo>
                  <a:pt x="2327" y="1295"/>
                </a:lnTo>
                <a:lnTo>
                  <a:pt x="2334" y="1312"/>
                </a:lnTo>
                <a:lnTo>
                  <a:pt x="2340" y="1331"/>
                </a:lnTo>
                <a:lnTo>
                  <a:pt x="2347" y="1349"/>
                </a:lnTo>
                <a:lnTo>
                  <a:pt x="2352" y="1367"/>
                </a:lnTo>
                <a:lnTo>
                  <a:pt x="2352" y="1367"/>
                </a:lnTo>
                <a:lnTo>
                  <a:pt x="2363" y="1413"/>
                </a:lnTo>
                <a:lnTo>
                  <a:pt x="2363" y="1413"/>
                </a:lnTo>
                <a:lnTo>
                  <a:pt x="2378" y="1418"/>
                </a:lnTo>
                <a:lnTo>
                  <a:pt x="2392" y="1421"/>
                </a:lnTo>
                <a:lnTo>
                  <a:pt x="2408" y="1423"/>
                </a:lnTo>
                <a:lnTo>
                  <a:pt x="2425" y="1424"/>
                </a:lnTo>
                <a:lnTo>
                  <a:pt x="2442" y="1424"/>
                </a:lnTo>
                <a:lnTo>
                  <a:pt x="2459" y="1423"/>
                </a:lnTo>
                <a:lnTo>
                  <a:pt x="2495" y="1419"/>
                </a:lnTo>
                <a:lnTo>
                  <a:pt x="2527" y="1413"/>
                </a:lnTo>
                <a:lnTo>
                  <a:pt x="2558" y="1406"/>
                </a:lnTo>
                <a:lnTo>
                  <a:pt x="2583" y="1396"/>
                </a:lnTo>
                <a:lnTo>
                  <a:pt x="2594" y="1391"/>
                </a:lnTo>
                <a:lnTo>
                  <a:pt x="2603" y="1387"/>
                </a:lnTo>
                <a:lnTo>
                  <a:pt x="2603" y="1387"/>
                </a:lnTo>
                <a:lnTo>
                  <a:pt x="2597" y="1400"/>
                </a:lnTo>
                <a:lnTo>
                  <a:pt x="2589" y="1412"/>
                </a:lnTo>
                <a:lnTo>
                  <a:pt x="2581" y="1424"/>
                </a:lnTo>
                <a:lnTo>
                  <a:pt x="2571" y="1436"/>
                </a:lnTo>
                <a:lnTo>
                  <a:pt x="2561" y="1447"/>
                </a:lnTo>
                <a:lnTo>
                  <a:pt x="2549" y="1457"/>
                </a:lnTo>
                <a:lnTo>
                  <a:pt x="2537" y="1467"/>
                </a:lnTo>
                <a:lnTo>
                  <a:pt x="2524" y="1475"/>
                </a:lnTo>
                <a:lnTo>
                  <a:pt x="2509" y="1484"/>
                </a:lnTo>
                <a:lnTo>
                  <a:pt x="2493" y="1491"/>
                </a:lnTo>
                <a:lnTo>
                  <a:pt x="2478" y="1499"/>
                </a:lnTo>
                <a:lnTo>
                  <a:pt x="2460" y="1505"/>
                </a:lnTo>
                <a:lnTo>
                  <a:pt x="2442" y="1509"/>
                </a:lnTo>
                <a:lnTo>
                  <a:pt x="2423" y="1513"/>
                </a:lnTo>
                <a:lnTo>
                  <a:pt x="2402" y="1517"/>
                </a:lnTo>
                <a:lnTo>
                  <a:pt x="2381" y="1519"/>
                </a:lnTo>
                <a:lnTo>
                  <a:pt x="2381" y="1519"/>
                </a:lnTo>
                <a:lnTo>
                  <a:pt x="2405" y="1527"/>
                </a:lnTo>
                <a:lnTo>
                  <a:pt x="2430" y="1534"/>
                </a:lnTo>
                <a:lnTo>
                  <a:pt x="2459" y="1540"/>
                </a:lnTo>
                <a:lnTo>
                  <a:pt x="2491" y="1544"/>
                </a:lnTo>
                <a:lnTo>
                  <a:pt x="2523" y="1546"/>
                </a:lnTo>
                <a:lnTo>
                  <a:pt x="2553" y="1547"/>
                </a:lnTo>
                <a:lnTo>
                  <a:pt x="2583" y="1546"/>
                </a:lnTo>
                <a:lnTo>
                  <a:pt x="2611" y="1542"/>
                </a:lnTo>
                <a:lnTo>
                  <a:pt x="2611" y="1542"/>
                </a:lnTo>
                <a:lnTo>
                  <a:pt x="2593" y="1561"/>
                </a:lnTo>
                <a:lnTo>
                  <a:pt x="2572" y="1578"/>
                </a:lnTo>
                <a:lnTo>
                  <a:pt x="2560" y="1585"/>
                </a:lnTo>
                <a:lnTo>
                  <a:pt x="2548" y="1592"/>
                </a:lnTo>
                <a:lnTo>
                  <a:pt x="2535" y="1599"/>
                </a:lnTo>
                <a:lnTo>
                  <a:pt x="2520" y="1607"/>
                </a:lnTo>
                <a:lnTo>
                  <a:pt x="2504" y="1613"/>
                </a:lnTo>
                <a:lnTo>
                  <a:pt x="2488" y="1618"/>
                </a:lnTo>
                <a:lnTo>
                  <a:pt x="2471" y="1623"/>
                </a:lnTo>
                <a:lnTo>
                  <a:pt x="2453" y="1626"/>
                </a:lnTo>
                <a:lnTo>
                  <a:pt x="2434" y="1630"/>
                </a:lnTo>
                <a:lnTo>
                  <a:pt x="2413" y="1632"/>
                </a:lnTo>
                <a:lnTo>
                  <a:pt x="2392" y="1634"/>
                </a:lnTo>
                <a:lnTo>
                  <a:pt x="2369" y="1634"/>
                </a:lnTo>
                <a:lnTo>
                  <a:pt x="2369" y="1634"/>
                </a:lnTo>
                <a:close/>
              </a:path>
            </a:pathLst>
          </a:custGeom>
          <a:solidFill>
            <a:srgbClr val="2980B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1"/>
          <p:cNvSpPr>
            <a:spLocks noEditPoints="1"/>
          </p:cNvSpPr>
          <p:nvPr/>
        </p:nvSpPr>
        <p:spPr bwMode="auto">
          <a:xfrm>
            <a:off x="3472943" y="2069926"/>
            <a:ext cx="1656000" cy="1656000"/>
          </a:xfrm>
          <a:custGeom>
            <a:avLst/>
            <a:gdLst>
              <a:gd name="T0" fmla="*/ 1353 w 3193"/>
              <a:gd name="T1" fmla="*/ 18 h 3193"/>
              <a:gd name="T2" fmla="*/ 1047 w 3193"/>
              <a:gd name="T3" fmla="*/ 97 h 3193"/>
              <a:gd name="T4" fmla="*/ 769 w 3193"/>
              <a:gd name="T5" fmla="*/ 231 h 3193"/>
              <a:gd name="T6" fmla="*/ 523 w 3193"/>
              <a:gd name="T7" fmla="*/ 415 h 3193"/>
              <a:gd name="T8" fmla="*/ 318 w 3193"/>
              <a:gd name="T9" fmla="*/ 641 h 3193"/>
              <a:gd name="T10" fmla="*/ 157 w 3193"/>
              <a:gd name="T11" fmla="*/ 905 h 3193"/>
              <a:gd name="T12" fmla="*/ 50 w 3193"/>
              <a:gd name="T13" fmla="*/ 1198 h 3193"/>
              <a:gd name="T14" fmla="*/ 2 w 3193"/>
              <a:gd name="T15" fmla="*/ 1514 h 3193"/>
              <a:gd name="T16" fmla="*/ 13 w 3193"/>
              <a:gd name="T17" fmla="*/ 1800 h 3193"/>
              <a:gd name="T18" fmla="*/ 84 w 3193"/>
              <a:gd name="T19" fmla="*/ 2108 h 3193"/>
              <a:gd name="T20" fmla="*/ 212 w 3193"/>
              <a:gd name="T21" fmla="*/ 2391 h 3193"/>
              <a:gd name="T22" fmla="*/ 389 w 3193"/>
              <a:gd name="T23" fmla="*/ 2641 h 3193"/>
              <a:gd name="T24" fmla="*/ 611 w 3193"/>
              <a:gd name="T25" fmla="*/ 2852 h 3193"/>
              <a:gd name="T26" fmla="*/ 870 w 3193"/>
              <a:gd name="T27" fmla="*/ 3018 h 3193"/>
              <a:gd name="T28" fmla="*/ 1159 w 3193"/>
              <a:gd name="T29" fmla="*/ 3132 h 3193"/>
              <a:gd name="T30" fmla="*/ 1473 w 3193"/>
              <a:gd name="T31" fmla="*/ 3188 h 3193"/>
              <a:gd name="T32" fmla="*/ 1759 w 3193"/>
              <a:gd name="T33" fmla="*/ 3184 h 3193"/>
              <a:gd name="T34" fmla="*/ 2072 w 3193"/>
              <a:gd name="T35" fmla="*/ 3121 h 3193"/>
              <a:gd name="T36" fmla="*/ 2358 w 3193"/>
              <a:gd name="T37" fmla="*/ 3000 h 3193"/>
              <a:gd name="T38" fmla="*/ 2612 w 3193"/>
              <a:gd name="T39" fmla="*/ 2828 h 3193"/>
              <a:gd name="T40" fmla="*/ 2828 w 3193"/>
              <a:gd name="T41" fmla="*/ 2612 h 3193"/>
              <a:gd name="T42" fmla="*/ 3000 w 3193"/>
              <a:gd name="T43" fmla="*/ 2357 h 3193"/>
              <a:gd name="T44" fmla="*/ 3121 w 3193"/>
              <a:gd name="T45" fmla="*/ 2071 h 3193"/>
              <a:gd name="T46" fmla="*/ 3185 w 3193"/>
              <a:gd name="T47" fmla="*/ 1760 h 3193"/>
              <a:gd name="T48" fmla="*/ 3188 w 3193"/>
              <a:gd name="T49" fmla="*/ 1474 h 3193"/>
              <a:gd name="T50" fmla="*/ 3132 w 3193"/>
              <a:gd name="T51" fmla="*/ 1159 h 3193"/>
              <a:gd name="T52" fmla="*/ 3018 w 3193"/>
              <a:gd name="T53" fmla="*/ 870 h 3193"/>
              <a:gd name="T54" fmla="*/ 2853 w 3193"/>
              <a:gd name="T55" fmla="*/ 611 h 3193"/>
              <a:gd name="T56" fmla="*/ 2641 w 3193"/>
              <a:gd name="T57" fmla="*/ 389 h 3193"/>
              <a:gd name="T58" fmla="*/ 2390 w 3193"/>
              <a:gd name="T59" fmla="*/ 212 h 3193"/>
              <a:gd name="T60" fmla="*/ 2108 w 3193"/>
              <a:gd name="T61" fmla="*/ 84 h 3193"/>
              <a:gd name="T62" fmla="*/ 1799 w 3193"/>
              <a:gd name="T63" fmla="*/ 13 h 3193"/>
              <a:gd name="T64" fmla="*/ 1047 w 3193"/>
              <a:gd name="T65" fmla="*/ 2137 h 3193"/>
              <a:gd name="T66" fmla="*/ 925 w 3193"/>
              <a:gd name="T67" fmla="*/ 2115 h 3193"/>
              <a:gd name="T68" fmla="*/ 808 w 3193"/>
              <a:gd name="T69" fmla="*/ 2043 h 3193"/>
              <a:gd name="T70" fmla="*/ 726 w 3193"/>
              <a:gd name="T71" fmla="*/ 1934 h 3193"/>
              <a:gd name="T72" fmla="*/ 691 w 3193"/>
              <a:gd name="T73" fmla="*/ 1797 h 3193"/>
              <a:gd name="T74" fmla="*/ 714 w 3193"/>
              <a:gd name="T75" fmla="*/ 1652 h 3193"/>
              <a:gd name="T76" fmla="*/ 872 w 3193"/>
              <a:gd name="T77" fmla="*/ 1466 h 3193"/>
              <a:gd name="T78" fmla="*/ 988 w 3193"/>
              <a:gd name="T79" fmla="*/ 1385 h 3193"/>
              <a:gd name="T80" fmla="*/ 1039 w 3193"/>
              <a:gd name="T81" fmla="*/ 1241 h 3193"/>
              <a:gd name="T82" fmla="*/ 1190 w 3193"/>
              <a:gd name="T83" fmla="*/ 1159 h 3193"/>
              <a:gd name="T84" fmla="*/ 1327 w 3193"/>
              <a:gd name="T85" fmla="*/ 1190 h 3193"/>
              <a:gd name="T86" fmla="*/ 1434 w 3193"/>
              <a:gd name="T87" fmla="*/ 1072 h 3193"/>
              <a:gd name="T88" fmla="*/ 1563 w 3193"/>
              <a:gd name="T89" fmla="*/ 954 h 3193"/>
              <a:gd name="T90" fmla="*/ 1704 w 3193"/>
              <a:gd name="T91" fmla="*/ 912 h 3193"/>
              <a:gd name="T92" fmla="*/ 1878 w 3193"/>
              <a:gd name="T93" fmla="*/ 918 h 3193"/>
              <a:gd name="T94" fmla="*/ 2047 w 3193"/>
              <a:gd name="T95" fmla="*/ 996 h 3193"/>
              <a:gd name="T96" fmla="*/ 2159 w 3193"/>
              <a:gd name="T97" fmla="*/ 1131 h 3193"/>
              <a:gd name="T98" fmla="*/ 2214 w 3193"/>
              <a:gd name="T99" fmla="*/ 1303 h 3193"/>
              <a:gd name="T100" fmla="*/ 2250 w 3193"/>
              <a:gd name="T101" fmla="*/ 1434 h 3193"/>
              <a:gd name="T102" fmla="*/ 2441 w 3193"/>
              <a:gd name="T103" fmla="*/ 1574 h 3193"/>
              <a:gd name="T104" fmla="*/ 2505 w 3193"/>
              <a:gd name="T105" fmla="*/ 1778 h 3193"/>
              <a:gd name="T106" fmla="*/ 2477 w 3193"/>
              <a:gd name="T107" fmla="*/ 1918 h 3193"/>
              <a:gd name="T108" fmla="*/ 2400 w 3193"/>
              <a:gd name="T109" fmla="*/ 2033 h 3193"/>
              <a:gd name="T110" fmla="*/ 2287 w 3193"/>
              <a:gd name="T111" fmla="*/ 2109 h 3193"/>
              <a:gd name="T112" fmla="*/ 2148 w 3193"/>
              <a:gd name="T113" fmla="*/ 2137 h 3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193" h="3193">
                <a:moveTo>
                  <a:pt x="1596" y="0"/>
                </a:moveTo>
                <a:lnTo>
                  <a:pt x="1596" y="0"/>
                </a:lnTo>
                <a:lnTo>
                  <a:pt x="1555" y="1"/>
                </a:lnTo>
                <a:lnTo>
                  <a:pt x="1515" y="2"/>
                </a:lnTo>
                <a:lnTo>
                  <a:pt x="1473" y="5"/>
                </a:lnTo>
                <a:lnTo>
                  <a:pt x="1433" y="8"/>
                </a:lnTo>
                <a:lnTo>
                  <a:pt x="1393" y="13"/>
                </a:lnTo>
                <a:lnTo>
                  <a:pt x="1353" y="18"/>
                </a:lnTo>
                <a:lnTo>
                  <a:pt x="1314" y="25"/>
                </a:lnTo>
                <a:lnTo>
                  <a:pt x="1275" y="33"/>
                </a:lnTo>
                <a:lnTo>
                  <a:pt x="1236" y="41"/>
                </a:lnTo>
                <a:lnTo>
                  <a:pt x="1197" y="51"/>
                </a:lnTo>
                <a:lnTo>
                  <a:pt x="1159" y="61"/>
                </a:lnTo>
                <a:lnTo>
                  <a:pt x="1122" y="72"/>
                </a:lnTo>
                <a:lnTo>
                  <a:pt x="1084" y="84"/>
                </a:lnTo>
                <a:lnTo>
                  <a:pt x="1047" y="97"/>
                </a:lnTo>
                <a:lnTo>
                  <a:pt x="1011" y="111"/>
                </a:lnTo>
                <a:lnTo>
                  <a:pt x="976" y="125"/>
                </a:lnTo>
                <a:lnTo>
                  <a:pt x="939" y="141"/>
                </a:lnTo>
                <a:lnTo>
                  <a:pt x="904" y="158"/>
                </a:lnTo>
                <a:lnTo>
                  <a:pt x="870" y="175"/>
                </a:lnTo>
                <a:lnTo>
                  <a:pt x="836" y="193"/>
                </a:lnTo>
                <a:lnTo>
                  <a:pt x="802" y="212"/>
                </a:lnTo>
                <a:lnTo>
                  <a:pt x="769" y="231"/>
                </a:lnTo>
                <a:lnTo>
                  <a:pt x="736" y="252"/>
                </a:lnTo>
                <a:lnTo>
                  <a:pt x="704" y="272"/>
                </a:lnTo>
                <a:lnTo>
                  <a:pt x="673" y="294"/>
                </a:lnTo>
                <a:lnTo>
                  <a:pt x="641" y="317"/>
                </a:lnTo>
                <a:lnTo>
                  <a:pt x="611" y="341"/>
                </a:lnTo>
                <a:lnTo>
                  <a:pt x="581" y="365"/>
                </a:lnTo>
                <a:lnTo>
                  <a:pt x="552" y="389"/>
                </a:lnTo>
                <a:lnTo>
                  <a:pt x="523" y="415"/>
                </a:lnTo>
                <a:lnTo>
                  <a:pt x="495" y="441"/>
                </a:lnTo>
                <a:lnTo>
                  <a:pt x="467" y="468"/>
                </a:lnTo>
                <a:lnTo>
                  <a:pt x="440" y="495"/>
                </a:lnTo>
                <a:lnTo>
                  <a:pt x="415" y="523"/>
                </a:lnTo>
                <a:lnTo>
                  <a:pt x="389" y="552"/>
                </a:lnTo>
                <a:lnTo>
                  <a:pt x="365" y="581"/>
                </a:lnTo>
                <a:lnTo>
                  <a:pt x="341" y="611"/>
                </a:lnTo>
                <a:lnTo>
                  <a:pt x="318" y="641"/>
                </a:lnTo>
                <a:lnTo>
                  <a:pt x="294" y="673"/>
                </a:lnTo>
                <a:lnTo>
                  <a:pt x="272" y="704"/>
                </a:lnTo>
                <a:lnTo>
                  <a:pt x="252" y="736"/>
                </a:lnTo>
                <a:lnTo>
                  <a:pt x="231" y="769"/>
                </a:lnTo>
                <a:lnTo>
                  <a:pt x="212" y="802"/>
                </a:lnTo>
                <a:lnTo>
                  <a:pt x="192" y="836"/>
                </a:lnTo>
                <a:lnTo>
                  <a:pt x="175" y="870"/>
                </a:lnTo>
                <a:lnTo>
                  <a:pt x="157" y="905"/>
                </a:lnTo>
                <a:lnTo>
                  <a:pt x="141" y="939"/>
                </a:lnTo>
                <a:lnTo>
                  <a:pt x="125" y="975"/>
                </a:lnTo>
                <a:lnTo>
                  <a:pt x="111" y="1011"/>
                </a:lnTo>
                <a:lnTo>
                  <a:pt x="97" y="1047"/>
                </a:lnTo>
                <a:lnTo>
                  <a:pt x="84" y="1085"/>
                </a:lnTo>
                <a:lnTo>
                  <a:pt x="72" y="1121"/>
                </a:lnTo>
                <a:lnTo>
                  <a:pt x="61" y="1159"/>
                </a:lnTo>
                <a:lnTo>
                  <a:pt x="50" y="1198"/>
                </a:lnTo>
                <a:lnTo>
                  <a:pt x="41" y="1236"/>
                </a:lnTo>
                <a:lnTo>
                  <a:pt x="33" y="1275"/>
                </a:lnTo>
                <a:lnTo>
                  <a:pt x="26" y="1314"/>
                </a:lnTo>
                <a:lnTo>
                  <a:pt x="18" y="1354"/>
                </a:lnTo>
                <a:lnTo>
                  <a:pt x="13" y="1393"/>
                </a:lnTo>
                <a:lnTo>
                  <a:pt x="9" y="1433"/>
                </a:lnTo>
                <a:lnTo>
                  <a:pt x="5" y="1474"/>
                </a:lnTo>
                <a:lnTo>
                  <a:pt x="2" y="1514"/>
                </a:lnTo>
                <a:lnTo>
                  <a:pt x="1" y="1556"/>
                </a:lnTo>
                <a:lnTo>
                  <a:pt x="0" y="1596"/>
                </a:lnTo>
                <a:lnTo>
                  <a:pt x="0" y="1596"/>
                </a:lnTo>
                <a:lnTo>
                  <a:pt x="1" y="1637"/>
                </a:lnTo>
                <a:lnTo>
                  <a:pt x="2" y="1679"/>
                </a:lnTo>
                <a:lnTo>
                  <a:pt x="5" y="1719"/>
                </a:lnTo>
                <a:lnTo>
                  <a:pt x="9" y="1760"/>
                </a:lnTo>
                <a:lnTo>
                  <a:pt x="13" y="1800"/>
                </a:lnTo>
                <a:lnTo>
                  <a:pt x="18" y="1839"/>
                </a:lnTo>
                <a:lnTo>
                  <a:pt x="26" y="1879"/>
                </a:lnTo>
                <a:lnTo>
                  <a:pt x="33" y="1918"/>
                </a:lnTo>
                <a:lnTo>
                  <a:pt x="41" y="1957"/>
                </a:lnTo>
                <a:lnTo>
                  <a:pt x="50" y="1995"/>
                </a:lnTo>
                <a:lnTo>
                  <a:pt x="61" y="2034"/>
                </a:lnTo>
                <a:lnTo>
                  <a:pt x="72" y="2071"/>
                </a:lnTo>
                <a:lnTo>
                  <a:pt x="84" y="2108"/>
                </a:lnTo>
                <a:lnTo>
                  <a:pt x="97" y="2146"/>
                </a:lnTo>
                <a:lnTo>
                  <a:pt x="111" y="2182"/>
                </a:lnTo>
                <a:lnTo>
                  <a:pt x="125" y="2217"/>
                </a:lnTo>
                <a:lnTo>
                  <a:pt x="141" y="2254"/>
                </a:lnTo>
                <a:lnTo>
                  <a:pt x="157" y="2288"/>
                </a:lnTo>
                <a:lnTo>
                  <a:pt x="175" y="2323"/>
                </a:lnTo>
                <a:lnTo>
                  <a:pt x="192" y="2357"/>
                </a:lnTo>
                <a:lnTo>
                  <a:pt x="212" y="2391"/>
                </a:lnTo>
                <a:lnTo>
                  <a:pt x="231" y="2424"/>
                </a:lnTo>
                <a:lnTo>
                  <a:pt x="252" y="2457"/>
                </a:lnTo>
                <a:lnTo>
                  <a:pt x="272" y="2489"/>
                </a:lnTo>
                <a:lnTo>
                  <a:pt x="294" y="2520"/>
                </a:lnTo>
                <a:lnTo>
                  <a:pt x="318" y="2552"/>
                </a:lnTo>
                <a:lnTo>
                  <a:pt x="341" y="2582"/>
                </a:lnTo>
                <a:lnTo>
                  <a:pt x="365" y="2612"/>
                </a:lnTo>
                <a:lnTo>
                  <a:pt x="389" y="2641"/>
                </a:lnTo>
                <a:lnTo>
                  <a:pt x="415" y="2670"/>
                </a:lnTo>
                <a:lnTo>
                  <a:pt x="440" y="2698"/>
                </a:lnTo>
                <a:lnTo>
                  <a:pt x="467" y="2725"/>
                </a:lnTo>
                <a:lnTo>
                  <a:pt x="495" y="2751"/>
                </a:lnTo>
                <a:lnTo>
                  <a:pt x="523" y="2778"/>
                </a:lnTo>
                <a:lnTo>
                  <a:pt x="552" y="2804"/>
                </a:lnTo>
                <a:lnTo>
                  <a:pt x="581" y="2828"/>
                </a:lnTo>
                <a:lnTo>
                  <a:pt x="611" y="2852"/>
                </a:lnTo>
                <a:lnTo>
                  <a:pt x="641" y="2876"/>
                </a:lnTo>
                <a:lnTo>
                  <a:pt x="673" y="2899"/>
                </a:lnTo>
                <a:lnTo>
                  <a:pt x="704" y="2921"/>
                </a:lnTo>
                <a:lnTo>
                  <a:pt x="736" y="2941"/>
                </a:lnTo>
                <a:lnTo>
                  <a:pt x="769" y="2962"/>
                </a:lnTo>
                <a:lnTo>
                  <a:pt x="802" y="2981"/>
                </a:lnTo>
                <a:lnTo>
                  <a:pt x="836" y="3000"/>
                </a:lnTo>
                <a:lnTo>
                  <a:pt x="870" y="3018"/>
                </a:lnTo>
                <a:lnTo>
                  <a:pt x="904" y="3035"/>
                </a:lnTo>
                <a:lnTo>
                  <a:pt x="939" y="3052"/>
                </a:lnTo>
                <a:lnTo>
                  <a:pt x="976" y="3068"/>
                </a:lnTo>
                <a:lnTo>
                  <a:pt x="1011" y="3082"/>
                </a:lnTo>
                <a:lnTo>
                  <a:pt x="1047" y="3096"/>
                </a:lnTo>
                <a:lnTo>
                  <a:pt x="1084" y="3109"/>
                </a:lnTo>
                <a:lnTo>
                  <a:pt x="1122" y="3121"/>
                </a:lnTo>
                <a:lnTo>
                  <a:pt x="1159" y="3132"/>
                </a:lnTo>
                <a:lnTo>
                  <a:pt x="1197" y="3142"/>
                </a:lnTo>
                <a:lnTo>
                  <a:pt x="1236" y="3152"/>
                </a:lnTo>
                <a:lnTo>
                  <a:pt x="1275" y="3160"/>
                </a:lnTo>
                <a:lnTo>
                  <a:pt x="1314" y="3167"/>
                </a:lnTo>
                <a:lnTo>
                  <a:pt x="1353" y="3175"/>
                </a:lnTo>
                <a:lnTo>
                  <a:pt x="1393" y="3180"/>
                </a:lnTo>
                <a:lnTo>
                  <a:pt x="1433" y="3184"/>
                </a:lnTo>
                <a:lnTo>
                  <a:pt x="1473" y="3188"/>
                </a:lnTo>
                <a:lnTo>
                  <a:pt x="1515" y="3191"/>
                </a:lnTo>
                <a:lnTo>
                  <a:pt x="1555" y="3192"/>
                </a:lnTo>
                <a:lnTo>
                  <a:pt x="1596" y="3193"/>
                </a:lnTo>
                <a:lnTo>
                  <a:pt x="1596" y="3193"/>
                </a:lnTo>
                <a:lnTo>
                  <a:pt x="1637" y="3192"/>
                </a:lnTo>
                <a:lnTo>
                  <a:pt x="1679" y="3191"/>
                </a:lnTo>
                <a:lnTo>
                  <a:pt x="1719" y="3188"/>
                </a:lnTo>
                <a:lnTo>
                  <a:pt x="1759" y="3184"/>
                </a:lnTo>
                <a:lnTo>
                  <a:pt x="1799" y="3180"/>
                </a:lnTo>
                <a:lnTo>
                  <a:pt x="1839" y="3175"/>
                </a:lnTo>
                <a:lnTo>
                  <a:pt x="1879" y="3167"/>
                </a:lnTo>
                <a:lnTo>
                  <a:pt x="1918" y="3160"/>
                </a:lnTo>
                <a:lnTo>
                  <a:pt x="1957" y="3152"/>
                </a:lnTo>
                <a:lnTo>
                  <a:pt x="1995" y="3142"/>
                </a:lnTo>
                <a:lnTo>
                  <a:pt x="2034" y="3132"/>
                </a:lnTo>
                <a:lnTo>
                  <a:pt x="2072" y="3121"/>
                </a:lnTo>
                <a:lnTo>
                  <a:pt x="2108" y="3109"/>
                </a:lnTo>
                <a:lnTo>
                  <a:pt x="2145" y="3096"/>
                </a:lnTo>
                <a:lnTo>
                  <a:pt x="2181" y="3082"/>
                </a:lnTo>
                <a:lnTo>
                  <a:pt x="2218" y="3068"/>
                </a:lnTo>
                <a:lnTo>
                  <a:pt x="2253" y="3052"/>
                </a:lnTo>
                <a:lnTo>
                  <a:pt x="2288" y="3035"/>
                </a:lnTo>
                <a:lnTo>
                  <a:pt x="2323" y="3018"/>
                </a:lnTo>
                <a:lnTo>
                  <a:pt x="2358" y="3000"/>
                </a:lnTo>
                <a:lnTo>
                  <a:pt x="2390" y="2981"/>
                </a:lnTo>
                <a:lnTo>
                  <a:pt x="2424" y="2962"/>
                </a:lnTo>
                <a:lnTo>
                  <a:pt x="2457" y="2941"/>
                </a:lnTo>
                <a:lnTo>
                  <a:pt x="2489" y="2921"/>
                </a:lnTo>
                <a:lnTo>
                  <a:pt x="2521" y="2899"/>
                </a:lnTo>
                <a:lnTo>
                  <a:pt x="2551" y="2876"/>
                </a:lnTo>
                <a:lnTo>
                  <a:pt x="2581" y="2852"/>
                </a:lnTo>
                <a:lnTo>
                  <a:pt x="2612" y="2828"/>
                </a:lnTo>
                <a:lnTo>
                  <a:pt x="2641" y="2804"/>
                </a:lnTo>
                <a:lnTo>
                  <a:pt x="2670" y="2778"/>
                </a:lnTo>
                <a:lnTo>
                  <a:pt x="2698" y="2751"/>
                </a:lnTo>
                <a:lnTo>
                  <a:pt x="2725" y="2725"/>
                </a:lnTo>
                <a:lnTo>
                  <a:pt x="2752" y="2698"/>
                </a:lnTo>
                <a:lnTo>
                  <a:pt x="2778" y="2670"/>
                </a:lnTo>
                <a:lnTo>
                  <a:pt x="2804" y="2641"/>
                </a:lnTo>
                <a:lnTo>
                  <a:pt x="2828" y="2612"/>
                </a:lnTo>
                <a:lnTo>
                  <a:pt x="2853" y="2582"/>
                </a:lnTo>
                <a:lnTo>
                  <a:pt x="2876" y="2552"/>
                </a:lnTo>
                <a:lnTo>
                  <a:pt x="2898" y="2520"/>
                </a:lnTo>
                <a:lnTo>
                  <a:pt x="2920" y="2489"/>
                </a:lnTo>
                <a:lnTo>
                  <a:pt x="2941" y="2457"/>
                </a:lnTo>
                <a:lnTo>
                  <a:pt x="2962" y="2424"/>
                </a:lnTo>
                <a:lnTo>
                  <a:pt x="2982" y="2391"/>
                </a:lnTo>
                <a:lnTo>
                  <a:pt x="3000" y="2357"/>
                </a:lnTo>
                <a:lnTo>
                  <a:pt x="3018" y="2323"/>
                </a:lnTo>
                <a:lnTo>
                  <a:pt x="3035" y="2288"/>
                </a:lnTo>
                <a:lnTo>
                  <a:pt x="3052" y="2254"/>
                </a:lnTo>
                <a:lnTo>
                  <a:pt x="3067" y="2217"/>
                </a:lnTo>
                <a:lnTo>
                  <a:pt x="3083" y="2182"/>
                </a:lnTo>
                <a:lnTo>
                  <a:pt x="3096" y="2146"/>
                </a:lnTo>
                <a:lnTo>
                  <a:pt x="3109" y="2108"/>
                </a:lnTo>
                <a:lnTo>
                  <a:pt x="3121" y="2071"/>
                </a:lnTo>
                <a:lnTo>
                  <a:pt x="3132" y="2034"/>
                </a:lnTo>
                <a:lnTo>
                  <a:pt x="3142" y="1995"/>
                </a:lnTo>
                <a:lnTo>
                  <a:pt x="3152" y="1957"/>
                </a:lnTo>
                <a:lnTo>
                  <a:pt x="3160" y="1918"/>
                </a:lnTo>
                <a:lnTo>
                  <a:pt x="3168" y="1879"/>
                </a:lnTo>
                <a:lnTo>
                  <a:pt x="3174" y="1839"/>
                </a:lnTo>
                <a:lnTo>
                  <a:pt x="3180" y="1800"/>
                </a:lnTo>
                <a:lnTo>
                  <a:pt x="3185" y="1760"/>
                </a:lnTo>
                <a:lnTo>
                  <a:pt x="3188" y="1719"/>
                </a:lnTo>
                <a:lnTo>
                  <a:pt x="3191" y="1679"/>
                </a:lnTo>
                <a:lnTo>
                  <a:pt x="3192" y="1637"/>
                </a:lnTo>
                <a:lnTo>
                  <a:pt x="3193" y="1596"/>
                </a:lnTo>
                <a:lnTo>
                  <a:pt x="3193" y="1596"/>
                </a:lnTo>
                <a:lnTo>
                  <a:pt x="3192" y="1556"/>
                </a:lnTo>
                <a:lnTo>
                  <a:pt x="3191" y="1514"/>
                </a:lnTo>
                <a:lnTo>
                  <a:pt x="3188" y="1474"/>
                </a:lnTo>
                <a:lnTo>
                  <a:pt x="3185" y="1433"/>
                </a:lnTo>
                <a:lnTo>
                  <a:pt x="3180" y="1393"/>
                </a:lnTo>
                <a:lnTo>
                  <a:pt x="3174" y="1354"/>
                </a:lnTo>
                <a:lnTo>
                  <a:pt x="3168" y="1314"/>
                </a:lnTo>
                <a:lnTo>
                  <a:pt x="3160" y="1275"/>
                </a:lnTo>
                <a:lnTo>
                  <a:pt x="3152" y="1236"/>
                </a:lnTo>
                <a:lnTo>
                  <a:pt x="3142" y="1198"/>
                </a:lnTo>
                <a:lnTo>
                  <a:pt x="3132" y="1159"/>
                </a:lnTo>
                <a:lnTo>
                  <a:pt x="3121" y="1121"/>
                </a:lnTo>
                <a:lnTo>
                  <a:pt x="3109" y="1085"/>
                </a:lnTo>
                <a:lnTo>
                  <a:pt x="3096" y="1047"/>
                </a:lnTo>
                <a:lnTo>
                  <a:pt x="3083" y="1011"/>
                </a:lnTo>
                <a:lnTo>
                  <a:pt x="3067" y="975"/>
                </a:lnTo>
                <a:lnTo>
                  <a:pt x="3052" y="939"/>
                </a:lnTo>
                <a:lnTo>
                  <a:pt x="3035" y="905"/>
                </a:lnTo>
                <a:lnTo>
                  <a:pt x="3018" y="870"/>
                </a:lnTo>
                <a:lnTo>
                  <a:pt x="3000" y="836"/>
                </a:lnTo>
                <a:lnTo>
                  <a:pt x="2982" y="802"/>
                </a:lnTo>
                <a:lnTo>
                  <a:pt x="2962" y="769"/>
                </a:lnTo>
                <a:lnTo>
                  <a:pt x="2941" y="736"/>
                </a:lnTo>
                <a:lnTo>
                  <a:pt x="2920" y="704"/>
                </a:lnTo>
                <a:lnTo>
                  <a:pt x="2898" y="673"/>
                </a:lnTo>
                <a:lnTo>
                  <a:pt x="2876" y="641"/>
                </a:lnTo>
                <a:lnTo>
                  <a:pt x="2853" y="611"/>
                </a:lnTo>
                <a:lnTo>
                  <a:pt x="2828" y="581"/>
                </a:lnTo>
                <a:lnTo>
                  <a:pt x="2804" y="552"/>
                </a:lnTo>
                <a:lnTo>
                  <a:pt x="2778" y="523"/>
                </a:lnTo>
                <a:lnTo>
                  <a:pt x="2752" y="495"/>
                </a:lnTo>
                <a:lnTo>
                  <a:pt x="2725" y="468"/>
                </a:lnTo>
                <a:lnTo>
                  <a:pt x="2698" y="441"/>
                </a:lnTo>
                <a:lnTo>
                  <a:pt x="2670" y="415"/>
                </a:lnTo>
                <a:lnTo>
                  <a:pt x="2641" y="389"/>
                </a:lnTo>
                <a:lnTo>
                  <a:pt x="2612" y="365"/>
                </a:lnTo>
                <a:lnTo>
                  <a:pt x="2581" y="341"/>
                </a:lnTo>
                <a:lnTo>
                  <a:pt x="2551" y="317"/>
                </a:lnTo>
                <a:lnTo>
                  <a:pt x="2521" y="294"/>
                </a:lnTo>
                <a:lnTo>
                  <a:pt x="2489" y="272"/>
                </a:lnTo>
                <a:lnTo>
                  <a:pt x="2457" y="252"/>
                </a:lnTo>
                <a:lnTo>
                  <a:pt x="2424" y="231"/>
                </a:lnTo>
                <a:lnTo>
                  <a:pt x="2390" y="212"/>
                </a:lnTo>
                <a:lnTo>
                  <a:pt x="2358" y="193"/>
                </a:lnTo>
                <a:lnTo>
                  <a:pt x="2323" y="175"/>
                </a:lnTo>
                <a:lnTo>
                  <a:pt x="2288" y="158"/>
                </a:lnTo>
                <a:lnTo>
                  <a:pt x="2253" y="141"/>
                </a:lnTo>
                <a:lnTo>
                  <a:pt x="2218" y="125"/>
                </a:lnTo>
                <a:lnTo>
                  <a:pt x="2181" y="111"/>
                </a:lnTo>
                <a:lnTo>
                  <a:pt x="2145" y="97"/>
                </a:lnTo>
                <a:lnTo>
                  <a:pt x="2108" y="84"/>
                </a:lnTo>
                <a:lnTo>
                  <a:pt x="2072" y="72"/>
                </a:lnTo>
                <a:lnTo>
                  <a:pt x="2034" y="61"/>
                </a:lnTo>
                <a:lnTo>
                  <a:pt x="1995" y="51"/>
                </a:lnTo>
                <a:lnTo>
                  <a:pt x="1957" y="41"/>
                </a:lnTo>
                <a:lnTo>
                  <a:pt x="1918" y="33"/>
                </a:lnTo>
                <a:lnTo>
                  <a:pt x="1879" y="25"/>
                </a:lnTo>
                <a:lnTo>
                  <a:pt x="1839" y="18"/>
                </a:lnTo>
                <a:lnTo>
                  <a:pt x="1799" y="13"/>
                </a:lnTo>
                <a:lnTo>
                  <a:pt x="1759" y="8"/>
                </a:lnTo>
                <a:lnTo>
                  <a:pt x="1719" y="5"/>
                </a:lnTo>
                <a:lnTo>
                  <a:pt x="1679" y="2"/>
                </a:lnTo>
                <a:lnTo>
                  <a:pt x="1637" y="1"/>
                </a:lnTo>
                <a:lnTo>
                  <a:pt x="1596" y="0"/>
                </a:lnTo>
                <a:lnTo>
                  <a:pt x="1596" y="0"/>
                </a:lnTo>
                <a:close/>
                <a:moveTo>
                  <a:pt x="2148" y="2137"/>
                </a:moveTo>
                <a:lnTo>
                  <a:pt x="1047" y="2137"/>
                </a:lnTo>
                <a:lnTo>
                  <a:pt x="1047" y="2137"/>
                </a:lnTo>
                <a:lnTo>
                  <a:pt x="1029" y="2137"/>
                </a:lnTo>
                <a:lnTo>
                  <a:pt x="1011" y="2136"/>
                </a:lnTo>
                <a:lnTo>
                  <a:pt x="993" y="2134"/>
                </a:lnTo>
                <a:lnTo>
                  <a:pt x="976" y="2130"/>
                </a:lnTo>
                <a:lnTo>
                  <a:pt x="957" y="2126"/>
                </a:lnTo>
                <a:lnTo>
                  <a:pt x="942" y="2121"/>
                </a:lnTo>
                <a:lnTo>
                  <a:pt x="925" y="2115"/>
                </a:lnTo>
                <a:lnTo>
                  <a:pt x="909" y="2109"/>
                </a:lnTo>
                <a:lnTo>
                  <a:pt x="893" y="2102"/>
                </a:lnTo>
                <a:lnTo>
                  <a:pt x="877" y="2095"/>
                </a:lnTo>
                <a:lnTo>
                  <a:pt x="862" y="2085"/>
                </a:lnTo>
                <a:lnTo>
                  <a:pt x="848" y="2076"/>
                </a:lnTo>
                <a:lnTo>
                  <a:pt x="833" y="2067"/>
                </a:lnTo>
                <a:lnTo>
                  <a:pt x="820" y="2056"/>
                </a:lnTo>
                <a:lnTo>
                  <a:pt x="808" y="2043"/>
                </a:lnTo>
                <a:lnTo>
                  <a:pt x="796" y="2033"/>
                </a:lnTo>
                <a:lnTo>
                  <a:pt x="783" y="2019"/>
                </a:lnTo>
                <a:lnTo>
                  <a:pt x="772" y="2007"/>
                </a:lnTo>
                <a:lnTo>
                  <a:pt x="762" y="1994"/>
                </a:lnTo>
                <a:lnTo>
                  <a:pt x="752" y="1979"/>
                </a:lnTo>
                <a:lnTo>
                  <a:pt x="742" y="1964"/>
                </a:lnTo>
                <a:lnTo>
                  <a:pt x="734" y="1950"/>
                </a:lnTo>
                <a:lnTo>
                  <a:pt x="726" y="1934"/>
                </a:lnTo>
                <a:lnTo>
                  <a:pt x="719" y="1918"/>
                </a:lnTo>
                <a:lnTo>
                  <a:pt x="713" y="1902"/>
                </a:lnTo>
                <a:lnTo>
                  <a:pt x="707" y="1885"/>
                </a:lnTo>
                <a:lnTo>
                  <a:pt x="702" y="1868"/>
                </a:lnTo>
                <a:lnTo>
                  <a:pt x="698" y="1851"/>
                </a:lnTo>
                <a:lnTo>
                  <a:pt x="695" y="1833"/>
                </a:lnTo>
                <a:lnTo>
                  <a:pt x="692" y="1815"/>
                </a:lnTo>
                <a:lnTo>
                  <a:pt x="691" y="1797"/>
                </a:lnTo>
                <a:lnTo>
                  <a:pt x="691" y="1778"/>
                </a:lnTo>
                <a:lnTo>
                  <a:pt x="691" y="1778"/>
                </a:lnTo>
                <a:lnTo>
                  <a:pt x="691" y="1761"/>
                </a:lnTo>
                <a:lnTo>
                  <a:pt x="692" y="1745"/>
                </a:lnTo>
                <a:lnTo>
                  <a:pt x="695" y="1730"/>
                </a:lnTo>
                <a:lnTo>
                  <a:pt x="697" y="1713"/>
                </a:lnTo>
                <a:lnTo>
                  <a:pt x="704" y="1682"/>
                </a:lnTo>
                <a:lnTo>
                  <a:pt x="714" y="1652"/>
                </a:lnTo>
                <a:lnTo>
                  <a:pt x="726" y="1623"/>
                </a:lnTo>
                <a:lnTo>
                  <a:pt x="741" y="1595"/>
                </a:lnTo>
                <a:lnTo>
                  <a:pt x="758" y="1569"/>
                </a:lnTo>
                <a:lnTo>
                  <a:pt x="777" y="1545"/>
                </a:lnTo>
                <a:lnTo>
                  <a:pt x="798" y="1522"/>
                </a:lnTo>
                <a:lnTo>
                  <a:pt x="821" y="1501"/>
                </a:lnTo>
                <a:lnTo>
                  <a:pt x="845" y="1483"/>
                </a:lnTo>
                <a:lnTo>
                  <a:pt x="872" y="1466"/>
                </a:lnTo>
                <a:lnTo>
                  <a:pt x="900" y="1451"/>
                </a:lnTo>
                <a:lnTo>
                  <a:pt x="929" y="1440"/>
                </a:lnTo>
                <a:lnTo>
                  <a:pt x="960" y="1430"/>
                </a:lnTo>
                <a:lnTo>
                  <a:pt x="976" y="1427"/>
                </a:lnTo>
                <a:lnTo>
                  <a:pt x="991" y="1424"/>
                </a:lnTo>
                <a:lnTo>
                  <a:pt x="991" y="1424"/>
                </a:lnTo>
                <a:lnTo>
                  <a:pt x="989" y="1405"/>
                </a:lnTo>
                <a:lnTo>
                  <a:pt x="988" y="1385"/>
                </a:lnTo>
                <a:lnTo>
                  <a:pt x="988" y="1385"/>
                </a:lnTo>
                <a:lnTo>
                  <a:pt x="989" y="1362"/>
                </a:lnTo>
                <a:lnTo>
                  <a:pt x="993" y="1339"/>
                </a:lnTo>
                <a:lnTo>
                  <a:pt x="998" y="1319"/>
                </a:lnTo>
                <a:lnTo>
                  <a:pt x="1005" y="1297"/>
                </a:lnTo>
                <a:lnTo>
                  <a:pt x="1015" y="1277"/>
                </a:lnTo>
                <a:lnTo>
                  <a:pt x="1025" y="1259"/>
                </a:lnTo>
                <a:lnTo>
                  <a:pt x="1039" y="1241"/>
                </a:lnTo>
                <a:lnTo>
                  <a:pt x="1053" y="1225"/>
                </a:lnTo>
                <a:lnTo>
                  <a:pt x="1069" y="1210"/>
                </a:lnTo>
                <a:lnTo>
                  <a:pt x="1088" y="1197"/>
                </a:lnTo>
                <a:lnTo>
                  <a:pt x="1106" y="1186"/>
                </a:lnTo>
                <a:lnTo>
                  <a:pt x="1125" y="1176"/>
                </a:lnTo>
                <a:lnTo>
                  <a:pt x="1146" y="1169"/>
                </a:lnTo>
                <a:lnTo>
                  <a:pt x="1168" y="1163"/>
                </a:lnTo>
                <a:lnTo>
                  <a:pt x="1190" y="1159"/>
                </a:lnTo>
                <a:lnTo>
                  <a:pt x="1213" y="1158"/>
                </a:lnTo>
                <a:lnTo>
                  <a:pt x="1213" y="1158"/>
                </a:lnTo>
                <a:lnTo>
                  <a:pt x="1233" y="1159"/>
                </a:lnTo>
                <a:lnTo>
                  <a:pt x="1254" y="1162"/>
                </a:lnTo>
                <a:lnTo>
                  <a:pt x="1274" y="1166"/>
                </a:lnTo>
                <a:lnTo>
                  <a:pt x="1292" y="1173"/>
                </a:lnTo>
                <a:lnTo>
                  <a:pt x="1310" y="1180"/>
                </a:lnTo>
                <a:lnTo>
                  <a:pt x="1327" y="1190"/>
                </a:lnTo>
                <a:lnTo>
                  <a:pt x="1344" y="1201"/>
                </a:lnTo>
                <a:lnTo>
                  <a:pt x="1359" y="1213"/>
                </a:lnTo>
                <a:lnTo>
                  <a:pt x="1359" y="1213"/>
                </a:lnTo>
                <a:lnTo>
                  <a:pt x="1372" y="1182"/>
                </a:lnTo>
                <a:lnTo>
                  <a:pt x="1387" y="1153"/>
                </a:lnTo>
                <a:lnTo>
                  <a:pt x="1401" y="1125"/>
                </a:lnTo>
                <a:lnTo>
                  <a:pt x="1417" y="1097"/>
                </a:lnTo>
                <a:lnTo>
                  <a:pt x="1434" y="1072"/>
                </a:lnTo>
                <a:lnTo>
                  <a:pt x="1454" y="1046"/>
                </a:lnTo>
                <a:lnTo>
                  <a:pt x="1474" y="1023"/>
                </a:lnTo>
                <a:lnTo>
                  <a:pt x="1496" y="1001"/>
                </a:lnTo>
                <a:lnTo>
                  <a:pt x="1508" y="990"/>
                </a:lnTo>
                <a:lnTo>
                  <a:pt x="1522" y="980"/>
                </a:lnTo>
                <a:lnTo>
                  <a:pt x="1534" y="971"/>
                </a:lnTo>
                <a:lnTo>
                  <a:pt x="1549" y="962"/>
                </a:lnTo>
                <a:lnTo>
                  <a:pt x="1563" y="954"/>
                </a:lnTo>
                <a:lnTo>
                  <a:pt x="1578" y="946"/>
                </a:lnTo>
                <a:lnTo>
                  <a:pt x="1594" y="939"/>
                </a:lnTo>
                <a:lnTo>
                  <a:pt x="1611" y="933"/>
                </a:lnTo>
                <a:lnTo>
                  <a:pt x="1628" y="928"/>
                </a:lnTo>
                <a:lnTo>
                  <a:pt x="1645" y="922"/>
                </a:lnTo>
                <a:lnTo>
                  <a:pt x="1664" y="918"/>
                </a:lnTo>
                <a:lnTo>
                  <a:pt x="1684" y="915"/>
                </a:lnTo>
                <a:lnTo>
                  <a:pt x="1704" y="912"/>
                </a:lnTo>
                <a:lnTo>
                  <a:pt x="1725" y="910"/>
                </a:lnTo>
                <a:lnTo>
                  <a:pt x="1748" y="909"/>
                </a:lnTo>
                <a:lnTo>
                  <a:pt x="1771" y="909"/>
                </a:lnTo>
                <a:lnTo>
                  <a:pt x="1771" y="909"/>
                </a:lnTo>
                <a:lnTo>
                  <a:pt x="1799" y="909"/>
                </a:lnTo>
                <a:lnTo>
                  <a:pt x="1826" y="911"/>
                </a:lnTo>
                <a:lnTo>
                  <a:pt x="1853" y="915"/>
                </a:lnTo>
                <a:lnTo>
                  <a:pt x="1878" y="918"/>
                </a:lnTo>
                <a:lnTo>
                  <a:pt x="1903" y="924"/>
                </a:lnTo>
                <a:lnTo>
                  <a:pt x="1926" y="932"/>
                </a:lnTo>
                <a:lnTo>
                  <a:pt x="1949" y="940"/>
                </a:lnTo>
                <a:lnTo>
                  <a:pt x="1971" y="949"/>
                </a:lnTo>
                <a:lnTo>
                  <a:pt x="1991" y="960"/>
                </a:lnTo>
                <a:lnTo>
                  <a:pt x="2011" y="971"/>
                </a:lnTo>
                <a:lnTo>
                  <a:pt x="2029" y="983"/>
                </a:lnTo>
                <a:lnTo>
                  <a:pt x="2047" y="996"/>
                </a:lnTo>
                <a:lnTo>
                  <a:pt x="2064" y="1011"/>
                </a:lnTo>
                <a:lnTo>
                  <a:pt x="2081" y="1025"/>
                </a:lnTo>
                <a:lnTo>
                  <a:pt x="2096" y="1041"/>
                </a:lnTo>
                <a:lnTo>
                  <a:pt x="2111" y="1058"/>
                </a:lnTo>
                <a:lnTo>
                  <a:pt x="2124" y="1075"/>
                </a:lnTo>
                <a:lnTo>
                  <a:pt x="2136" y="1093"/>
                </a:lnTo>
                <a:lnTo>
                  <a:pt x="2148" y="1112"/>
                </a:lnTo>
                <a:lnTo>
                  <a:pt x="2159" y="1131"/>
                </a:lnTo>
                <a:lnTo>
                  <a:pt x="2169" y="1152"/>
                </a:lnTo>
                <a:lnTo>
                  <a:pt x="2179" y="1171"/>
                </a:lnTo>
                <a:lnTo>
                  <a:pt x="2186" y="1193"/>
                </a:lnTo>
                <a:lnTo>
                  <a:pt x="2193" y="1214"/>
                </a:lnTo>
                <a:lnTo>
                  <a:pt x="2201" y="1236"/>
                </a:lnTo>
                <a:lnTo>
                  <a:pt x="2205" y="1258"/>
                </a:lnTo>
                <a:lnTo>
                  <a:pt x="2210" y="1281"/>
                </a:lnTo>
                <a:lnTo>
                  <a:pt x="2214" y="1303"/>
                </a:lnTo>
                <a:lnTo>
                  <a:pt x="2218" y="1326"/>
                </a:lnTo>
                <a:lnTo>
                  <a:pt x="2220" y="1349"/>
                </a:lnTo>
                <a:lnTo>
                  <a:pt x="2221" y="1372"/>
                </a:lnTo>
                <a:lnTo>
                  <a:pt x="2221" y="1396"/>
                </a:lnTo>
                <a:lnTo>
                  <a:pt x="2221" y="1396"/>
                </a:lnTo>
                <a:lnTo>
                  <a:pt x="2220" y="1427"/>
                </a:lnTo>
                <a:lnTo>
                  <a:pt x="2220" y="1427"/>
                </a:lnTo>
                <a:lnTo>
                  <a:pt x="2250" y="1434"/>
                </a:lnTo>
                <a:lnTo>
                  <a:pt x="2278" y="1445"/>
                </a:lnTo>
                <a:lnTo>
                  <a:pt x="2306" y="1457"/>
                </a:lnTo>
                <a:lnTo>
                  <a:pt x="2333" y="1472"/>
                </a:lnTo>
                <a:lnTo>
                  <a:pt x="2358" y="1489"/>
                </a:lnTo>
                <a:lnTo>
                  <a:pt x="2382" y="1507"/>
                </a:lnTo>
                <a:lnTo>
                  <a:pt x="2404" y="1528"/>
                </a:lnTo>
                <a:lnTo>
                  <a:pt x="2423" y="1551"/>
                </a:lnTo>
                <a:lnTo>
                  <a:pt x="2441" y="1574"/>
                </a:lnTo>
                <a:lnTo>
                  <a:pt x="2457" y="1599"/>
                </a:lnTo>
                <a:lnTo>
                  <a:pt x="2472" y="1627"/>
                </a:lnTo>
                <a:lnTo>
                  <a:pt x="2483" y="1655"/>
                </a:lnTo>
                <a:lnTo>
                  <a:pt x="2493" y="1685"/>
                </a:lnTo>
                <a:lnTo>
                  <a:pt x="2499" y="1715"/>
                </a:lnTo>
                <a:lnTo>
                  <a:pt x="2503" y="1747"/>
                </a:lnTo>
                <a:lnTo>
                  <a:pt x="2505" y="1778"/>
                </a:lnTo>
                <a:lnTo>
                  <a:pt x="2505" y="1778"/>
                </a:lnTo>
                <a:lnTo>
                  <a:pt x="2505" y="1797"/>
                </a:lnTo>
                <a:lnTo>
                  <a:pt x="2502" y="1815"/>
                </a:lnTo>
                <a:lnTo>
                  <a:pt x="2501" y="1833"/>
                </a:lnTo>
                <a:lnTo>
                  <a:pt x="2497" y="1851"/>
                </a:lnTo>
                <a:lnTo>
                  <a:pt x="2494" y="1868"/>
                </a:lnTo>
                <a:lnTo>
                  <a:pt x="2489" y="1885"/>
                </a:lnTo>
                <a:lnTo>
                  <a:pt x="2483" y="1902"/>
                </a:lnTo>
                <a:lnTo>
                  <a:pt x="2477" y="1918"/>
                </a:lnTo>
                <a:lnTo>
                  <a:pt x="2469" y="1934"/>
                </a:lnTo>
                <a:lnTo>
                  <a:pt x="2462" y="1950"/>
                </a:lnTo>
                <a:lnTo>
                  <a:pt x="2454" y="1964"/>
                </a:lnTo>
                <a:lnTo>
                  <a:pt x="2444" y="1979"/>
                </a:lnTo>
                <a:lnTo>
                  <a:pt x="2434" y="1994"/>
                </a:lnTo>
                <a:lnTo>
                  <a:pt x="2423" y="2007"/>
                </a:lnTo>
                <a:lnTo>
                  <a:pt x="2412" y="2019"/>
                </a:lnTo>
                <a:lnTo>
                  <a:pt x="2400" y="2033"/>
                </a:lnTo>
                <a:lnTo>
                  <a:pt x="2388" y="2043"/>
                </a:lnTo>
                <a:lnTo>
                  <a:pt x="2375" y="2056"/>
                </a:lnTo>
                <a:lnTo>
                  <a:pt x="2361" y="2067"/>
                </a:lnTo>
                <a:lnTo>
                  <a:pt x="2348" y="2076"/>
                </a:lnTo>
                <a:lnTo>
                  <a:pt x="2333" y="2085"/>
                </a:lnTo>
                <a:lnTo>
                  <a:pt x="2319" y="2095"/>
                </a:lnTo>
                <a:lnTo>
                  <a:pt x="2303" y="2102"/>
                </a:lnTo>
                <a:lnTo>
                  <a:pt x="2287" y="2109"/>
                </a:lnTo>
                <a:lnTo>
                  <a:pt x="2271" y="2115"/>
                </a:lnTo>
                <a:lnTo>
                  <a:pt x="2254" y="2121"/>
                </a:lnTo>
                <a:lnTo>
                  <a:pt x="2237" y="2126"/>
                </a:lnTo>
                <a:lnTo>
                  <a:pt x="2220" y="2130"/>
                </a:lnTo>
                <a:lnTo>
                  <a:pt x="2203" y="2134"/>
                </a:lnTo>
                <a:lnTo>
                  <a:pt x="2185" y="2136"/>
                </a:lnTo>
                <a:lnTo>
                  <a:pt x="2167" y="2137"/>
                </a:lnTo>
                <a:lnTo>
                  <a:pt x="2148" y="2137"/>
                </a:lnTo>
                <a:lnTo>
                  <a:pt x="2148" y="2137"/>
                </a:lnTo>
                <a:close/>
              </a:path>
            </a:pathLst>
          </a:custGeom>
          <a:solidFill>
            <a:srgbClr val="16A08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5149303" y="2069926"/>
            <a:ext cx="1656000" cy="1656000"/>
            <a:chOff x="2157747" y="2732978"/>
            <a:chExt cx="796865" cy="796865"/>
          </a:xfrm>
          <a:solidFill>
            <a:srgbClr val="9BBB59"/>
          </a:solidFill>
        </p:grpSpPr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2378130" y="3039273"/>
              <a:ext cx="107079" cy="201707"/>
            </a:xfrm>
            <a:custGeom>
              <a:avLst/>
              <a:gdLst>
                <a:gd name="T0" fmla="*/ 0 w 428"/>
                <a:gd name="T1" fmla="*/ 0 h 810"/>
                <a:gd name="T2" fmla="*/ 0 w 428"/>
                <a:gd name="T3" fmla="*/ 810 h 810"/>
                <a:gd name="T4" fmla="*/ 428 w 428"/>
                <a:gd name="T5" fmla="*/ 415 h 810"/>
                <a:gd name="T6" fmla="*/ 0 w 428"/>
                <a:gd name="T7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8" h="810">
                  <a:moveTo>
                    <a:pt x="0" y="0"/>
                  </a:moveTo>
                  <a:lnTo>
                    <a:pt x="0" y="810"/>
                  </a:lnTo>
                  <a:lnTo>
                    <a:pt x="428" y="4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2417973" y="3009391"/>
              <a:ext cx="285129" cy="136961"/>
            </a:xfrm>
            <a:custGeom>
              <a:avLst/>
              <a:gdLst>
                <a:gd name="T0" fmla="*/ 1141 w 1141"/>
                <a:gd name="T1" fmla="*/ 0 h 551"/>
                <a:gd name="T2" fmla="*/ 0 w 1141"/>
                <a:gd name="T3" fmla="*/ 0 h 551"/>
                <a:gd name="T4" fmla="*/ 571 w 1141"/>
                <a:gd name="T5" fmla="*/ 551 h 551"/>
                <a:gd name="T6" fmla="*/ 1141 w 1141"/>
                <a:gd name="T7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1" h="551">
                  <a:moveTo>
                    <a:pt x="1141" y="0"/>
                  </a:moveTo>
                  <a:lnTo>
                    <a:pt x="0" y="0"/>
                  </a:lnTo>
                  <a:lnTo>
                    <a:pt x="571" y="551"/>
                  </a:lnTo>
                  <a:lnTo>
                    <a:pt x="1141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2420463" y="3176234"/>
              <a:ext cx="281393" cy="93383"/>
            </a:xfrm>
            <a:custGeom>
              <a:avLst/>
              <a:gdLst>
                <a:gd name="T0" fmla="*/ 633 w 1130"/>
                <a:gd name="T1" fmla="*/ 89 h 373"/>
                <a:gd name="T2" fmla="*/ 633 w 1130"/>
                <a:gd name="T3" fmla="*/ 89 h 373"/>
                <a:gd name="T4" fmla="*/ 626 w 1130"/>
                <a:gd name="T5" fmla="*/ 96 h 373"/>
                <a:gd name="T6" fmla="*/ 618 w 1130"/>
                <a:gd name="T7" fmla="*/ 102 h 373"/>
                <a:gd name="T8" fmla="*/ 609 w 1130"/>
                <a:gd name="T9" fmla="*/ 107 h 373"/>
                <a:gd name="T10" fmla="*/ 600 w 1130"/>
                <a:gd name="T11" fmla="*/ 110 h 373"/>
                <a:gd name="T12" fmla="*/ 592 w 1130"/>
                <a:gd name="T13" fmla="*/ 114 h 373"/>
                <a:gd name="T14" fmla="*/ 582 w 1130"/>
                <a:gd name="T15" fmla="*/ 116 h 373"/>
                <a:gd name="T16" fmla="*/ 573 w 1130"/>
                <a:gd name="T17" fmla="*/ 118 h 373"/>
                <a:gd name="T18" fmla="*/ 564 w 1130"/>
                <a:gd name="T19" fmla="*/ 118 h 373"/>
                <a:gd name="T20" fmla="*/ 564 w 1130"/>
                <a:gd name="T21" fmla="*/ 118 h 373"/>
                <a:gd name="T22" fmla="*/ 554 w 1130"/>
                <a:gd name="T23" fmla="*/ 118 h 373"/>
                <a:gd name="T24" fmla="*/ 545 w 1130"/>
                <a:gd name="T25" fmla="*/ 116 h 373"/>
                <a:gd name="T26" fmla="*/ 535 w 1130"/>
                <a:gd name="T27" fmla="*/ 114 h 373"/>
                <a:gd name="T28" fmla="*/ 527 w 1130"/>
                <a:gd name="T29" fmla="*/ 110 h 373"/>
                <a:gd name="T30" fmla="*/ 518 w 1130"/>
                <a:gd name="T31" fmla="*/ 107 h 373"/>
                <a:gd name="T32" fmla="*/ 509 w 1130"/>
                <a:gd name="T33" fmla="*/ 102 h 373"/>
                <a:gd name="T34" fmla="*/ 502 w 1130"/>
                <a:gd name="T35" fmla="*/ 96 h 373"/>
                <a:gd name="T36" fmla="*/ 494 w 1130"/>
                <a:gd name="T37" fmla="*/ 89 h 373"/>
                <a:gd name="T38" fmla="*/ 403 w 1130"/>
                <a:gd name="T39" fmla="*/ 2 h 373"/>
                <a:gd name="T40" fmla="*/ 0 w 1130"/>
                <a:gd name="T41" fmla="*/ 373 h 373"/>
                <a:gd name="T42" fmla="*/ 1130 w 1130"/>
                <a:gd name="T43" fmla="*/ 373 h 373"/>
                <a:gd name="T44" fmla="*/ 726 w 1130"/>
                <a:gd name="T45" fmla="*/ 0 h 373"/>
                <a:gd name="T46" fmla="*/ 633 w 1130"/>
                <a:gd name="T47" fmla="*/ 8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30" h="373">
                  <a:moveTo>
                    <a:pt x="633" y="89"/>
                  </a:moveTo>
                  <a:lnTo>
                    <a:pt x="633" y="89"/>
                  </a:lnTo>
                  <a:lnTo>
                    <a:pt x="626" y="96"/>
                  </a:lnTo>
                  <a:lnTo>
                    <a:pt x="618" y="102"/>
                  </a:lnTo>
                  <a:lnTo>
                    <a:pt x="609" y="107"/>
                  </a:lnTo>
                  <a:lnTo>
                    <a:pt x="600" y="110"/>
                  </a:lnTo>
                  <a:lnTo>
                    <a:pt x="592" y="114"/>
                  </a:lnTo>
                  <a:lnTo>
                    <a:pt x="582" y="116"/>
                  </a:lnTo>
                  <a:lnTo>
                    <a:pt x="573" y="118"/>
                  </a:lnTo>
                  <a:lnTo>
                    <a:pt x="564" y="118"/>
                  </a:lnTo>
                  <a:lnTo>
                    <a:pt x="564" y="118"/>
                  </a:lnTo>
                  <a:lnTo>
                    <a:pt x="554" y="118"/>
                  </a:lnTo>
                  <a:lnTo>
                    <a:pt x="545" y="116"/>
                  </a:lnTo>
                  <a:lnTo>
                    <a:pt x="535" y="114"/>
                  </a:lnTo>
                  <a:lnTo>
                    <a:pt x="527" y="110"/>
                  </a:lnTo>
                  <a:lnTo>
                    <a:pt x="518" y="107"/>
                  </a:lnTo>
                  <a:lnTo>
                    <a:pt x="509" y="102"/>
                  </a:lnTo>
                  <a:lnTo>
                    <a:pt x="502" y="96"/>
                  </a:lnTo>
                  <a:lnTo>
                    <a:pt x="494" y="89"/>
                  </a:lnTo>
                  <a:lnTo>
                    <a:pt x="403" y="2"/>
                  </a:lnTo>
                  <a:lnTo>
                    <a:pt x="0" y="373"/>
                  </a:lnTo>
                  <a:lnTo>
                    <a:pt x="1130" y="373"/>
                  </a:lnTo>
                  <a:lnTo>
                    <a:pt x="726" y="0"/>
                  </a:lnTo>
                  <a:lnTo>
                    <a:pt x="633" y="8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2637111" y="3039273"/>
              <a:ext cx="105834" cy="200462"/>
            </a:xfrm>
            <a:custGeom>
              <a:avLst/>
              <a:gdLst>
                <a:gd name="T0" fmla="*/ 426 w 426"/>
                <a:gd name="T1" fmla="*/ 807 h 807"/>
                <a:gd name="T2" fmla="*/ 426 w 426"/>
                <a:gd name="T3" fmla="*/ 0 h 807"/>
                <a:gd name="T4" fmla="*/ 0 w 426"/>
                <a:gd name="T5" fmla="*/ 414 h 807"/>
                <a:gd name="T6" fmla="*/ 426 w 42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6" h="807">
                  <a:moveTo>
                    <a:pt x="426" y="807"/>
                  </a:moveTo>
                  <a:lnTo>
                    <a:pt x="426" y="0"/>
                  </a:lnTo>
                  <a:lnTo>
                    <a:pt x="0" y="414"/>
                  </a:lnTo>
                  <a:lnTo>
                    <a:pt x="426" y="80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 noEditPoints="1"/>
            </p:cNvSpPr>
            <p:nvPr/>
          </p:nvSpPr>
          <p:spPr bwMode="auto">
            <a:xfrm>
              <a:off x="2157747" y="2732978"/>
              <a:ext cx="796865" cy="796865"/>
            </a:xfrm>
            <a:custGeom>
              <a:avLst/>
              <a:gdLst>
                <a:gd name="T0" fmla="*/ 1435 w 3197"/>
                <a:gd name="T1" fmla="*/ 8 h 3196"/>
                <a:gd name="T2" fmla="*/ 1200 w 3197"/>
                <a:gd name="T3" fmla="*/ 50 h 3196"/>
                <a:gd name="T4" fmla="*/ 977 w 3197"/>
                <a:gd name="T5" fmla="*/ 126 h 3196"/>
                <a:gd name="T6" fmla="*/ 770 w 3197"/>
                <a:gd name="T7" fmla="*/ 230 h 3196"/>
                <a:gd name="T8" fmla="*/ 582 w 3197"/>
                <a:gd name="T9" fmla="*/ 365 h 3196"/>
                <a:gd name="T10" fmla="*/ 416 w 3197"/>
                <a:gd name="T11" fmla="*/ 523 h 3196"/>
                <a:gd name="T12" fmla="*/ 274 w 3197"/>
                <a:gd name="T13" fmla="*/ 704 h 3196"/>
                <a:gd name="T14" fmla="*/ 158 w 3197"/>
                <a:gd name="T15" fmla="*/ 904 h 3196"/>
                <a:gd name="T16" fmla="*/ 72 w 3197"/>
                <a:gd name="T17" fmla="*/ 1122 h 3196"/>
                <a:gd name="T18" fmla="*/ 19 w 3197"/>
                <a:gd name="T19" fmla="*/ 1354 h 3196"/>
                <a:gd name="T20" fmla="*/ 0 w 3197"/>
                <a:gd name="T21" fmla="*/ 1597 h 3196"/>
                <a:gd name="T22" fmla="*/ 13 w 3197"/>
                <a:gd name="T23" fmla="*/ 1801 h 3196"/>
                <a:gd name="T24" fmla="*/ 62 w 3197"/>
                <a:gd name="T25" fmla="*/ 2035 h 3196"/>
                <a:gd name="T26" fmla="*/ 142 w 3197"/>
                <a:gd name="T27" fmla="*/ 2255 h 3196"/>
                <a:gd name="T28" fmla="*/ 253 w 3197"/>
                <a:gd name="T29" fmla="*/ 2458 h 3196"/>
                <a:gd name="T30" fmla="*/ 390 w 3197"/>
                <a:gd name="T31" fmla="*/ 2643 h 3196"/>
                <a:gd name="T32" fmla="*/ 553 w 3197"/>
                <a:gd name="T33" fmla="*/ 2806 h 3196"/>
                <a:gd name="T34" fmla="*/ 738 w 3197"/>
                <a:gd name="T35" fmla="*/ 2944 h 3196"/>
                <a:gd name="T36" fmla="*/ 942 w 3197"/>
                <a:gd name="T37" fmla="*/ 3054 h 3196"/>
                <a:gd name="T38" fmla="*/ 1161 w 3197"/>
                <a:gd name="T39" fmla="*/ 3135 h 3196"/>
                <a:gd name="T40" fmla="*/ 1395 w 3197"/>
                <a:gd name="T41" fmla="*/ 3183 h 3196"/>
                <a:gd name="T42" fmla="*/ 1599 w 3197"/>
                <a:gd name="T43" fmla="*/ 3196 h 3196"/>
                <a:gd name="T44" fmla="*/ 1842 w 3197"/>
                <a:gd name="T45" fmla="*/ 3177 h 3196"/>
                <a:gd name="T46" fmla="*/ 2074 w 3197"/>
                <a:gd name="T47" fmla="*/ 3124 h 3196"/>
                <a:gd name="T48" fmla="*/ 2292 w 3197"/>
                <a:gd name="T49" fmla="*/ 3038 h 3196"/>
                <a:gd name="T50" fmla="*/ 2492 w 3197"/>
                <a:gd name="T51" fmla="*/ 2923 h 3196"/>
                <a:gd name="T52" fmla="*/ 2673 w 3197"/>
                <a:gd name="T53" fmla="*/ 2780 h 3196"/>
                <a:gd name="T54" fmla="*/ 2831 w 3197"/>
                <a:gd name="T55" fmla="*/ 2614 h 3196"/>
                <a:gd name="T56" fmla="*/ 2966 w 3197"/>
                <a:gd name="T57" fmla="*/ 2427 h 3196"/>
                <a:gd name="T58" fmla="*/ 3072 w 3197"/>
                <a:gd name="T59" fmla="*/ 2219 h 3196"/>
                <a:gd name="T60" fmla="*/ 3146 w 3197"/>
                <a:gd name="T61" fmla="*/ 1996 h 3196"/>
                <a:gd name="T62" fmla="*/ 3188 w 3197"/>
                <a:gd name="T63" fmla="*/ 1761 h 3196"/>
                <a:gd name="T64" fmla="*/ 3197 w 3197"/>
                <a:gd name="T65" fmla="*/ 1556 h 3196"/>
                <a:gd name="T66" fmla="*/ 3172 w 3197"/>
                <a:gd name="T67" fmla="*/ 1314 h 3196"/>
                <a:gd name="T68" fmla="*/ 3113 w 3197"/>
                <a:gd name="T69" fmla="*/ 1085 h 3196"/>
                <a:gd name="T70" fmla="*/ 3022 w 3197"/>
                <a:gd name="T71" fmla="*/ 870 h 3196"/>
                <a:gd name="T72" fmla="*/ 2902 w 3197"/>
                <a:gd name="T73" fmla="*/ 672 h 3196"/>
                <a:gd name="T74" fmla="*/ 2756 w 3197"/>
                <a:gd name="T75" fmla="*/ 496 h 3196"/>
                <a:gd name="T76" fmla="*/ 2585 w 3197"/>
                <a:gd name="T77" fmla="*/ 340 h 3196"/>
                <a:gd name="T78" fmla="*/ 2394 w 3197"/>
                <a:gd name="T79" fmla="*/ 212 h 3196"/>
                <a:gd name="T80" fmla="*/ 2185 w 3197"/>
                <a:gd name="T81" fmla="*/ 110 h 3196"/>
                <a:gd name="T82" fmla="*/ 1960 w 3197"/>
                <a:gd name="T83" fmla="*/ 41 h 3196"/>
                <a:gd name="T84" fmla="*/ 1722 w 3197"/>
                <a:gd name="T85" fmla="*/ 4 h 3196"/>
                <a:gd name="T86" fmla="*/ 2547 w 3197"/>
                <a:gd name="T87" fmla="*/ 2125 h 3196"/>
                <a:gd name="T88" fmla="*/ 2509 w 3197"/>
                <a:gd name="T89" fmla="*/ 2252 h 3196"/>
                <a:gd name="T90" fmla="*/ 2408 w 3197"/>
                <a:gd name="T91" fmla="*/ 2335 h 3196"/>
                <a:gd name="T92" fmla="*/ 912 w 3197"/>
                <a:gd name="T93" fmla="*/ 2353 h 3196"/>
                <a:gd name="T94" fmla="*/ 785 w 3197"/>
                <a:gd name="T95" fmla="*/ 2313 h 3196"/>
                <a:gd name="T96" fmla="*/ 701 w 3197"/>
                <a:gd name="T97" fmla="*/ 2213 h 3196"/>
                <a:gd name="T98" fmla="*/ 684 w 3197"/>
                <a:gd name="T99" fmla="*/ 1135 h 3196"/>
                <a:gd name="T100" fmla="*/ 723 w 3197"/>
                <a:gd name="T101" fmla="*/ 1007 h 3196"/>
                <a:gd name="T102" fmla="*/ 824 w 3197"/>
                <a:gd name="T103" fmla="*/ 924 h 3196"/>
                <a:gd name="T104" fmla="*/ 2319 w 3197"/>
                <a:gd name="T105" fmla="*/ 907 h 3196"/>
                <a:gd name="T106" fmla="*/ 2447 w 3197"/>
                <a:gd name="T107" fmla="*/ 946 h 3196"/>
                <a:gd name="T108" fmla="*/ 2530 w 3197"/>
                <a:gd name="T109" fmla="*/ 1046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97" h="3196">
                  <a:moveTo>
                    <a:pt x="1599" y="0"/>
                  </a:moveTo>
                  <a:lnTo>
                    <a:pt x="1599" y="0"/>
                  </a:lnTo>
                  <a:lnTo>
                    <a:pt x="1558" y="0"/>
                  </a:lnTo>
                  <a:lnTo>
                    <a:pt x="1517" y="2"/>
                  </a:lnTo>
                  <a:lnTo>
                    <a:pt x="1475" y="4"/>
                  </a:lnTo>
                  <a:lnTo>
                    <a:pt x="1435" y="8"/>
                  </a:lnTo>
                  <a:lnTo>
                    <a:pt x="1395" y="13"/>
                  </a:lnTo>
                  <a:lnTo>
                    <a:pt x="1355" y="18"/>
                  </a:lnTo>
                  <a:lnTo>
                    <a:pt x="1316" y="24"/>
                  </a:lnTo>
                  <a:lnTo>
                    <a:pt x="1276" y="33"/>
                  </a:lnTo>
                  <a:lnTo>
                    <a:pt x="1237" y="41"/>
                  </a:lnTo>
                  <a:lnTo>
                    <a:pt x="1200" y="50"/>
                  </a:lnTo>
                  <a:lnTo>
                    <a:pt x="1161" y="60"/>
                  </a:lnTo>
                  <a:lnTo>
                    <a:pt x="1123" y="71"/>
                  </a:lnTo>
                  <a:lnTo>
                    <a:pt x="1087" y="83"/>
                  </a:lnTo>
                  <a:lnTo>
                    <a:pt x="1049" y="96"/>
                  </a:lnTo>
                  <a:lnTo>
                    <a:pt x="1012" y="110"/>
                  </a:lnTo>
                  <a:lnTo>
                    <a:pt x="977" y="126"/>
                  </a:lnTo>
                  <a:lnTo>
                    <a:pt x="942" y="141"/>
                  </a:lnTo>
                  <a:lnTo>
                    <a:pt x="906" y="157"/>
                  </a:lnTo>
                  <a:lnTo>
                    <a:pt x="871" y="174"/>
                  </a:lnTo>
                  <a:lnTo>
                    <a:pt x="837" y="193"/>
                  </a:lnTo>
                  <a:lnTo>
                    <a:pt x="804" y="212"/>
                  </a:lnTo>
                  <a:lnTo>
                    <a:pt x="770" y="230"/>
                  </a:lnTo>
                  <a:lnTo>
                    <a:pt x="738" y="252"/>
                  </a:lnTo>
                  <a:lnTo>
                    <a:pt x="705" y="273"/>
                  </a:lnTo>
                  <a:lnTo>
                    <a:pt x="674" y="294"/>
                  </a:lnTo>
                  <a:lnTo>
                    <a:pt x="642" y="316"/>
                  </a:lnTo>
                  <a:lnTo>
                    <a:pt x="612" y="340"/>
                  </a:lnTo>
                  <a:lnTo>
                    <a:pt x="582" y="365"/>
                  </a:lnTo>
                  <a:lnTo>
                    <a:pt x="553" y="390"/>
                  </a:lnTo>
                  <a:lnTo>
                    <a:pt x="525" y="414"/>
                  </a:lnTo>
                  <a:lnTo>
                    <a:pt x="496" y="440"/>
                  </a:lnTo>
                  <a:lnTo>
                    <a:pt x="469" y="467"/>
                  </a:lnTo>
                  <a:lnTo>
                    <a:pt x="442" y="496"/>
                  </a:lnTo>
                  <a:lnTo>
                    <a:pt x="416" y="523"/>
                  </a:lnTo>
                  <a:lnTo>
                    <a:pt x="390" y="552"/>
                  </a:lnTo>
                  <a:lnTo>
                    <a:pt x="366" y="582"/>
                  </a:lnTo>
                  <a:lnTo>
                    <a:pt x="342" y="611"/>
                  </a:lnTo>
                  <a:lnTo>
                    <a:pt x="318" y="642"/>
                  </a:lnTo>
                  <a:lnTo>
                    <a:pt x="296" y="672"/>
                  </a:lnTo>
                  <a:lnTo>
                    <a:pt x="274" y="704"/>
                  </a:lnTo>
                  <a:lnTo>
                    <a:pt x="253" y="736"/>
                  </a:lnTo>
                  <a:lnTo>
                    <a:pt x="232" y="769"/>
                  </a:lnTo>
                  <a:lnTo>
                    <a:pt x="212" y="802"/>
                  </a:lnTo>
                  <a:lnTo>
                    <a:pt x="194" y="836"/>
                  </a:lnTo>
                  <a:lnTo>
                    <a:pt x="176" y="870"/>
                  </a:lnTo>
                  <a:lnTo>
                    <a:pt x="158" y="904"/>
                  </a:lnTo>
                  <a:lnTo>
                    <a:pt x="142" y="940"/>
                  </a:lnTo>
                  <a:lnTo>
                    <a:pt x="126" y="975"/>
                  </a:lnTo>
                  <a:lnTo>
                    <a:pt x="111" y="1012"/>
                  </a:lnTo>
                  <a:lnTo>
                    <a:pt x="98" y="1048"/>
                  </a:lnTo>
                  <a:lnTo>
                    <a:pt x="85" y="1085"/>
                  </a:lnTo>
                  <a:lnTo>
                    <a:pt x="72" y="1122"/>
                  </a:lnTo>
                  <a:lnTo>
                    <a:pt x="62" y="1160"/>
                  </a:lnTo>
                  <a:lnTo>
                    <a:pt x="51" y="1198"/>
                  </a:lnTo>
                  <a:lnTo>
                    <a:pt x="42" y="1237"/>
                  </a:lnTo>
                  <a:lnTo>
                    <a:pt x="33" y="1275"/>
                  </a:lnTo>
                  <a:lnTo>
                    <a:pt x="26" y="1314"/>
                  </a:lnTo>
                  <a:lnTo>
                    <a:pt x="19" y="1354"/>
                  </a:lnTo>
                  <a:lnTo>
                    <a:pt x="13" y="1394"/>
                  </a:lnTo>
                  <a:lnTo>
                    <a:pt x="9" y="1435"/>
                  </a:lnTo>
                  <a:lnTo>
                    <a:pt x="5" y="1475"/>
                  </a:lnTo>
                  <a:lnTo>
                    <a:pt x="3" y="1516"/>
                  </a:lnTo>
                  <a:lnTo>
                    <a:pt x="2" y="1556"/>
                  </a:lnTo>
                  <a:lnTo>
                    <a:pt x="0" y="1597"/>
                  </a:lnTo>
                  <a:lnTo>
                    <a:pt x="0" y="1597"/>
                  </a:lnTo>
                  <a:lnTo>
                    <a:pt x="2" y="1638"/>
                  </a:lnTo>
                  <a:lnTo>
                    <a:pt x="3" y="1680"/>
                  </a:lnTo>
                  <a:lnTo>
                    <a:pt x="5" y="1721"/>
                  </a:lnTo>
                  <a:lnTo>
                    <a:pt x="9" y="1761"/>
                  </a:lnTo>
                  <a:lnTo>
                    <a:pt x="13" y="1801"/>
                  </a:lnTo>
                  <a:lnTo>
                    <a:pt x="19" y="1841"/>
                  </a:lnTo>
                  <a:lnTo>
                    <a:pt x="26" y="1880"/>
                  </a:lnTo>
                  <a:lnTo>
                    <a:pt x="33" y="1920"/>
                  </a:lnTo>
                  <a:lnTo>
                    <a:pt x="42" y="1959"/>
                  </a:lnTo>
                  <a:lnTo>
                    <a:pt x="51" y="1996"/>
                  </a:lnTo>
                  <a:lnTo>
                    <a:pt x="62" y="2035"/>
                  </a:lnTo>
                  <a:lnTo>
                    <a:pt x="72" y="2073"/>
                  </a:lnTo>
                  <a:lnTo>
                    <a:pt x="85" y="2110"/>
                  </a:lnTo>
                  <a:lnTo>
                    <a:pt x="98" y="2147"/>
                  </a:lnTo>
                  <a:lnTo>
                    <a:pt x="111" y="2184"/>
                  </a:lnTo>
                  <a:lnTo>
                    <a:pt x="126" y="2219"/>
                  </a:lnTo>
                  <a:lnTo>
                    <a:pt x="142" y="2255"/>
                  </a:lnTo>
                  <a:lnTo>
                    <a:pt x="158" y="2290"/>
                  </a:lnTo>
                  <a:lnTo>
                    <a:pt x="176" y="2325"/>
                  </a:lnTo>
                  <a:lnTo>
                    <a:pt x="194" y="2359"/>
                  </a:lnTo>
                  <a:lnTo>
                    <a:pt x="212" y="2392"/>
                  </a:lnTo>
                  <a:lnTo>
                    <a:pt x="232" y="2427"/>
                  </a:lnTo>
                  <a:lnTo>
                    <a:pt x="253" y="2458"/>
                  </a:lnTo>
                  <a:lnTo>
                    <a:pt x="274" y="2491"/>
                  </a:lnTo>
                  <a:lnTo>
                    <a:pt x="296" y="2522"/>
                  </a:lnTo>
                  <a:lnTo>
                    <a:pt x="318" y="2554"/>
                  </a:lnTo>
                  <a:lnTo>
                    <a:pt x="342" y="2584"/>
                  </a:lnTo>
                  <a:lnTo>
                    <a:pt x="366" y="2614"/>
                  </a:lnTo>
                  <a:lnTo>
                    <a:pt x="390" y="2643"/>
                  </a:lnTo>
                  <a:lnTo>
                    <a:pt x="416" y="2672"/>
                  </a:lnTo>
                  <a:lnTo>
                    <a:pt x="442" y="2700"/>
                  </a:lnTo>
                  <a:lnTo>
                    <a:pt x="469" y="2727"/>
                  </a:lnTo>
                  <a:lnTo>
                    <a:pt x="496" y="2754"/>
                  </a:lnTo>
                  <a:lnTo>
                    <a:pt x="525" y="2780"/>
                  </a:lnTo>
                  <a:lnTo>
                    <a:pt x="553" y="2806"/>
                  </a:lnTo>
                  <a:lnTo>
                    <a:pt x="582" y="2831"/>
                  </a:lnTo>
                  <a:lnTo>
                    <a:pt x="612" y="2854"/>
                  </a:lnTo>
                  <a:lnTo>
                    <a:pt x="642" y="2878"/>
                  </a:lnTo>
                  <a:lnTo>
                    <a:pt x="674" y="2900"/>
                  </a:lnTo>
                  <a:lnTo>
                    <a:pt x="705" y="2923"/>
                  </a:lnTo>
                  <a:lnTo>
                    <a:pt x="738" y="2944"/>
                  </a:lnTo>
                  <a:lnTo>
                    <a:pt x="770" y="2964"/>
                  </a:lnTo>
                  <a:lnTo>
                    <a:pt x="804" y="2984"/>
                  </a:lnTo>
                  <a:lnTo>
                    <a:pt x="837" y="3003"/>
                  </a:lnTo>
                  <a:lnTo>
                    <a:pt x="871" y="3020"/>
                  </a:lnTo>
                  <a:lnTo>
                    <a:pt x="906" y="3038"/>
                  </a:lnTo>
                  <a:lnTo>
                    <a:pt x="942" y="3054"/>
                  </a:lnTo>
                  <a:lnTo>
                    <a:pt x="977" y="3070"/>
                  </a:lnTo>
                  <a:lnTo>
                    <a:pt x="1012" y="3085"/>
                  </a:lnTo>
                  <a:lnTo>
                    <a:pt x="1049" y="3098"/>
                  </a:lnTo>
                  <a:lnTo>
                    <a:pt x="1087" y="3111"/>
                  </a:lnTo>
                  <a:lnTo>
                    <a:pt x="1123" y="3124"/>
                  </a:lnTo>
                  <a:lnTo>
                    <a:pt x="1161" y="3135"/>
                  </a:lnTo>
                  <a:lnTo>
                    <a:pt x="1200" y="3145"/>
                  </a:lnTo>
                  <a:lnTo>
                    <a:pt x="1237" y="3155"/>
                  </a:lnTo>
                  <a:lnTo>
                    <a:pt x="1276" y="3163"/>
                  </a:lnTo>
                  <a:lnTo>
                    <a:pt x="1316" y="3170"/>
                  </a:lnTo>
                  <a:lnTo>
                    <a:pt x="1355" y="3177"/>
                  </a:lnTo>
                  <a:lnTo>
                    <a:pt x="1395" y="3183"/>
                  </a:lnTo>
                  <a:lnTo>
                    <a:pt x="1435" y="3188"/>
                  </a:lnTo>
                  <a:lnTo>
                    <a:pt x="1475" y="3191"/>
                  </a:lnTo>
                  <a:lnTo>
                    <a:pt x="1517" y="3193"/>
                  </a:lnTo>
                  <a:lnTo>
                    <a:pt x="1558" y="3195"/>
                  </a:lnTo>
                  <a:lnTo>
                    <a:pt x="1599" y="3196"/>
                  </a:lnTo>
                  <a:lnTo>
                    <a:pt x="1599" y="3196"/>
                  </a:lnTo>
                  <a:lnTo>
                    <a:pt x="1640" y="3195"/>
                  </a:lnTo>
                  <a:lnTo>
                    <a:pt x="1682" y="3193"/>
                  </a:lnTo>
                  <a:lnTo>
                    <a:pt x="1722" y="3191"/>
                  </a:lnTo>
                  <a:lnTo>
                    <a:pt x="1762" y="3188"/>
                  </a:lnTo>
                  <a:lnTo>
                    <a:pt x="1803" y="3183"/>
                  </a:lnTo>
                  <a:lnTo>
                    <a:pt x="1842" y="3177"/>
                  </a:lnTo>
                  <a:lnTo>
                    <a:pt x="1882" y="3170"/>
                  </a:lnTo>
                  <a:lnTo>
                    <a:pt x="1921" y="3163"/>
                  </a:lnTo>
                  <a:lnTo>
                    <a:pt x="1960" y="3155"/>
                  </a:lnTo>
                  <a:lnTo>
                    <a:pt x="1998" y="3145"/>
                  </a:lnTo>
                  <a:lnTo>
                    <a:pt x="2036" y="3135"/>
                  </a:lnTo>
                  <a:lnTo>
                    <a:pt x="2074" y="3124"/>
                  </a:lnTo>
                  <a:lnTo>
                    <a:pt x="2112" y="3111"/>
                  </a:lnTo>
                  <a:lnTo>
                    <a:pt x="2148" y="3098"/>
                  </a:lnTo>
                  <a:lnTo>
                    <a:pt x="2185" y="3085"/>
                  </a:lnTo>
                  <a:lnTo>
                    <a:pt x="2221" y="3070"/>
                  </a:lnTo>
                  <a:lnTo>
                    <a:pt x="2256" y="3054"/>
                  </a:lnTo>
                  <a:lnTo>
                    <a:pt x="2292" y="3038"/>
                  </a:lnTo>
                  <a:lnTo>
                    <a:pt x="2326" y="3020"/>
                  </a:lnTo>
                  <a:lnTo>
                    <a:pt x="2360" y="3003"/>
                  </a:lnTo>
                  <a:lnTo>
                    <a:pt x="2394" y="2984"/>
                  </a:lnTo>
                  <a:lnTo>
                    <a:pt x="2427" y="2964"/>
                  </a:lnTo>
                  <a:lnTo>
                    <a:pt x="2460" y="2944"/>
                  </a:lnTo>
                  <a:lnTo>
                    <a:pt x="2492" y="2923"/>
                  </a:lnTo>
                  <a:lnTo>
                    <a:pt x="2524" y="2900"/>
                  </a:lnTo>
                  <a:lnTo>
                    <a:pt x="2554" y="2878"/>
                  </a:lnTo>
                  <a:lnTo>
                    <a:pt x="2585" y="2854"/>
                  </a:lnTo>
                  <a:lnTo>
                    <a:pt x="2616" y="2831"/>
                  </a:lnTo>
                  <a:lnTo>
                    <a:pt x="2644" y="2806"/>
                  </a:lnTo>
                  <a:lnTo>
                    <a:pt x="2673" y="2780"/>
                  </a:lnTo>
                  <a:lnTo>
                    <a:pt x="2702" y="2754"/>
                  </a:lnTo>
                  <a:lnTo>
                    <a:pt x="2729" y="2727"/>
                  </a:lnTo>
                  <a:lnTo>
                    <a:pt x="2756" y="2700"/>
                  </a:lnTo>
                  <a:lnTo>
                    <a:pt x="2782" y="2672"/>
                  </a:lnTo>
                  <a:lnTo>
                    <a:pt x="2807" y="2643"/>
                  </a:lnTo>
                  <a:lnTo>
                    <a:pt x="2831" y="2614"/>
                  </a:lnTo>
                  <a:lnTo>
                    <a:pt x="2856" y="2584"/>
                  </a:lnTo>
                  <a:lnTo>
                    <a:pt x="2880" y="2554"/>
                  </a:lnTo>
                  <a:lnTo>
                    <a:pt x="2902" y="2522"/>
                  </a:lnTo>
                  <a:lnTo>
                    <a:pt x="2923" y="2491"/>
                  </a:lnTo>
                  <a:lnTo>
                    <a:pt x="2944" y="2458"/>
                  </a:lnTo>
                  <a:lnTo>
                    <a:pt x="2966" y="2427"/>
                  </a:lnTo>
                  <a:lnTo>
                    <a:pt x="2984" y="2392"/>
                  </a:lnTo>
                  <a:lnTo>
                    <a:pt x="3003" y="2359"/>
                  </a:lnTo>
                  <a:lnTo>
                    <a:pt x="3022" y="2325"/>
                  </a:lnTo>
                  <a:lnTo>
                    <a:pt x="3039" y="2290"/>
                  </a:lnTo>
                  <a:lnTo>
                    <a:pt x="3055" y="2255"/>
                  </a:lnTo>
                  <a:lnTo>
                    <a:pt x="3072" y="2219"/>
                  </a:lnTo>
                  <a:lnTo>
                    <a:pt x="3086" y="2184"/>
                  </a:lnTo>
                  <a:lnTo>
                    <a:pt x="3100" y="2147"/>
                  </a:lnTo>
                  <a:lnTo>
                    <a:pt x="3113" y="2110"/>
                  </a:lnTo>
                  <a:lnTo>
                    <a:pt x="3125" y="2073"/>
                  </a:lnTo>
                  <a:lnTo>
                    <a:pt x="3136" y="2035"/>
                  </a:lnTo>
                  <a:lnTo>
                    <a:pt x="3146" y="1996"/>
                  </a:lnTo>
                  <a:lnTo>
                    <a:pt x="3155" y="1959"/>
                  </a:lnTo>
                  <a:lnTo>
                    <a:pt x="3165" y="1920"/>
                  </a:lnTo>
                  <a:lnTo>
                    <a:pt x="3172" y="1880"/>
                  </a:lnTo>
                  <a:lnTo>
                    <a:pt x="3178" y="1841"/>
                  </a:lnTo>
                  <a:lnTo>
                    <a:pt x="3184" y="1801"/>
                  </a:lnTo>
                  <a:lnTo>
                    <a:pt x="3188" y="1761"/>
                  </a:lnTo>
                  <a:lnTo>
                    <a:pt x="3192" y="1721"/>
                  </a:lnTo>
                  <a:lnTo>
                    <a:pt x="3194" y="1680"/>
                  </a:lnTo>
                  <a:lnTo>
                    <a:pt x="3197" y="1638"/>
                  </a:lnTo>
                  <a:lnTo>
                    <a:pt x="3197" y="1597"/>
                  </a:lnTo>
                  <a:lnTo>
                    <a:pt x="3197" y="1597"/>
                  </a:lnTo>
                  <a:lnTo>
                    <a:pt x="3197" y="1556"/>
                  </a:lnTo>
                  <a:lnTo>
                    <a:pt x="3194" y="1516"/>
                  </a:lnTo>
                  <a:lnTo>
                    <a:pt x="3192" y="1475"/>
                  </a:lnTo>
                  <a:lnTo>
                    <a:pt x="3188" y="1435"/>
                  </a:lnTo>
                  <a:lnTo>
                    <a:pt x="3184" y="1394"/>
                  </a:lnTo>
                  <a:lnTo>
                    <a:pt x="3178" y="1354"/>
                  </a:lnTo>
                  <a:lnTo>
                    <a:pt x="3172" y="1314"/>
                  </a:lnTo>
                  <a:lnTo>
                    <a:pt x="3165" y="1275"/>
                  </a:lnTo>
                  <a:lnTo>
                    <a:pt x="3155" y="1237"/>
                  </a:lnTo>
                  <a:lnTo>
                    <a:pt x="3146" y="1198"/>
                  </a:lnTo>
                  <a:lnTo>
                    <a:pt x="3136" y="1160"/>
                  </a:lnTo>
                  <a:lnTo>
                    <a:pt x="3125" y="1122"/>
                  </a:lnTo>
                  <a:lnTo>
                    <a:pt x="3113" y="1085"/>
                  </a:lnTo>
                  <a:lnTo>
                    <a:pt x="3100" y="1048"/>
                  </a:lnTo>
                  <a:lnTo>
                    <a:pt x="3086" y="1012"/>
                  </a:lnTo>
                  <a:lnTo>
                    <a:pt x="3072" y="975"/>
                  </a:lnTo>
                  <a:lnTo>
                    <a:pt x="3055" y="940"/>
                  </a:lnTo>
                  <a:lnTo>
                    <a:pt x="3039" y="904"/>
                  </a:lnTo>
                  <a:lnTo>
                    <a:pt x="3022" y="870"/>
                  </a:lnTo>
                  <a:lnTo>
                    <a:pt x="3003" y="836"/>
                  </a:lnTo>
                  <a:lnTo>
                    <a:pt x="2984" y="802"/>
                  </a:lnTo>
                  <a:lnTo>
                    <a:pt x="2966" y="769"/>
                  </a:lnTo>
                  <a:lnTo>
                    <a:pt x="2944" y="736"/>
                  </a:lnTo>
                  <a:lnTo>
                    <a:pt x="2923" y="704"/>
                  </a:lnTo>
                  <a:lnTo>
                    <a:pt x="2902" y="672"/>
                  </a:lnTo>
                  <a:lnTo>
                    <a:pt x="2880" y="642"/>
                  </a:lnTo>
                  <a:lnTo>
                    <a:pt x="2856" y="611"/>
                  </a:lnTo>
                  <a:lnTo>
                    <a:pt x="2831" y="582"/>
                  </a:lnTo>
                  <a:lnTo>
                    <a:pt x="2807" y="552"/>
                  </a:lnTo>
                  <a:lnTo>
                    <a:pt x="2782" y="523"/>
                  </a:lnTo>
                  <a:lnTo>
                    <a:pt x="2756" y="496"/>
                  </a:lnTo>
                  <a:lnTo>
                    <a:pt x="2729" y="467"/>
                  </a:lnTo>
                  <a:lnTo>
                    <a:pt x="2702" y="440"/>
                  </a:lnTo>
                  <a:lnTo>
                    <a:pt x="2673" y="414"/>
                  </a:lnTo>
                  <a:lnTo>
                    <a:pt x="2644" y="390"/>
                  </a:lnTo>
                  <a:lnTo>
                    <a:pt x="2616" y="365"/>
                  </a:lnTo>
                  <a:lnTo>
                    <a:pt x="2585" y="340"/>
                  </a:lnTo>
                  <a:lnTo>
                    <a:pt x="2554" y="316"/>
                  </a:lnTo>
                  <a:lnTo>
                    <a:pt x="2524" y="294"/>
                  </a:lnTo>
                  <a:lnTo>
                    <a:pt x="2492" y="273"/>
                  </a:lnTo>
                  <a:lnTo>
                    <a:pt x="2460" y="252"/>
                  </a:lnTo>
                  <a:lnTo>
                    <a:pt x="2427" y="230"/>
                  </a:lnTo>
                  <a:lnTo>
                    <a:pt x="2394" y="212"/>
                  </a:lnTo>
                  <a:lnTo>
                    <a:pt x="2360" y="193"/>
                  </a:lnTo>
                  <a:lnTo>
                    <a:pt x="2326" y="174"/>
                  </a:lnTo>
                  <a:lnTo>
                    <a:pt x="2292" y="157"/>
                  </a:lnTo>
                  <a:lnTo>
                    <a:pt x="2256" y="141"/>
                  </a:lnTo>
                  <a:lnTo>
                    <a:pt x="2221" y="126"/>
                  </a:lnTo>
                  <a:lnTo>
                    <a:pt x="2185" y="110"/>
                  </a:lnTo>
                  <a:lnTo>
                    <a:pt x="2148" y="96"/>
                  </a:lnTo>
                  <a:lnTo>
                    <a:pt x="2112" y="83"/>
                  </a:lnTo>
                  <a:lnTo>
                    <a:pt x="2074" y="71"/>
                  </a:lnTo>
                  <a:lnTo>
                    <a:pt x="2036" y="60"/>
                  </a:lnTo>
                  <a:lnTo>
                    <a:pt x="1998" y="50"/>
                  </a:lnTo>
                  <a:lnTo>
                    <a:pt x="1960" y="41"/>
                  </a:lnTo>
                  <a:lnTo>
                    <a:pt x="1921" y="33"/>
                  </a:lnTo>
                  <a:lnTo>
                    <a:pt x="1882" y="24"/>
                  </a:lnTo>
                  <a:lnTo>
                    <a:pt x="1842" y="18"/>
                  </a:lnTo>
                  <a:lnTo>
                    <a:pt x="1803" y="13"/>
                  </a:lnTo>
                  <a:lnTo>
                    <a:pt x="1762" y="8"/>
                  </a:lnTo>
                  <a:lnTo>
                    <a:pt x="1722" y="4"/>
                  </a:lnTo>
                  <a:lnTo>
                    <a:pt x="1682" y="2"/>
                  </a:lnTo>
                  <a:lnTo>
                    <a:pt x="1640" y="0"/>
                  </a:lnTo>
                  <a:lnTo>
                    <a:pt x="1599" y="0"/>
                  </a:lnTo>
                  <a:lnTo>
                    <a:pt x="1599" y="0"/>
                  </a:lnTo>
                  <a:close/>
                  <a:moveTo>
                    <a:pt x="2547" y="2125"/>
                  </a:moveTo>
                  <a:lnTo>
                    <a:pt x="2547" y="2125"/>
                  </a:lnTo>
                  <a:lnTo>
                    <a:pt x="2546" y="2148"/>
                  </a:lnTo>
                  <a:lnTo>
                    <a:pt x="2543" y="2171"/>
                  </a:lnTo>
                  <a:lnTo>
                    <a:pt x="2538" y="2192"/>
                  </a:lnTo>
                  <a:lnTo>
                    <a:pt x="2530" y="2213"/>
                  </a:lnTo>
                  <a:lnTo>
                    <a:pt x="2520" y="2233"/>
                  </a:lnTo>
                  <a:lnTo>
                    <a:pt x="2509" y="2252"/>
                  </a:lnTo>
                  <a:lnTo>
                    <a:pt x="2496" y="2270"/>
                  </a:lnTo>
                  <a:lnTo>
                    <a:pt x="2480" y="2286"/>
                  </a:lnTo>
                  <a:lnTo>
                    <a:pt x="2465" y="2300"/>
                  </a:lnTo>
                  <a:lnTo>
                    <a:pt x="2447" y="2313"/>
                  </a:lnTo>
                  <a:lnTo>
                    <a:pt x="2428" y="2325"/>
                  </a:lnTo>
                  <a:lnTo>
                    <a:pt x="2408" y="2335"/>
                  </a:lnTo>
                  <a:lnTo>
                    <a:pt x="2387" y="2343"/>
                  </a:lnTo>
                  <a:lnTo>
                    <a:pt x="2366" y="2349"/>
                  </a:lnTo>
                  <a:lnTo>
                    <a:pt x="2342" y="2352"/>
                  </a:lnTo>
                  <a:lnTo>
                    <a:pt x="2319" y="2353"/>
                  </a:lnTo>
                  <a:lnTo>
                    <a:pt x="912" y="2353"/>
                  </a:lnTo>
                  <a:lnTo>
                    <a:pt x="912" y="2353"/>
                  </a:lnTo>
                  <a:lnTo>
                    <a:pt x="889" y="2352"/>
                  </a:lnTo>
                  <a:lnTo>
                    <a:pt x="866" y="2349"/>
                  </a:lnTo>
                  <a:lnTo>
                    <a:pt x="844" y="2343"/>
                  </a:lnTo>
                  <a:lnTo>
                    <a:pt x="824" y="2335"/>
                  </a:lnTo>
                  <a:lnTo>
                    <a:pt x="804" y="2325"/>
                  </a:lnTo>
                  <a:lnTo>
                    <a:pt x="785" y="2313"/>
                  </a:lnTo>
                  <a:lnTo>
                    <a:pt x="767" y="2300"/>
                  </a:lnTo>
                  <a:lnTo>
                    <a:pt x="751" y="2286"/>
                  </a:lnTo>
                  <a:lnTo>
                    <a:pt x="736" y="2270"/>
                  </a:lnTo>
                  <a:lnTo>
                    <a:pt x="723" y="2252"/>
                  </a:lnTo>
                  <a:lnTo>
                    <a:pt x="711" y="2233"/>
                  </a:lnTo>
                  <a:lnTo>
                    <a:pt x="701" y="2213"/>
                  </a:lnTo>
                  <a:lnTo>
                    <a:pt x="694" y="2192"/>
                  </a:lnTo>
                  <a:lnTo>
                    <a:pt x="688" y="2171"/>
                  </a:lnTo>
                  <a:lnTo>
                    <a:pt x="685" y="2148"/>
                  </a:lnTo>
                  <a:lnTo>
                    <a:pt x="684" y="2125"/>
                  </a:lnTo>
                  <a:lnTo>
                    <a:pt x="684" y="1135"/>
                  </a:lnTo>
                  <a:lnTo>
                    <a:pt x="684" y="1135"/>
                  </a:lnTo>
                  <a:lnTo>
                    <a:pt x="685" y="1112"/>
                  </a:lnTo>
                  <a:lnTo>
                    <a:pt x="688" y="1089"/>
                  </a:lnTo>
                  <a:lnTo>
                    <a:pt x="694" y="1067"/>
                  </a:lnTo>
                  <a:lnTo>
                    <a:pt x="701" y="1046"/>
                  </a:lnTo>
                  <a:lnTo>
                    <a:pt x="711" y="1026"/>
                  </a:lnTo>
                  <a:lnTo>
                    <a:pt x="723" y="1007"/>
                  </a:lnTo>
                  <a:lnTo>
                    <a:pt x="736" y="990"/>
                  </a:lnTo>
                  <a:lnTo>
                    <a:pt x="751" y="974"/>
                  </a:lnTo>
                  <a:lnTo>
                    <a:pt x="767" y="959"/>
                  </a:lnTo>
                  <a:lnTo>
                    <a:pt x="785" y="946"/>
                  </a:lnTo>
                  <a:lnTo>
                    <a:pt x="804" y="934"/>
                  </a:lnTo>
                  <a:lnTo>
                    <a:pt x="824" y="924"/>
                  </a:lnTo>
                  <a:lnTo>
                    <a:pt x="844" y="917"/>
                  </a:lnTo>
                  <a:lnTo>
                    <a:pt x="866" y="911"/>
                  </a:lnTo>
                  <a:lnTo>
                    <a:pt x="889" y="908"/>
                  </a:lnTo>
                  <a:lnTo>
                    <a:pt x="912" y="907"/>
                  </a:lnTo>
                  <a:lnTo>
                    <a:pt x="2319" y="907"/>
                  </a:lnTo>
                  <a:lnTo>
                    <a:pt x="2319" y="907"/>
                  </a:lnTo>
                  <a:lnTo>
                    <a:pt x="2342" y="908"/>
                  </a:lnTo>
                  <a:lnTo>
                    <a:pt x="2366" y="911"/>
                  </a:lnTo>
                  <a:lnTo>
                    <a:pt x="2387" y="917"/>
                  </a:lnTo>
                  <a:lnTo>
                    <a:pt x="2408" y="924"/>
                  </a:lnTo>
                  <a:lnTo>
                    <a:pt x="2428" y="934"/>
                  </a:lnTo>
                  <a:lnTo>
                    <a:pt x="2447" y="946"/>
                  </a:lnTo>
                  <a:lnTo>
                    <a:pt x="2465" y="959"/>
                  </a:lnTo>
                  <a:lnTo>
                    <a:pt x="2480" y="974"/>
                  </a:lnTo>
                  <a:lnTo>
                    <a:pt x="2496" y="990"/>
                  </a:lnTo>
                  <a:lnTo>
                    <a:pt x="2509" y="1007"/>
                  </a:lnTo>
                  <a:lnTo>
                    <a:pt x="2520" y="1026"/>
                  </a:lnTo>
                  <a:lnTo>
                    <a:pt x="2530" y="1046"/>
                  </a:lnTo>
                  <a:lnTo>
                    <a:pt x="2538" y="1067"/>
                  </a:lnTo>
                  <a:lnTo>
                    <a:pt x="2543" y="1089"/>
                  </a:lnTo>
                  <a:lnTo>
                    <a:pt x="2546" y="1112"/>
                  </a:lnTo>
                  <a:lnTo>
                    <a:pt x="2547" y="1135"/>
                  </a:lnTo>
                  <a:lnTo>
                    <a:pt x="2547" y="212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Freeform 40"/>
          <p:cNvSpPr>
            <a:spLocks noEditPoints="1"/>
          </p:cNvSpPr>
          <p:nvPr/>
        </p:nvSpPr>
        <p:spPr bwMode="auto">
          <a:xfrm>
            <a:off x="6825663" y="2069926"/>
            <a:ext cx="1656000" cy="1656000"/>
          </a:xfrm>
          <a:custGeom>
            <a:avLst/>
            <a:gdLst>
              <a:gd name="T0" fmla="*/ 1181 w 2869"/>
              <a:gd name="T1" fmla="*/ 23 h 2870"/>
              <a:gd name="T2" fmla="*/ 875 w 2869"/>
              <a:gd name="T3" fmla="*/ 113 h 2870"/>
              <a:gd name="T4" fmla="*/ 604 w 2869"/>
              <a:gd name="T5" fmla="*/ 265 h 2870"/>
              <a:gd name="T6" fmla="*/ 372 w 2869"/>
              <a:gd name="T7" fmla="*/ 470 h 2870"/>
              <a:gd name="T8" fmla="*/ 189 w 2869"/>
              <a:gd name="T9" fmla="*/ 721 h 2870"/>
              <a:gd name="T10" fmla="*/ 64 w 2869"/>
              <a:gd name="T11" fmla="*/ 1008 h 2870"/>
              <a:gd name="T12" fmla="*/ 3 w 2869"/>
              <a:gd name="T13" fmla="*/ 1324 h 2870"/>
              <a:gd name="T14" fmla="*/ 11 w 2869"/>
              <a:gd name="T15" fmla="*/ 1618 h 2870"/>
              <a:gd name="T16" fmla="*/ 87 w 2869"/>
              <a:gd name="T17" fmla="*/ 1929 h 2870"/>
              <a:gd name="T18" fmla="*/ 226 w 2869"/>
              <a:gd name="T19" fmla="*/ 2209 h 2870"/>
              <a:gd name="T20" fmla="*/ 419 w 2869"/>
              <a:gd name="T21" fmla="*/ 2450 h 2870"/>
              <a:gd name="T22" fmla="*/ 661 w 2869"/>
              <a:gd name="T23" fmla="*/ 2644 h 2870"/>
              <a:gd name="T24" fmla="*/ 941 w 2869"/>
              <a:gd name="T25" fmla="*/ 2783 h 2870"/>
              <a:gd name="T26" fmla="*/ 1251 w 2869"/>
              <a:gd name="T27" fmla="*/ 2858 h 2870"/>
              <a:gd name="T28" fmla="*/ 1544 w 2869"/>
              <a:gd name="T29" fmla="*/ 2866 h 2870"/>
              <a:gd name="T30" fmla="*/ 1861 w 2869"/>
              <a:gd name="T31" fmla="*/ 2806 h 2870"/>
              <a:gd name="T32" fmla="*/ 2149 w 2869"/>
              <a:gd name="T33" fmla="*/ 2680 h 2870"/>
              <a:gd name="T34" fmla="*/ 2400 w 2869"/>
              <a:gd name="T35" fmla="*/ 2497 h 2870"/>
              <a:gd name="T36" fmla="*/ 2605 w 2869"/>
              <a:gd name="T37" fmla="*/ 2266 h 2870"/>
              <a:gd name="T38" fmla="*/ 2757 w 2869"/>
              <a:gd name="T39" fmla="*/ 1993 h 2870"/>
              <a:gd name="T40" fmla="*/ 2847 w 2869"/>
              <a:gd name="T41" fmla="*/ 1689 h 2870"/>
              <a:gd name="T42" fmla="*/ 2869 w 2869"/>
              <a:gd name="T43" fmla="*/ 1397 h 2870"/>
              <a:gd name="T44" fmla="*/ 2824 w 2869"/>
              <a:gd name="T45" fmla="*/ 1076 h 2870"/>
              <a:gd name="T46" fmla="*/ 2712 w 2869"/>
              <a:gd name="T47" fmla="*/ 782 h 2870"/>
              <a:gd name="T48" fmla="*/ 2542 w 2869"/>
              <a:gd name="T49" fmla="*/ 523 h 2870"/>
              <a:gd name="T50" fmla="*/ 2321 w 2869"/>
              <a:gd name="T51" fmla="*/ 306 h 2870"/>
              <a:gd name="T52" fmla="*/ 2057 w 2869"/>
              <a:gd name="T53" fmla="*/ 142 h 2870"/>
              <a:gd name="T54" fmla="*/ 1759 w 2869"/>
              <a:gd name="T55" fmla="*/ 36 h 2870"/>
              <a:gd name="T56" fmla="*/ 1435 w 2869"/>
              <a:gd name="T57" fmla="*/ 0 h 2870"/>
              <a:gd name="T58" fmla="*/ 1098 w 2869"/>
              <a:gd name="T59" fmla="*/ 1978 h 2870"/>
              <a:gd name="T60" fmla="*/ 964 w 2869"/>
              <a:gd name="T61" fmla="*/ 1965 h 2870"/>
              <a:gd name="T62" fmla="*/ 924 w 2869"/>
              <a:gd name="T63" fmla="*/ 1935 h 2870"/>
              <a:gd name="T64" fmla="*/ 874 w 2869"/>
              <a:gd name="T65" fmla="*/ 1813 h 2870"/>
              <a:gd name="T66" fmla="*/ 924 w 2869"/>
              <a:gd name="T67" fmla="*/ 1693 h 2870"/>
              <a:gd name="T68" fmla="*/ 1047 w 2869"/>
              <a:gd name="T69" fmla="*/ 1642 h 2870"/>
              <a:gd name="T70" fmla="*/ 1169 w 2869"/>
              <a:gd name="T71" fmla="*/ 1693 h 2870"/>
              <a:gd name="T72" fmla="*/ 1205 w 2869"/>
              <a:gd name="T73" fmla="*/ 1748 h 2870"/>
              <a:gd name="T74" fmla="*/ 1205 w 2869"/>
              <a:gd name="T75" fmla="*/ 1880 h 2870"/>
              <a:gd name="T76" fmla="*/ 1481 w 2869"/>
              <a:gd name="T77" fmla="*/ 1986 h 2870"/>
              <a:gd name="T78" fmla="*/ 1423 w 2869"/>
              <a:gd name="T79" fmla="*/ 1727 h 2870"/>
              <a:gd name="T80" fmla="*/ 1282 w 2869"/>
              <a:gd name="T81" fmla="*/ 1536 h 2870"/>
              <a:gd name="T82" fmla="*/ 1051 w 2869"/>
              <a:gd name="T83" fmla="*/ 1405 h 2870"/>
              <a:gd name="T84" fmla="*/ 918 w 2869"/>
              <a:gd name="T85" fmla="*/ 1132 h 2870"/>
              <a:gd name="T86" fmla="*/ 1282 w 2869"/>
              <a:gd name="T87" fmla="*/ 1234 h 2870"/>
              <a:gd name="T88" fmla="*/ 1535 w 2869"/>
              <a:gd name="T89" fmla="*/ 1442 h 2870"/>
              <a:gd name="T90" fmla="*/ 1704 w 2869"/>
              <a:gd name="T91" fmla="*/ 1773 h 2870"/>
              <a:gd name="T92" fmla="*/ 1922 w 2869"/>
              <a:gd name="T93" fmla="*/ 1934 h 2870"/>
              <a:gd name="T94" fmla="*/ 1796 w 2869"/>
              <a:gd name="T95" fmla="*/ 1487 h 2870"/>
              <a:gd name="T96" fmla="*/ 1502 w 2869"/>
              <a:gd name="T97" fmla="*/ 1147 h 2870"/>
              <a:gd name="T98" fmla="*/ 1086 w 2869"/>
              <a:gd name="T99" fmla="*/ 958 h 2870"/>
              <a:gd name="T100" fmla="*/ 974 w 2869"/>
              <a:gd name="T101" fmla="*/ 693 h 2870"/>
              <a:gd name="T102" fmla="*/ 1260 w 2869"/>
              <a:gd name="T103" fmla="*/ 748 h 2870"/>
              <a:gd name="T104" fmla="*/ 1520 w 2869"/>
              <a:gd name="T105" fmla="*/ 862 h 2870"/>
              <a:gd name="T106" fmla="*/ 1746 w 2869"/>
              <a:gd name="T107" fmla="*/ 1028 h 2870"/>
              <a:gd name="T108" fmla="*/ 1914 w 2869"/>
              <a:gd name="T109" fmla="*/ 1211 h 2870"/>
              <a:gd name="T110" fmla="*/ 2057 w 2869"/>
              <a:gd name="T111" fmla="*/ 1453 h 2870"/>
              <a:gd name="T112" fmla="*/ 2145 w 2869"/>
              <a:gd name="T113" fmla="*/ 1726 h 2870"/>
              <a:gd name="T114" fmla="*/ 1924 w 2869"/>
              <a:gd name="T115" fmla="*/ 1987 h 2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869" h="2870">
                <a:moveTo>
                  <a:pt x="1435" y="0"/>
                </a:moveTo>
                <a:lnTo>
                  <a:pt x="1435" y="0"/>
                </a:lnTo>
                <a:lnTo>
                  <a:pt x="1397" y="1"/>
                </a:lnTo>
                <a:lnTo>
                  <a:pt x="1361" y="2"/>
                </a:lnTo>
                <a:lnTo>
                  <a:pt x="1324" y="5"/>
                </a:lnTo>
                <a:lnTo>
                  <a:pt x="1288" y="7"/>
                </a:lnTo>
                <a:lnTo>
                  <a:pt x="1251" y="12"/>
                </a:lnTo>
                <a:lnTo>
                  <a:pt x="1216" y="17"/>
                </a:lnTo>
                <a:lnTo>
                  <a:pt x="1181" y="23"/>
                </a:lnTo>
                <a:lnTo>
                  <a:pt x="1145" y="29"/>
                </a:lnTo>
                <a:lnTo>
                  <a:pt x="1110" y="36"/>
                </a:lnTo>
                <a:lnTo>
                  <a:pt x="1076" y="45"/>
                </a:lnTo>
                <a:lnTo>
                  <a:pt x="1042" y="54"/>
                </a:lnTo>
                <a:lnTo>
                  <a:pt x="1008" y="64"/>
                </a:lnTo>
                <a:lnTo>
                  <a:pt x="974" y="75"/>
                </a:lnTo>
                <a:lnTo>
                  <a:pt x="941" y="87"/>
                </a:lnTo>
                <a:lnTo>
                  <a:pt x="908" y="99"/>
                </a:lnTo>
                <a:lnTo>
                  <a:pt x="875" y="113"/>
                </a:lnTo>
                <a:lnTo>
                  <a:pt x="844" y="126"/>
                </a:lnTo>
                <a:lnTo>
                  <a:pt x="812" y="142"/>
                </a:lnTo>
                <a:lnTo>
                  <a:pt x="782" y="157"/>
                </a:lnTo>
                <a:lnTo>
                  <a:pt x="750" y="174"/>
                </a:lnTo>
                <a:lnTo>
                  <a:pt x="720" y="191"/>
                </a:lnTo>
                <a:lnTo>
                  <a:pt x="691" y="208"/>
                </a:lnTo>
                <a:lnTo>
                  <a:pt x="661" y="226"/>
                </a:lnTo>
                <a:lnTo>
                  <a:pt x="632" y="245"/>
                </a:lnTo>
                <a:lnTo>
                  <a:pt x="604" y="265"/>
                </a:lnTo>
                <a:lnTo>
                  <a:pt x="576" y="286"/>
                </a:lnTo>
                <a:lnTo>
                  <a:pt x="548" y="306"/>
                </a:lnTo>
                <a:lnTo>
                  <a:pt x="521" y="328"/>
                </a:lnTo>
                <a:lnTo>
                  <a:pt x="496" y="350"/>
                </a:lnTo>
                <a:lnTo>
                  <a:pt x="469" y="373"/>
                </a:lnTo>
                <a:lnTo>
                  <a:pt x="445" y="396"/>
                </a:lnTo>
                <a:lnTo>
                  <a:pt x="419" y="421"/>
                </a:lnTo>
                <a:lnTo>
                  <a:pt x="396" y="445"/>
                </a:lnTo>
                <a:lnTo>
                  <a:pt x="372" y="470"/>
                </a:lnTo>
                <a:lnTo>
                  <a:pt x="350" y="496"/>
                </a:lnTo>
                <a:lnTo>
                  <a:pt x="327" y="523"/>
                </a:lnTo>
                <a:lnTo>
                  <a:pt x="306" y="550"/>
                </a:lnTo>
                <a:lnTo>
                  <a:pt x="284" y="576"/>
                </a:lnTo>
                <a:lnTo>
                  <a:pt x="265" y="604"/>
                </a:lnTo>
                <a:lnTo>
                  <a:pt x="244" y="632"/>
                </a:lnTo>
                <a:lnTo>
                  <a:pt x="226" y="661"/>
                </a:lnTo>
                <a:lnTo>
                  <a:pt x="208" y="691"/>
                </a:lnTo>
                <a:lnTo>
                  <a:pt x="189" y="721"/>
                </a:lnTo>
                <a:lnTo>
                  <a:pt x="172" y="751"/>
                </a:lnTo>
                <a:lnTo>
                  <a:pt x="157" y="782"/>
                </a:lnTo>
                <a:lnTo>
                  <a:pt x="141" y="814"/>
                </a:lnTo>
                <a:lnTo>
                  <a:pt x="126" y="844"/>
                </a:lnTo>
                <a:lnTo>
                  <a:pt x="113" y="877"/>
                </a:lnTo>
                <a:lnTo>
                  <a:pt x="99" y="908"/>
                </a:lnTo>
                <a:lnTo>
                  <a:pt x="87" y="941"/>
                </a:lnTo>
                <a:lnTo>
                  <a:pt x="75" y="975"/>
                </a:lnTo>
                <a:lnTo>
                  <a:pt x="64" y="1008"/>
                </a:lnTo>
                <a:lnTo>
                  <a:pt x="54" y="1042"/>
                </a:lnTo>
                <a:lnTo>
                  <a:pt x="45" y="1076"/>
                </a:lnTo>
                <a:lnTo>
                  <a:pt x="36" y="1112"/>
                </a:lnTo>
                <a:lnTo>
                  <a:pt x="29" y="1146"/>
                </a:lnTo>
                <a:lnTo>
                  <a:pt x="21" y="1181"/>
                </a:lnTo>
                <a:lnTo>
                  <a:pt x="17" y="1216"/>
                </a:lnTo>
                <a:lnTo>
                  <a:pt x="11" y="1253"/>
                </a:lnTo>
                <a:lnTo>
                  <a:pt x="7" y="1288"/>
                </a:lnTo>
                <a:lnTo>
                  <a:pt x="3" y="1324"/>
                </a:lnTo>
                <a:lnTo>
                  <a:pt x="2" y="1361"/>
                </a:lnTo>
                <a:lnTo>
                  <a:pt x="0" y="1397"/>
                </a:lnTo>
                <a:lnTo>
                  <a:pt x="0" y="1435"/>
                </a:lnTo>
                <a:lnTo>
                  <a:pt x="0" y="1435"/>
                </a:lnTo>
                <a:lnTo>
                  <a:pt x="0" y="1472"/>
                </a:lnTo>
                <a:lnTo>
                  <a:pt x="2" y="1509"/>
                </a:lnTo>
                <a:lnTo>
                  <a:pt x="3" y="1546"/>
                </a:lnTo>
                <a:lnTo>
                  <a:pt x="7" y="1582"/>
                </a:lnTo>
                <a:lnTo>
                  <a:pt x="11" y="1618"/>
                </a:lnTo>
                <a:lnTo>
                  <a:pt x="17" y="1654"/>
                </a:lnTo>
                <a:lnTo>
                  <a:pt x="21" y="1689"/>
                </a:lnTo>
                <a:lnTo>
                  <a:pt x="29" y="1725"/>
                </a:lnTo>
                <a:lnTo>
                  <a:pt x="36" y="1759"/>
                </a:lnTo>
                <a:lnTo>
                  <a:pt x="45" y="1794"/>
                </a:lnTo>
                <a:lnTo>
                  <a:pt x="54" y="1828"/>
                </a:lnTo>
                <a:lnTo>
                  <a:pt x="64" y="1862"/>
                </a:lnTo>
                <a:lnTo>
                  <a:pt x="75" y="1895"/>
                </a:lnTo>
                <a:lnTo>
                  <a:pt x="87" y="1929"/>
                </a:lnTo>
                <a:lnTo>
                  <a:pt x="99" y="1961"/>
                </a:lnTo>
                <a:lnTo>
                  <a:pt x="113" y="1993"/>
                </a:lnTo>
                <a:lnTo>
                  <a:pt x="126" y="2025"/>
                </a:lnTo>
                <a:lnTo>
                  <a:pt x="141" y="2057"/>
                </a:lnTo>
                <a:lnTo>
                  <a:pt x="157" y="2088"/>
                </a:lnTo>
                <a:lnTo>
                  <a:pt x="172" y="2119"/>
                </a:lnTo>
                <a:lnTo>
                  <a:pt x="189" y="2149"/>
                </a:lnTo>
                <a:lnTo>
                  <a:pt x="208" y="2180"/>
                </a:lnTo>
                <a:lnTo>
                  <a:pt x="226" y="2209"/>
                </a:lnTo>
                <a:lnTo>
                  <a:pt x="244" y="2238"/>
                </a:lnTo>
                <a:lnTo>
                  <a:pt x="265" y="2266"/>
                </a:lnTo>
                <a:lnTo>
                  <a:pt x="284" y="2294"/>
                </a:lnTo>
                <a:lnTo>
                  <a:pt x="306" y="2321"/>
                </a:lnTo>
                <a:lnTo>
                  <a:pt x="327" y="2347"/>
                </a:lnTo>
                <a:lnTo>
                  <a:pt x="350" y="2374"/>
                </a:lnTo>
                <a:lnTo>
                  <a:pt x="372" y="2400"/>
                </a:lnTo>
                <a:lnTo>
                  <a:pt x="396" y="2425"/>
                </a:lnTo>
                <a:lnTo>
                  <a:pt x="419" y="2450"/>
                </a:lnTo>
                <a:lnTo>
                  <a:pt x="445" y="2474"/>
                </a:lnTo>
                <a:lnTo>
                  <a:pt x="469" y="2497"/>
                </a:lnTo>
                <a:lnTo>
                  <a:pt x="496" y="2520"/>
                </a:lnTo>
                <a:lnTo>
                  <a:pt x="521" y="2542"/>
                </a:lnTo>
                <a:lnTo>
                  <a:pt x="548" y="2564"/>
                </a:lnTo>
                <a:lnTo>
                  <a:pt x="576" y="2585"/>
                </a:lnTo>
                <a:lnTo>
                  <a:pt x="604" y="2605"/>
                </a:lnTo>
                <a:lnTo>
                  <a:pt x="632" y="2625"/>
                </a:lnTo>
                <a:lnTo>
                  <a:pt x="661" y="2644"/>
                </a:lnTo>
                <a:lnTo>
                  <a:pt x="691" y="2662"/>
                </a:lnTo>
                <a:lnTo>
                  <a:pt x="720" y="2680"/>
                </a:lnTo>
                <a:lnTo>
                  <a:pt x="750" y="2697"/>
                </a:lnTo>
                <a:lnTo>
                  <a:pt x="782" y="2714"/>
                </a:lnTo>
                <a:lnTo>
                  <a:pt x="812" y="2728"/>
                </a:lnTo>
                <a:lnTo>
                  <a:pt x="844" y="2743"/>
                </a:lnTo>
                <a:lnTo>
                  <a:pt x="875" y="2757"/>
                </a:lnTo>
                <a:lnTo>
                  <a:pt x="908" y="2771"/>
                </a:lnTo>
                <a:lnTo>
                  <a:pt x="941" y="2783"/>
                </a:lnTo>
                <a:lnTo>
                  <a:pt x="974" y="2795"/>
                </a:lnTo>
                <a:lnTo>
                  <a:pt x="1008" y="2806"/>
                </a:lnTo>
                <a:lnTo>
                  <a:pt x="1042" y="2816"/>
                </a:lnTo>
                <a:lnTo>
                  <a:pt x="1076" y="2824"/>
                </a:lnTo>
                <a:lnTo>
                  <a:pt x="1110" y="2833"/>
                </a:lnTo>
                <a:lnTo>
                  <a:pt x="1145" y="2841"/>
                </a:lnTo>
                <a:lnTo>
                  <a:pt x="1181" y="2847"/>
                </a:lnTo>
                <a:lnTo>
                  <a:pt x="1216" y="2853"/>
                </a:lnTo>
                <a:lnTo>
                  <a:pt x="1251" y="2858"/>
                </a:lnTo>
                <a:lnTo>
                  <a:pt x="1288" y="2863"/>
                </a:lnTo>
                <a:lnTo>
                  <a:pt x="1324" y="2866"/>
                </a:lnTo>
                <a:lnTo>
                  <a:pt x="1361" y="2868"/>
                </a:lnTo>
                <a:lnTo>
                  <a:pt x="1397" y="2869"/>
                </a:lnTo>
                <a:lnTo>
                  <a:pt x="1435" y="2870"/>
                </a:lnTo>
                <a:lnTo>
                  <a:pt x="1435" y="2870"/>
                </a:lnTo>
                <a:lnTo>
                  <a:pt x="1472" y="2869"/>
                </a:lnTo>
                <a:lnTo>
                  <a:pt x="1508" y="2868"/>
                </a:lnTo>
                <a:lnTo>
                  <a:pt x="1544" y="2866"/>
                </a:lnTo>
                <a:lnTo>
                  <a:pt x="1581" y="2863"/>
                </a:lnTo>
                <a:lnTo>
                  <a:pt x="1617" y="2858"/>
                </a:lnTo>
                <a:lnTo>
                  <a:pt x="1653" y="2853"/>
                </a:lnTo>
                <a:lnTo>
                  <a:pt x="1688" y="2847"/>
                </a:lnTo>
                <a:lnTo>
                  <a:pt x="1723" y="2841"/>
                </a:lnTo>
                <a:lnTo>
                  <a:pt x="1759" y="2833"/>
                </a:lnTo>
                <a:lnTo>
                  <a:pt x="1793" y="2824"/>
                </a:lnTo>
                <a:lnTo>
                  <a:pt x="1828" y="2816"/>
                </a:lnTo>
                <a:lnTo>
                  <a:pt x="1861" y="2806"/>
                </a:lnTo>
                <a:lnTo>
                  <a:pt x="1895" y="2795"/>
                </a:lnTo>
                <a:lnTo>
                  <a:pt x="1928" y="2783"/>
                </a:lnTo>
                <a:lnTo>
                  <a:pt x="1961" y="2771"/>
                </a:lnTo>
                <a:lnTo>
                  <a:pt x="1993" y="2757"/>
                </a:lnTo>
                <a:lnTo>
                  <a:pt x="2025" y="2743"/>
                </a:lnTo>
                <a:lnTo>
                  <a:pt x="2057" y="2728"/>
                </a:lnTo>
                <a:lnTo>
                  <a:pt x="2088" y="2714"/>
                </a:lnTo>
                <a:lnTo>
                  <a:pt x="2119" y="2697"/>
                </a:lnTo>
                <a:lnTo>
                  <a:pt x="2149" y="2680"/>
                </a:lnTo>
                <a:lnTo>
                  <a:pt x="2178" y="2662"/>
                </a:lnTo>
                <a:lnTo>
                  <a:pt x="2207" y="2644"/>
                </a:lnTo>
                <a:lnTo>
                  <a:pt x="2237" y="2625"/>
                </a:lnTo>
                <a:lnTo>
                  <a:pt x="2266" y="2605"/>
                </a:lnTo>
                <a:lnTo>
                  <a:pt x="2293" y="2585"/>
                </a:lnTo>
                <a:lnTo>
                  <a:pt x="2321" y="2564"/>
                </a:lnTo>
                <a:lnTo>
                  <a:pt x="2347" y="2542"/>
                </a:lnTo>
                <a:lnTo>
                  <a:pt x="2374" y="2520"/>
                </a:lnTo>
                <a:lnTo>
                  <a:pt x="2400" y="2497"/>
                </a:lnTo>
                <a:lnTo>
                  <a:pt x="2425" y="2474"/>
                </a:lnTo>
                <a:lnTo>
                  <a:pt x="2450" y="2450"/>
                </a:lnTo>
                <a:lnTo>
                  <a:pt x="2474" y="2425"/>
                </a:lnTo>
                <a:lnTo>
                  <a:pt x="2497" y="2400"/>
                </a:lnTo>
                <a:lnTo>
                  <a:pt x="2520" y="2374"/>
                </a:lnTo>
                <a:lnTo>
                  <a:pt x="2542" y="2347"/>
                </a:lnTo>
                <a:lnTo>
                  <a:pt x="2564" y="2321"/>
                </a:lnTo>
                <a:lnTo>
                  <a:pt x="2585" y="2294"/>
                </a:lnTo>
                <a:lnTo>
                  <a:pt x="2605" y="2266"/>
                </a:lnTo>
                <a:lnTo>
                  <a:pt x="2625" y="2238"/>
                </a:lnTo>
                <a:lnTo>
                  <a:pt x="2643" y="2209"/>
                </a:lnTo>
                <a:lnTo>
                  <a:pt x="2662" y="2180"/>
                </a:lnTo>
                <a:lnTo>
                  <a:pt x="2679" y="2149"/>
                </a:lnTo>
                <a:lnTo>
                  <a:pt x="2696" y="2119"/>
                </a:lnTo>
                <a:lnTo>
                  <a:pt x="2712" y="2088"/>
                </a:lnTo>
                <a:lnTo>
                  <a:pt x="2728" y="2057"/>
                </a:lnTo>
                <a:lnTo>
                  <a:pt x="2743" y="2025"/>
                </a:lnTo>
                <a:lnTo>
                  <a:pt x="2757" y="1993"/>
                </a:lnTo>
                <a:lnTo>
                  <a:pt x="2769" y="1961"/>
                </a:lnTo>
                <a:lnTo>
                  <a:pt x="2783" y="1929"/>
                </a:lnTo>
                <a:lnTo>
                  <a:pt x="2794" y="1895"/>
                </a:lnTo>
                <a:lnTo>
                  <a:pt x="2805" y="1862"/>
                </a:lnTo>
                <a:lnTo>
                  <a:pt x="2816" y="1828"/>
                </a:lnTo>
                <a:lnTo>
                  <a:pt x="2824" y="1794"/>
                </a:lnTo>
                <a:lnTo>
                  <a:pt x="2833" y="1759"/>
                </a:lnTo>
                <a:lnTo>
                  <a:pt x="2840" y="1725"/>
                </a:lnTo>
                <a:lnTo>
                  <a:pt x="2847" y="1689"/>
                </a:lnTo>
                <a:lnTo>
                  <a:pt x="2853" y="1654"/>
                </a:lnTo>
                <a:lnTo>
                  <a:pt x="2858" y="1618"/>
                </a:lnTo>
                <a:lnTo>
                  <a:pt x="2862" y="1582"/>
                </a:lnTo>
                <a:lnTo>
                  <a:pt x="2866" y="1546"/>
                </a:lnTo>
                <a:lnTo>
                  <a:pt x="2868" y="1509"/>
                </a:lnTo>
                <a:lnTo>
                  <a:pt x="2869" y="1472"/>
                </a:lnTo>
                <a:lnTo>
                  <a:pt x="2869" y="1435"/>
                </a:lnTo>
                <a:lnTo>
                  <a:pt x="2869" y="1435"/>
                </a:lnTo>
                <a:lnTo>
                  <a:pt x="2869" y="1397"/>
                </a:lnTo>
                <a:lnTo>
                  <a:pt x="2868" y="1361"/>
                </a:lnTo>
                <a:lnTo>
                  <a:pt x="2866" y="1324"/>
                </a:lnTo>
                <a:lnTo>
                  <a:pt x="2862" y="1288"/>
                </a:lnTo>
                <a:lnTo>
                  <a:pt x="2858" y="1253"/>
                </a:lnTo>
                <a:lnTo>
                  <a:pt x="2853" y="1216"/>
                </a:lnTo>
                <a:lnTo>
                  <a:pt x="2847" y="1181"/>
                </a:lnTo>
                <a:lnTo>
                  <a:pt x="2840" y="1146"/>
                </a:lnTo>
                <a:lnTo>
                  <a:pt x="2833" y="1112"/>
                </a:lnTo>
                <a:lnTo>
                  <a:pt x="2824" y="1076"/>
                </a:lnTo>
                <a:lnTo>
                  <a:pt x="2816" y="1042"/>
                </a:lnTo>
                <a:lnTo>
                  <a:pt x="2805" y="1008"/>
                </a:lnTo>
                <a:lnTo>
                  <a:pt x="2794" y="975"/>
                </a:lnTo>
                <a:lnTo>
                  <a:pt x="2783" y="941"/>
                </a:lnTo>
                <a:lnTo>
                  <a:pt x="2769" y="908"/>
                </a:lnTo>
                <a:lnTo>
                  <a:pt x="2757" y="877"/>
                </a:lnTo>
                <a:lnTo>
                  <a:pt x="2743" y="844"/>
                </a:lnTo>
                <a:lnTo>
                  <a:pt x="2728" y="814"/>
                </a:lnTo>
                <a:lnTo>
                  <a:pt x="2712" y="782"/>
                </a:lnTo>
                <a:lnTo>
                  <a:pt x="2696" y="751"/>
                </a:lnTo>
                <a:lnTo>
                  <a:pt x="2679" y="721"/>
                </a:lnTo>
                <a:lnTo>
                  <a:pt x="2662" y="691"/>
                </a:lnTo>
                <a:lnTo>
                  <a:pt x="2643" y="661"/>
                </a:lnTo>
                <a:lnTo>
                  <a:pt x="2625" y="632"/>
                </a:lnTo>
                <a:lnTo>
                  <a:pt x="2605" y="604"/>
                </a:lnTo>
                <a:lnTo>
                  <a:pt x="2585" y="576"/>
                </a:lnTo>
                <a:lnTo>
                  <a:pt x="2564" y="550"/>
                </a:lnTo>
                <a:lnTo>
                  <a:pt x="2542" y="523"/>
                </a:lnTo>
                <a:lnTo>
                  <a:pt x="2520" y="496"/>
                </a:lnTo>
                <a:lnTo>
                  <a:pt x="2497" y="470"/>
                </a:lnTo>
                <a:lnTo>
                  <a:pt x="2474" y="445"/>
                </a:lnTo>
                <a:lnTo>
                  <a:pt x="2450" y="421"/>
                </a:lnTo>
                <a:lnTo>
                  <a:pt x="2425" y="396"/>
                </a:lnTo>
                <a:lnTo>
                  <a:pt x="2400" y="373"/>
                </a:lnTo>
                <a:lnTo>
                  <a:pt x="2374" y="350"/>
                </a:lnTo>
                <a:lnTo>
                  <a:pt x="2347" y="328"/>
                </a:lnTo>
                <a:lnTo>
                  <a:pt x="2321" y="306"/>
                </a:lnTo>
                <a:lnTo>
                  <a:pt x="2293" y="286"/>
                </a:lnTo>
                <a:lnTo>
                  <a:pt x="2266" y="265"/>
                </a:lnTo>
                <a:lnTo>
                  <a:pt x="2237" y="245"/>
                </a:lnTo>
                <a:lnTo>
                  <a:pt x="2207" y="226"/>
                </a:lnTo>
                <a:lnTo>
                  <a:pt x="2178" y="208"/>
                </a:lnTo>
                <a:lnTo>
                  <a:pt x="2149" y="191"/>
                </a:lnTo>
                <a:lnTo>
                  <a:pt x="2119" y="174"/>
                </a:lnTo>
                <a:lnTo>
                  <a:pt x="2088" y="157"/>
                </a:lnTo>
                <a:lnTo>
                  <a:pt x="2057" y="142"/>
                </a:lnTo>
                <a:lnTo>
                  <a:pt x="2025" y="126"/>
                </a:lnTo>
                <a:lnTo>
                  <a:pt x="1993" y="113"/>
                </a:lnTo>
                <a:lnTo>
                  <a:pt x="1961" y="99"/>
                </a:lnTo>
                <a:lnTo>
                  <a:pt x="1928" y="87"/>
                </a:lnTo>
                <a:lnTo>
                  <a:pt x="1895" y="75"/>
                </a:lnTo>
                <a:lnTo>
                  <a:pt x="1861" y="64"/>
                </a:lnTo>
                <a:lnTo>
                  <a:pt x="1828" y="54"/>
                </a:lnTo>
                <a:lnTo>
                  <a:pt x="1793" y="45"/>
                </a:lnTo>
                <a:lnTo>
                  <a:pt x="1759" y="36"/>
                </a:lnTo>
                <a:lnTo>
                  <a:pt x="1723" y="29"/>
                </a:lnTo>
                <a:lnTo>
                  <a:pt x="1688" y="23"/>
                </a:lnTo>
                <a:lnTo>
                  <a:pt x="1653" y="17"/>
                </a:lnTo>
                <a:lnTo>
                  <a:pt x="1617" y="12"/>
                </a:lnTo>
                <a:lnTo>
                  <a:pt x="1581" y="7"/>
                </a:lnTo>
                <a:lnTo>
                  <a:pt x="1544" y="5"/>
                </a:lnTo>
                <a:lnTo>
                  <a:pt x="1508" y="2"/>
                </a:lnTo>
                <a:lnTo>
                  <a:pt x="1472" y="1"/>
                </a:lnTo>
                <a:lnTo>
                  <a:pt x="1435" y="0"/>
                </a:lnTo>
                <a:lnTo>
                  <a:pt x="1435" y="0"/>
                </a:lnTo>
                <a:close/>
                <a:moveTo>
                  <a:pt x="1169" y="1935"/>
                </a:moveTo>
                <a:lnTo>
                  <a:pt x="1169" y="1935"/>
                </a:lnTo>
                <a:lnTo>
                  <a:pt x="1169" y="1935"/>
                </a:lnTo>
                <a:lnTo>
                  <a:pt x="1156" y="1946"/>
                </a:lnTo>
                <a:lnTo>
                  <a:pt x="1143" y="1956"/>
                </a:lnTo>
                <a:lnTo>
                  <a:pt x="1128" y="1965"/>
                </a:lnTo>
                <a:lnTo>
                  <a:pt x="1114" y="1972"/>
                </a:lnTo>
                <a:lnTo>
                  <a:pt x="1098" y="1978"/>
                </a:lnTo>
                <a:lnTo>
                  <a:pt x="1081" y="1982"/>
                </a:lnTo>
                <a:lnTo>
                  <a:pt x="1064" y="1985"/>
                </a:lnTo>
                <a:lnTo>
                  <a:pt x="1047" y="1986"/>
                </a:lnTo>
                <a:lnTo>
                  <a:pt x="1047" y="1986"/>
                </a:lnTo>
                <a:lnTo>
                  <a:pt x="1029" y="1985"/>
                </a:lnTo>
                <a:lnTo>
                  <a:pt x="1012" y="1982"/>
                </a:lnTo>
                <a:lnTo>
                  <a:pt x="995" y="1978"/>
                </a:lnTo>
                <a:lnTo>
                  <a:pt x="980" y="1972"/>
                </a:lnTo>
                <a:lnTo>
                  <a:pt x="964" y="1965"/>
                </a:lnTo>
                <a:lnTo>
                  <a:pt x="950" y="1956"/>
                </a:lnTo>
                <a:lnTo>
                  <a:pt x="937" y="1946"/>
                </a:lnTo>
                <a:lnTo>
                  <a:pt x="924" y="1935"/>
                </a:lnTo>
                <a:lnTo>
                  <a:pt x="924" y="1935"/>
                </a:lnTo>
                <a:lnTo>
                  <a:pt x="924" y="1935"/>
                </a:lnTo>
                <a:lnTo>
                  <a:pt x="924" y="1935"/>
                </a:lnTo>
                <a:lnTo>
                  <a:pt x="924" y="1935"/>
                </a:lnTo>
                <a:lnTo>
                  <a:pt x="924" y="1935"/>
                </a:lnTo>
                <a:lnTo>
                  <a:pt x="924" y="1935"/>
                </a:lnTo>
                <a:lnTo>
                  <a:pt x="913" y="1923"/>
                </a:lnTo>
                <a:lnTo>
                  <a:pt x="903" y="1910"/>
                </a:lnTo>
                <a:lnTo>
                  <a:pt x="895" y="1896"/>
                </a:lnTo>
                <a:lnTo>
                  <a:pt x="888" y="1880"/>
                </a:lnTo>
                <a:lnTo>
                  <a:pt x="882" y="1864"/>
                </a:lnTo>
                <a:lnTo>
                  <a:pt x="878" y="1849"/>
                </a:lnTo>
                <a:lnTo>
                  <a:pt x="875" y="1832"/>
                </a:lnTo>
                <a:lnTo>
                  <a:pt x="874" y="1813"/>
                </a:lnTo>
                <a:lnTo>
                  <a:pt x="874" y="1813"/>
                </a:lnTo>
                <a:lnTo>
                  <a:pt x="875" y="1796"/>
                </a:lnTo>
                <a:lnTo>
                  <a:pt x="878" y="1779"/>
                </a:lnTo>
                <a:lnTo>
                  <a:pt x="882" y="1764"/>
                </a:lnTo>
                <a:lnTo>
                  <a:pt x="888" y="1748"/>
                </a:lnTo>
                <a:lnTo>
                  <a:pt x="895" y="1732"/>
                </a:lnTo>
                <a:lnTo>
                  <a:pt x="903" y="1719"/>
                </a:lnTo>
                <a:lnTo>
                  <a:pt x="913" y="1705"/>
                </a:lnTo>
                <a:lnTo>
                  <a:pt x="924" y="1693"/>
                </a:lnTo>
                <a:lnTo>
                  <a:pt x="924" y="1693"/>
                </a:lnTo>
                <a:lnTo>
                  <a:pt x="924" y="1693"/>
                </a:lnTo>
                <a:lnTo>
                  <a:pt x="937" y="1682"/>
                </a:lnTo>
                <a:lnTo>
                  <a:pt x="950" y="1671"/>
                </a:lnTo>
                <a:lnTo>
                  <a:pt x="964" y="1663"/>
                </a:lnTo>
                <a:lnTo>
                  <a:pt x="980" y="1655"/>
                </a:lnTo>
                <a:lnTo>
                  <a:pt x="995" y="1650"/>
                </a:lnTo>
                <a:lnTo>
                  <a:pt x="1012" y="1646"/>
                </a:lnTo>
                <a:lnTo>
                  <a:pt x="1029" y="1643"/>
                </a:lnTo>
                <a:lnTo>
                  <a:pt x="1047" y="1642"/>
                </a:lnTo>
                <a:lnTo>
                  <a:pt x="1047" y="1642"/>
                </a:lnTo>
                <a:lnTo>
                  <a:pt x="1064" y="1643"/>
                </a:lnTo>
                <a:lnTo>
                  <a:pt x="1081" y="1646"/>
                </a:lnTo>
                <a:lnTo>
                  <a:pt x="1098" y="1650"/>
                </a:lnTo>
                <a:lnTo>
                  <a:pt x="1114" y="1655"/>
                </a:lnTo>
                <a:lnTo>
                  <a:pt x="1128" y="1663"/>
                </a:lnTo>
                <a:lnTo>
                  <a:pt x="1143" y="1671"/>
                </a:lnTo>
                <a:lnTo>
                  <a:pt x="1156" y="1682"/>
                </a:lnTo>
                <a:lnTo>
                  <a:pt x="1169" y="1693"/>
                </a:lnTo>
                <a:lnTo>
                  <a:pt x="1169" y="1693"/>
                </a:lnTo>
                <a:lnTo>
                  <a:pt x="1169" y="1693"/>
                </a:lnTo>
                <a:lnTo>
                  <a:pt x="1169" y="1693"/>
                </a:lnTo>
                <a:lnTo>
                  <a:pt x="1169" y="1693"/>
                </a:lnTo>
                <a:lnTo>
                  <a:pt x="1169" y="1693"/>
                </a:lnTo>
                <a:lnTo>
                  <a:pt x="1180" y="1705"/>
                </a:lnTo>
                <a:lnTo>
                  <a:pt x="1189" y="1719"/>
                </a:lnTo>
                <a:lnTo>
                  <a:pt x="1198" y="1732"/>
                </a:lnTo>
                <a:lnTo>
                  <a:pt x="1205" y="1748"/>
                </a:lnTo>
                <a:lnTo>
                  <a:pt x="1211" y="1764"/>
                </a:lnTo>
                <a:lnTo>
                  <a:pt x="1215" y="1779"/>
                </a:lnTo>
                <a:lnTo>
                  <a:pt x="1218" y="1796"/>
                </a:lnTo>
                <a:lnTo>
                  <a:pt x="1218" y="1813"/>
                </a:lnTo>
                <a:lnTo>
                  <a:pt x="1218" y="1813"/>
                </a:lnTo>
                <a:lnTo>
                  <a:pt x="1218" y="1832"/>
                </a:lnTo>
                <a:lnTo>
                  <a:pt x="1215" y="1849"/>
                </a:lnTo>
                <a:lnTo>
                  <a:pt x="1211" y="1864"/>
                </a:lnTo>
                <a:lnTo>
                  <a:pt x="1205" y="1880"/>
                </a:lnTo>
                <a:lnTo>
                  <a:pt x="1198" y="1896"/>
                </a:lnTo>
                <a:lnTo>
                  <a:pt x="1189" y="1910"/>
                </a:lnTo>
                <a:lnTo>
                  <a:pt x="1180" y="1923"/>
                </a:lnTo>
                <a:lnTo>
                  <a:pt x="1169" y="1935"/>
                </a:lnTo>
                <a:lnTo>
                  <a:pt x="1169" y="1935"/>
                </a:lnTo>
                <a:close/>
                <a:moveTo>
                  <a:pt x="1481" y="1987"/>
                </a:moveTo>
                <a:lnTo>
                  <a:pt x="1481" y="1986"/>
                </a:lnTo>
                <a:lnTo>
                  <a:pt x="1481" y="1986"/>
                </a:lnTo>
                <a:lnTo>
                  <a:pt x="1481" y="1986"/>
                </a:lnTo>
                <a:lnTo>
                  <a:pt x="1481" y="1957"/>
                </a:lnTo>
                <a:lnTo>
                  <a:pt x="1479" y="1927"/>
                </a:lnTo>
                <a:lnTo>
                  <a:pt x="1475" y="1896"/>
                </a:lnTo>
                <a:lnTo>
                  <a:pt x="1470" y="1867"/>
                </a:lnTo>
                <a:lnTo>
                  <a:pt x="1463" y="1838"/>
                </a:lnTo>
                <a:lnTo>
                  <a:pt x="1456" y="1810"/>
                </a:lnTo>
                <a:lnTo>
                  <a:pt x="1446" y="1782"/>
                </a:lnTo>
                <a:lnTo>
                  <a:pt x="1435" y="1754"/>
                </a:lnTo>
                <a:lnTo>
                  <a:pt x="1423" y="1727"/>
                </a:lnTo>
                <a:lnTo>
                  <a:pt x="1411" y="1700"/>
                </a:lnTo>
                <a:lnTo>
                  <a:pt x="1396" y="1675"/>
                </a:lnTo>
                <a:lnTo>
                  <a:pt x="1379" y="1649"/>
                </a:lnTo>
                <a:lnTo>
                  <a:pt x="1362" y="1625"/>
                </a:lnTo>
                <a:lnTo>
                  <a:pt x="1344" y="1602"/>
                </a:lnTo>
                <a:lnTo>
                  <a:pt x="1324" y="1579"/>
                </a:lnTo>
                <a:lnTo>
                  <a:pt x="1304" y="1557"/>
                </a:lnTo>
                <a:lnTo>
                  <a:pt x="1304" y="1557"/>
                </a:lnTo>
                <a:lnTo>
                  <a:pt x="1282" y="1536"/>
                </a:lnTo>
                <a:lnTo>
                  <a:pt x="1259" y="1517"/>
                </a:lnTo>
                <a:lnTo>
                  <a:pt x="1236" y="1498"/>
                </a:lnTo>
                <a:lnTo>
                  <a:pt x="1211" y="1480"/>
                </a:lnTo>
                <a:lnTo>
                  <a:pt x="1186" y="1464"/>
                </a:lnTo>
                <a:lnTo>
                  <a:pt x="1160" y="1450"/>
                </a:lnTo>
                <a:lnTo>
                  <a:pt x="1133" y="1436"/>
                </a:lnTo>
                <a:lnTo>
                  <a:pt x="1107" y="1424"/>
                </a:lnTo>
                <a:lnTo>
                  <a:pt x="1079" y="1414"/>
                </a:lnTo>
                <a:lnTo>
                  <a:pt x="1051" y="1405"/>
                </a:lnTo>
                <a:lnTo>
                  <a:pt x="1023" y="1397"/>
                </a:lnTo>
                <a:lnTo>
                  <a:pt x="993" y="1390"/>
                </a:lnTo>
                <a:lnTo>
                  <a:pt x="964" y="1385"/>
                </a:lnTo>
                <a:lnTo>
                  <a:pt x="935" y="1382"/>
                </a:lnTo>
                <a:lnTo>
                  <a:pt x="905" y="1379"/>
                </a:lnTo>
                <a:lnTo>
                  <a:pt x="874" y="1378"/>
                </a:lnTo>
                <a:lnTo>
                  <a:pt x="874" y="1131"/>
                </a:lnTo>
                <a:lnTo>
                  <a:pt x="874" y="1131"/>
                </a:lnTo>
                <a:lnTo>
                  <a:pt x="918" y="1132"/>
                </a:lnTo>
                <a:lnTo>
                  <a:pt x="962" y="1135"/>
                </a:lnTo>
                <a:lnTo>
                  <a:pt x="1004" y="1141"/>
                </a:lnTo>
                <a:lnTo>
                  <a:pt x="1047" y="1148"/>
                </a:lnTo>
                <a:lnTo>
                  <a:pt x="1088" y="1158"/>
                </a:lnTo>
                <a:lnTo>
                  <a:pt x="1128" y="1170"/>
                </a:lnTo>
                <a:lnTo>
                  <a:pt x="1169" y="1183"/>
                </a:lnTo>
                <a:lnTo>
                  <a:pt x="1208" y="1198"/>
                </a:lnTo>
                <a:lnTo>
                  <a:pt x="1245" y="1215"/>
                </a:lnTo>
                <a:lnTo>
                  <a:pt x="1282" y="1234"/>
                </a:lnTo>
                <a:lnTo>
                  <a:pt x="1318" y="1255"/>
                </a:lnTo>
                <a:lnTo>
                  <a:pt x="1352" y="1277"/>
                </a:lnTo>
                <a:lnTo>
                  <a:pt x="1386" y="1301"/>
                </a:lnTo>
                <a:lnTo>
                  <a:pt x="1418" y="1327"/>
                </a:lnTo>
                <a:lnTo>
                  <a:pt x="1450" y="1354"/>
                </a:lnTo>
                <a:lnTo>
                  <a:pt x="1479" y="1382"/>
                </a:lnTo>
                <a:lnTo>
                  <a:pt x="1479" y="1382"/>
                </a:lnTo>
                <a:lnTo>
                  <a:pt x="1508" y="1412"/>
                </a:lnTo>
                <a:lnTo>
                  <a:pt x="1535" y="1442"/>
                </a:lnTo>
                <a:lnTo>
                  <a:pt x="1560" y="1475"/>
                </a:lnTo>
                <a:lnTo>
                  <a:pt x="1583" y="1509"/>
                </a:lnTo>
                <a:lnTo>
                  <a:pt x="1607" y="1543"/>
                </a:lnTo>
                <a:lnTo>
                  <a:pt x="1627" y="1580"/>
                </a:lnTo>
                <a:lnTo>
                  <a:pt x="1645" y="1616"/>
                </a:lnTo>
                <a:lnTo>
                  <a:pt x="1662" y="1654"/>
                </a:lnTo>
                <a:lnTo>
                  <a:pt x="1678" y="1693"/>
                </a:lnTo>
                <a:lnTo>
                  <a:pt x="1692" y="1733"/>
                </a:lnTo>
                <a:lnTo>
                  <a:pt x="1704" y="1773"/>
                </a:lnTo>
                <a:lnTo>
                  <a:pt x="1714" y="1815"/>
                </a:lnTo>
                <a:lnTo>
                  <a:pt x="1721" y="1857"/>
                </a:lnTo>
                <a:lnTo>
                  <a:pt x="1726" y="1900"/>
                </a:lnTo>
                <a:lnTo>
                  <a:pt x="1729" y="1944"/>
                </a:lnTo>
                <a:lnTo>
                  <a:pt x="1731" y="1987"/>
                </a:lnTo>
                <a:lnTo>
                  <a:pt x="1481" y="1987"/>
                </a:lnTo>
                <a:close/>
                <a:moveTo>
                  <a:pt x="1924" y="1987"/>
                </a:moveTo>
                <a:lnTo>
                  <a:pt x="1924" y="1987"/>
                </a:lnTo>
                <a:lnTo>
                  <a:pt x="1922" y="1934"/>
                </a:lnTo>
                <a:lnTo>
                  <a:pt x="1918" y="1880"/>
                </a:lnTo>
                <a:lnTo>
                  <a:pt x="1912" y="1828"/>
                </a:lnTo>
                <a:lnTo>
                  <a:pt x="1902" y="1776"/>
                </a:lnTo>
                <a:lnTo>
                  <a:pt x="1890" y="1725"/>
                </a:lnTo>
                <a:lnTo>
                  <a:pt x="1877" y="1676"/>
                </a:lnTo>
                <a:lnTo>
                  <a:pt x="1860" y="1626"/>
                </a:lnTo>
                <a:lnTo>
                  <a:pt x="1841" y="1579"/>
                </a:lnTo>
                <a:lnTo>
                  <a:pt x="1819" y="1532"/>
                </a:lnTo>
                <a:lnTo>
                  <a:pt x="1796" y="1487"/>
                </a:lnTo>
                <a:lnTo>
                  <a:pt x="1771" y="1444"/>
                </a:lnTo>
                <a:lnTo>
                  <a:pt x="1744" y="1401"/>
                </a:lnTo>
                <a:lnTo>
                  <a:pt x="1715" y="1360"/>
                </a:lnTo>
                <a:lnTo>
                  <a:pt x="1683" y="1320"/>
                </a:lnTo>
                <a:lnTo>
                  <a:pt x="1650" y="1282"/>
                </a:lnTo>
                <a:lnTo>
                  <a:pt x="1616" y="1245"/>
                </a:lnTo>
                <a:lnTo>
                  <a:pt x="1580" y="1210"/>
                </a:lnTo>
                <a:lnTo>
                  <a:pt x="1541" y="1177"/>
                </a:lnTo>
                <a:lnTo>
                  <a:pt x="1502" y="1147"/>
                </a:lnTo>
                <a:lnTo>
                  <a:pt x="1461" y="1116"/>
                </a:lnTo>
                <a:lnTo>
                  <a:pt x="1418" y="1090"/>
                </a:lnTo>
                <a:lnTo>
                  <a:pt x="1374" y="1064"/>
                </a:lnTo>
                <a:lnTo>
                  <a:pt x="1329" y="1041"/>
                </a:lnTo>
                <a:lnTo>
                  <a:pt x="1283" y="1020"/>
                </a:lnTo>
                <a:lnTo>
                  <a:pt x="1234" y="1001"/>
                </a:lnTo>
                <a:lnTo>
                  <a:pt x="1186" y="985"/>
                </a:lnTo>
                <a:lnTo>
                  <a:pt x="1137" y="970"/>
                </a:lnTo>
                <a:lnTo>
                  <a:pt x="1086" y="958"/>
                </a:lnTo>
                <a:lnTo>
                  <a:pt x="1035" y="950"/>
                </a:lnTo>
                <a:lnTo>
                  <a:pt x="981" y="942"/>
                </a:lnTo>
                <a:lnTo>
                  <a:pt x="929" y="939"/>
                </a:lnTo>
                <a:lnTo>
                  <a:pt x="874" y="938"/>
                </a:lnTo>
                <a:lnTo>
                  <a:pt x="874" y="689"/>
                </a:lnTo>
                <a:lnTo>
                  <a:pt x="874" y="689"/>
                </a:lnTo>
                <a:lnTo>
                  <a:pt x="908" y="689"/>
                </a:lnTo>
                <a:lnTo>
                  <a:pt x="941" y="691"/>
                </a:lnTo>
                <a:lnTo>
                  <a:pt x="974" y="693"/>
                </a:lnTo>
                <a:lnTo>
                  <a:pt x="1007" y="697"/>
                </a:lnTo>
                <a:lnTo>
                  <a:pt x="1040" y="700"/>
                </a:lnTo>
                <a:lnTo>
                  <a:pt x="1073" y="704"/>
                </a:lnTo>
                <a:lnTo>
                  <a:pt x="1104" y="710"/>
                </a:lnTo>
                <a:lnTo>
                  <a:pt x="1136" y="716"/>
                </a:lnTo>
                <a:lnTo>
                  <a:pt x="1167" y="722"/>
                </a:lnTo>
                <a:lnTo>
                  <a:pt x="1199" y="731"/>
                </a:lnTo>
                <a:lnTo>
                  <a:pt x="1229" y="739"/>
                </a:lnTo>
                <a:lnTo>
                  <a:pt x="1260" y="748"/>
                </a:lnTo>
                <a:lnTo>
                  <a:pt x="1290" y="758"/>
                </a:lnTo>
                <a:lnTo>
                  <a:pt x="1321" y="769"/>
                </a:lnTo>
                <a:lnTo>
                  <a:pt x="1350" y="779"/>
                </a:lnTo>
                <a:lnTo>
                  <a:pt x="1379" y="792"/>
                </a:lnTo>
                <a:lnTo>
                  <a:pt x="1408" y="804"/>
                </a:lnTo>
                <a:lnTo>
                  <a:pt x="1436" y="817"/>
                </a:lnTo>
                <a:lnTo>
                  <a:pt x="1464" y="832"/>
                </a:lnTo>
                <a:lnTo>
                  <a:pt x="1492" y="846"/>
                </a:lnTo>
                <a:lnTo>
                  <a:pt x="1520" y="862"/>
                </a:lnTo>
                <a:lnTo>
                  <a:pt x="1547" y="878"/>
                </a:lnTo>
                <a:lnTo>
                  <a:pt x="1574" y="894"/>
                </a:lnTo>
                <a:lnTo>
                  <a:pt x="1599" y="912"/>
                </a:lnTo>
                <a:lnTo>
                  <a:pt x="1625" y="929"/>
                </a:lnTo>
                <a:lnTo>
                  <a:pt x="1650" y="947"/>
                </a:lnTo>
                <a:lnTo>
                  <a:pt x="1675" y="967"/>
                </a:lnTo>
                <a:lnTo>
                  <a:pt x="1699" y="986"/>
                </a:lnTo>
                <a:lnTo>
                  <a:pt x="1723" y="1007"/>
                </a:lnTo>
                <a:lnTo>
                  <a:pt x="1746" y="1028"/>
                </a:lnTo>
                <a:lnTo>
                  <a:pt x="1770" y="1048"/>
                </a:lnTo>
                <a:lnTo>
                  <a:pt x="1791" y="1070"/>
                </a:lnTo>
                <a:lnTo>
                  <a:pt x="1791" y="1070"/>
                </a:lnTo>
                <a:lnTo>
                  <a:pt x="1813" y="1092"/>
                </a:lnTo>
                <a:lnTo>
                  <a:pt x="1834" y="1115"/>
                </a:lnTo>
                <a:lnTo>
                  <a:pt x="1855" y="1138"/>
                </a:lnTo>
                <a:lnTo>
                  <a:pt x="1875" y="1163"/>
                </a:lnTo>
                <a:lnTo>
                  <a:pt x="1895" y="1187"/>
                </a:lnTo>
                <a:lnTo>
                  <a:pt x="1914" y="1211"/>
                </a:lnTo>
                <a:lnTo>
                  <a:pt x="1933" y="1237"/>
                </a:lnTo>
                <a:lnTo>
                  <a:pt x="1950" y="1262"/>
                </a:lnTo>
                <a:lnTo>
                  <a:pt x="1967" y="1288"/>
                </a:lnTo>
                <a:lnTo>
                  <a:pt x="1984" y="1315"/>
                </a:lnTo>
                <a:lnTo>
                  <a:pt x="1999" y="1341"/>
                </a:lnTo>
                <a:lnTo>
                  <a:pt x="2015" y="1369"/>
                </a:lnTo>
                <a:lnTo>
                  <a:pt x="2030" y="1397"/>
                </a:lnTo>
                <a:lnTo>
                  <a:pt x="2043" y="1425"/>
                </a:lnTo>
                <a:lnTo>
                  <a:pt x="2057" y="1453"/>
                </a:lnTo>
                <a:lnTo>
                  <a:pt x="2070" y="1483"/>
                </a:lnTo>
                <a:lnTo>
                  <a:pt x="2082" y="1512"/>
                </a:lnTo>
                <a:lnTo>
                  <a:pt x="2093" y="1542"/>
                </a:lnTo>
                <a:lnTo>
                  <a:pt x="2104" y="1571"/>
                </a:lnTo>
                <a:lnTo>
                  <a:pt x="2114" y="1602"/>
                </a:lnTo>
                <a:lnTo>
                  <a:pt x="2122" y="1632"/>
                </a:lnTo>
                <a:lnTo>
                  <a:pt x="2131" y="1664"/>
                </a:lnTo>
                <a:lnTo>
                  <a:pt x="2138" y="1694"/>
                </a:lnTo>
                <a:lnTo>
                  <a:pt x="2145" y="1726"/>
                </a:lnTo>
                <a:lnTo>
                  <a:pt x="2152" y="1757"/>
                </a:lnTo>
                <a:lnTo>
                  <a:pt x="2156" y="1790"/>
                </a:lnTo>
                <a:lnTo>
                  <a:pt x="2161" y="1822"/>
                </a:lnTo>
                <a:lnTo>
                  <a:pt x="2165" y="1855"/>
                </a:lnTo>
                <a:lnTo>
                  <a:pt x="2169" y="1888"/>
                </a:lnTo>
                <a:lnTo>
                  <a:pt x="2170" y="1920"/>
                </a:lnTo>
                <a:lnTo>
                  <a:pt x="2171" y="1953"/>
                </a:lnTo>
                <a:lnTo>
                  <a:pt x="2172" y="1987"/>
                </a:lnTo>
                <a:lnTo>
                  <a:pt x="1924" y="1987"/>
                </a:lnTo>
                <a:close/>
              </a:path>
            </a:pathLst>
          </a:custGeom>
          <a:solidFill>
            <a:srgbClr val="F39C1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8502022" y="2069926"/>
            <a:ext cx="1656000" cy="1656000"/>
            <a:chOff x="790412" y="4315283"/>
            <a:chExt cx="795300" cy="794055"/>
          </a:xfrm>
          <a:solidFill>
            <a:srgbClr val="C0392B"/>
          </a:solidFill>
        </p:grpSpPr>
        <p:sp>
          <p:nvSpPr>
            <p:cNvPr id="47" name="Freeform 53"/>
            <p:cNvSpPr>
              <a:spLocks/>
            </p:cNvSpPr>
            <p:nvPr/>
          </p:nvSpPr>
          <p:spPr bwMode="auto">
            <a:xfrm>
              <a:off x="1116530" y="4492747"/>
              <a:ext cx="135662" cy="177978"/>
            </a:xfrm>
            <a:custGeom>
              <a:avLst/>
              <a:gdLst>
                <a:gd name="T0" fmla="*/ 229 w 544"/>
                <a:gd name="T1" fmla="*/ 0 h 712"/>
                <a:gd name="T2" fmla="*/ 204 w 544"/>
                <a:gd name="T3" fmla="*/ 3 h 712"/>
                <a:gd name="T4" fmla="*/ 156 w 544"/>
                <a:gd name="T5" fmla="*/ 14 h 712"/>
                <a:gd name="T6" fmla="*/ 111 w 544"/>
                <a:gd name="T7" fmla="*/ 36 h 712"/>
                <a:gd name="T8" fmla="*/ 71 w 544"/>
                <a:gd name="T9" fmla="*/ 65 h 712"/>
                <a:gd name="T10" fmla="*/ 55 w 544"/>
                <a:gd name="T11" fmla="*/ 83 h 712"/>
                <a:gd name="T12" fmla="*/ 46 w 544"/>
                <a:gd name="T13" fmla="*/ 93 h 712"/>
                <a:gd name="T14" fmla="*/ 28 w 544"/>
                <a:gd name="T15" fmla="*/ 124 h 712"/>
                <a:gd name="T16" fmla="*/ 11 w 544"/>
                <a:gd name="T17" fmla="*/ 171 h 712"/>
                <a:gd name="T18" fmla="*/ 3 w 544"/>
                <a:gd name="T19" fmla="*/ 219 h 712"/>
                <a:gd name="T20" fmla="*/ 0 w 544"/>
                <a:gd name="T21" fmla="*/ 268 h 712"/>
                <a:gd name="T22" fmla="*/ 1 w 544"/>
                <a:gd name="T23" fmla="*/ 300 h 712"/>
                <a:gd name="T24" fmla="*/ 10 w 544"/>
                <a:gd name="T25" fmla="*/ 370 h 712"/>
                <a:gd name="T26" fmla="*/ 29 w 544"/>
                <a:gd name="T27" fmla="*/ 444 h 712"/>
                <a:gd name="T28" fmla="*/ 57 w 544"/>
                <a:gd name="T29" fmla="*/ 517 h 712"/>
                <a:gd name="T30" fmla="*/ 76 w 544"/>
                <a:gd name="T31" fmla="*/ 553 h 712"/>
                <a:gd name="T32" fmla="*/ 95 w 544"/>
                <a:gd name="T33" fmla="*/ 584 h 712"/>
                <a:gd name="T34" fmla="*/ 118 w 544"/>
                <a:gd name="T35" fmla="*/ 615 h 712"/>
                <a:gd name="T36" fmla="*/ 144 w 544"/>
                <a:gd name="T37" fmla="*/ 643 h 712"/>
                <a:gd name="T38" fmla="*/ 173 w 544"/>
                <a:gd name="T39" fmla="*/ 666 h 712"/>
                <a:gd name="T40" fmla="*/ 203 w 544"/>
                <a:gd name="T41" fmla="*/ 685 h 712"/>
                <a:gd name="T42" fmla="*/ 236 w 544"/>
                <a:gd name="T43" fmla="*/ 699 h 712"/>
                <a:gd name="T44" fmla="*/ 273 w 544"/>
                <a:gd name="T45" fmla="*/ 708 h 712"/>
                <a:gd name="T46" fmla="*/ 312 w 544"/>
                <a:gd name="T47" fmla="*/ 712 h 712"/>
                <a:gd name="T48" fmla="*/ 335 w 544"/>
                <a:gd name="T49" fmla="*/ 710 h 712"/>
                <a:gd name="T50" fmla="*/ 382 w 544"/>
                <a:gd name="T51" fmla="*/ 700 h 712"/>
                <a:gd name="T52" fmla="*/ 427 w 544"/>
                <a:gd name="T53" fmla="*/ 682 h 712"/>
                <a:gd name="T54" fmla="*/ 465 w 544"/>
                <a:gd name="T55" fmla="*/ 656 h 712"/>
                <a:gd name="T56" fmla="*/ 482 w 544"/>
                <a:gd name="T57" fmla="*/ 641 h 712"/>
                <a:gd name="T58" fmla="*/ 500 w 544"/>
                <a:gd name="T59" fmla="*/ 620 h 712"/>
                <a:gd name="T60" fmla="*/ 516 w 544"/>
                <a:gd name="T61" fmla="*/ 595 h 712"/>
                <a:gd name="T62" fmla="*/ 527 w 544"/>
                <a:gd name="T63" fmla="*/ 571 h 712"/>
                <a:gd name="T64" fmla="*/ 539 w 544"/>
                <a:gd name="T65" fmla="*/ 522 h 712"/>
                <a:gd name="T66" fmla="*/ 544 w 544"/>
                <a:gd name="T67" fmla="*/ 478 h 712"/>
                <a:gd name="T68" fmla="*/ 544 w 544"/>
                <a:gd name="T69" fmla="*/ 459 h 712"/>
                <a:gd name="T70" fmla="*/ 539 w 544"/>
                <a:gd name="T71" fmla="*/ 388 h 712"/>
                <a:gd name="T72" fmla="*/ 524 w 544"/>
                <a:gd name="T73" fmla="*/ 312 h 712"/>
                <a:gd name="T74" fmla="*/ 499 w 544"/>
                <a:gd name="T75" fmla="*/ 235 h 712"/>
                <a:gd name="T76" fmla="*/ 473 w 544"/>
                <a:gd name="T77" fmla="*/ 180 h 712"/>
                <a:gd name="T78" fmla="*/ 454 w 544"/>
                <a:gd name="T79" fmla="*/ 146 h 712"/>
                <a:gd name="T80" fmla="*/ 432 w 544"/>
                <a:gd name="T81" fmla="*/ 114 h 712"/>
                <a:gd name="T82" fmla="*/ 408 w 544"/>
                <a:gd name="T83" fmla="*/ 84 h 712"/>
                <a:gd name="T84" fmla="*/ 380 w 544"/>
                <a:gd name="T85" fmla="*/ 59 h 712"/>
                <a:gd name="T86" fmla="*/ 350 w 544"/>
                <a:gd name="T87" fmla="*/ 37 h 712"/>
                <a:gd name="T88" fmla="*/ 319 w 544"/>
                <a:gd name="T89" fmla="*/ 20 h 712"/>
                <a:gd name="T90" fmla="*/ 285 w 544"/>
                <a:gd name="T91" fmla="*/ 8 h 712"/>
                <a:gd name="T92" fmla="*/ 248 w 544"/>
                <a:gd name="T93" fmla="*/ 2 h 712"/>
                <a:gd name="T94" fmla="*/ 229 w 544"/>
                <a:gd name="T95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44" h="712">
                  <a:moveTo>
                    <a:pt x="229" y="0"/>
                  </a:moveTo>
                  <a:lnTo>
                    <a:pt x="229" y="0"/>
                  </a:lnTo>
                  <a:lnTo>
                    <a:pt x="217" y="2"/>
                  </a:lnTo>
                  <a:lnTo>
                    <a:pt x="204" y="3"/>
                  </a:lnTo>
                  <a:lnTo>
                    <a:pt x="180" y="6"/>
                  </a:lnTo>
                  <a:lnTo>
                    <a:pt x="156" y="14"/>
                  </a:lnTo>
                  <a:lnTo>
                    <a:pt x="133" y="24"/>
                  </a:lnTo>
                  <a:lnTo>
                    <a:pt x="111" y="36"/>
                  </a:lnTo>
                  <a:lnTo>
                    <a:pt x="90" y="49"/>
                  </a:lnTo>
                  <a:lnTo>
                    <a:pt x="71" y="65"/>
                  </a:lnTo>
                  <a:lnTo>
                    <a:pt x="62" y="73"/>
                  </a:lnTo>
                  <a:lnTo>
                    <a:pt x="55" y="83"/>
                  </a:lnTo>
                  <a:lnTo>
                    <a:pt x="55" y="83"/>
                  </a:lnTo>
                  <a:lnTo>
                    <a:pt x="46" y="93"/>
                  </a:lnTo>
                  <a:lnTo>
                    <a:pt x="40" y="104"/>
                  </a:lnTo>
                  <a:lnTo>
                    <a:pt x="28" y="124"/>
                  </a:lnTo>
                  <a:lnTo>
                    <a:pt x="18" y="148"/>
                  </a:lnTo>
                  <a:lnTo>
                    <a:pt x="11" y="171"/>
                  </a:lnTo>
                  <a:lnTo>
                    <a:pt x="6" y="195"/>
                  </a:lnTo>
                  <a:lnTo>
                    <a:pt x="3" y="219"/>
                  </a:lnTo>
                  <a:lnTo>
                    <a:pt x="0" y="244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1" y="300"/>
                  </a:lnTo>
                  <a:lnTo>
                    <a:pt x="4" y="335"/>
                  </a:lnTo>
                  <a:lnTo>
                    <a:pt x="10" y="370"/>
                  </a:lnTo>
                  <a:lnTo>
                    <a:pt x="18" y="408"/>
                  </a:lnTo>
                  <a:lnTo>
                    <a:pt x="29" y="444"/>
                  </a:lnTo>
                  <a:lnTo>
                    <a:pt x="41" y="481"/>
                  </a:lnTo>
                  <a:lnTo>
                    <a:pt x="57" y="517"/>
                  </a:lnTo>
                  <a:lnTo>
                    <a:pt x="66" y="534"/>
                  </a:lnTo>
                  <a:lnTo>
                    <a:pt x="76" y="553"/>
                  </a:lnTo>
                  <a:lnTo>
                    <a:pt x="85" y="568"/>
                  </a:lnTo>
                  <a:lnTo>
                    <a:pt x="95" y="584"/>
                  </a:lnTo>
                  <a:lnTo>
                    <a:pt x="107" y="600"/>
                  </a:lnTo>
                  <a:lnTo>
                    <a:pt x="118" y="615"/>
                  </a:lnTo>
                  <a:lnTo>
                    <a:pt x="131" y="629"/>
                  </a:lnTo>
                  <a:lnTo>
                    <a:pt x="144" y="643"/>
                  </a:lnTo>
                  <a:lnTo>
                    <a:pt x="158" y="655"/>
                  </a:lnTo>
                  <a:lnTo>
                    <a:pt x="173" y="666"/>
                  </a:lnTo>
                  <a:lnTo>
                    <a:pt x="187" y="676"/>
                  </a:lnTo>
                  <a:lnTo>
                    <a:pt x="203" y="685"/>
                  </a:lnTo>
                  <a:lnTo>
                    <a:pt x="219" y="693"/>
                  </a:lnTo>
                  <a:lnTo>
                    <a:pt x="236" y="699"/>
                  </a:lnTo>
                  <a:lnTo>
                    <a:pt x="254" y="705"/>
                  </a:lnTo>
                  <a:lnTo>
                    <a:pt x="273" y="708"/>
                  </a:lnTo>
                  <a:lnTo>
                    <a:pt x="292" y="711"/>
                  </a:lnTo>
                  <a:lnTo>
                    <a:pt x="312" y="712"/>
                  </a:lnTo>
                  <a:lnTo>
                    <a:pt x="312" y="712"/>
                  </a:lnTo>
                  <a:lnTo>
                    <a:pt x="335" y="710"/>
                  </a:lnTo>
                  <a:lnTo>
                    <a:pt x="359" y="706"/>
                  </a:lnTo>
                  <a:lnTo>
                    <a:pt x="382" y="700"/>
                  </a:lnTo>
                  <a:lnTo>
                    <a:pt x="405" y="691"/>
                  </a:lnTo>
                  <a:lnTo>
                    <a:pt x="427" y="682"/>
                  </a:lnTo>
                  <a:lnTo>
                    <a:pt x="447" y="669"/>
                  </a:lnTo>
                  <a:lnTo>
                    <a:pt x="465" y="656"/>
                  </a:lnTo>
                  <a:lnTo>
                    <a:pt x="482" y="641"/>
                  </a:lnTo>
                  <a:lnTo>
                    <a:pt x="482" y="641"/>
                  </a:lnTo>
                  <a:lnTo>
                    <a:pt x="492" y="631"/>
                  </a:lnTo>
                  <a:lnTo>
                    <a:pt x="500" y="620"/>
                  </a:lnTo>
                  <a:lnTo>
                    <a:pt x="509" y="607"/>
                  </a:lnTo>
                  <a:lnTo>
                    <a:pt x="516" y="595"/>
                  </a:lnTo>
                  <a:lnTo>
                    <a:pt x="521" y="583"/>
                  </a:lnTo>
                  <a:lnTo>
                    <a:pt x="527" y="571"/>
                  </a:lnTo>
                  <a:lnTo>
                    <a:pt x="534" y="545"/>
                  </a:lnTo>
                  <a:lnTo>
                    <a:pt x="539" y="522"/>
                  </a:lnTo>
                  <a:lnTo>
                    <a:pt x="543" y="499"/>
                  </a:lnTo>
                  <a:lnTo>
                    <a:pt x="544" y="478"/>
                  </a:lnTo>
                  <a:lnTo>
                    <a:pt x="544" y="459"/>
                  </a:lnTo>
                  <a:lnTo>
                    <a:pt x="544" y="459"/>
                  </a:lnTo>
                  <a:lnTo>
                    <a:pt x="543" y="425"/>
                  </a:lnTo>
                  <a:lnTo>
                    <a:pt x="539" y="388"/>
                  </a:lnTo>
                  <a:lnTo>
                    <a:pt x="533" y="351"/>
                  </a:lnTo>
                  <a:lnTo>
                    <a:pt x="524" y="312"/>
                  </a:lnTo>
                  <a:lnTo>
                    <a:pt x="512" y="274"/>
                  </a:lnTo>
                  <a:lnTo>
                    <a:pt x="499" y="235"/>
                  </a:lnTo>
                  <a:lnTo>
                    <a:pt x="483" y="199"/>
                  </a:lnTo>
                  <a:lnTo>
                    <a:pt x="473" y="180"/>
                  </a:lnTo>
                  <a:lnTo>
                    <a:pt x="465" y="163"/>
                  </a:lnTo>
                  <a:lnTo>
                    <a:pt x="454" y="146"/>
                  </a:lnTo>
                  <a:lnTo>
                    <a:pt x="443" y="129"/>
                  </a:lnTo>
                  <a:lnTo>
                    <a:pt x="432" y="114"/>
                  </a:lnTo>
                  <a:lnTo>
                    <a:pt x="420" y="99"/>
                  </a:lnTo>
                  <a:lnTo>
                    <a:pt x="408" y="84"/>
                  </a:lnTo>
                  <a:lnTo>
                    <a:pt x="394" y="71"/>
                  </a:lnTo>
                  <a:lnTo>
                    <a:pt x="380" y="59"/>
                  </a:lnTo>
                  <a:lnTo>
                    <a:pt x="366" y="47"/>
                  </a:lnTo>
                  <a:lnTo>
                    <a:pt x="350" y="37"/>
                  </a:lnTo>
                  <a:lnTo>
                    <a:pt x="335" y="27"/>
                  </a:lnTo>
                  <a:lnTo>
                    <a:pt x="319" y="20"/>
                  </a:lnTo>
                  <a:lnTo>
                    <a:pt x="302" y="13"/>
                  </a:lnTo>
                  <a:lnTo>
                    <a:pt x="285" y="8"/>
                  </a:lnTo>
                  <a:lnTo>
                    <a:pt x="267" y="4"/>
                  </a:lnTo>
                  <a:lnTo>
                    <a:pt x="248" y="2"/>
                  </a:lnTo>
                  <a:lnTo>
                    <a:pt x="229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4"/>
            <p:cNvSpPr>
              <a:spLocks/>
            </p:cNvSpPr>
            <p:nvPr/>
          </p:nvSpPr>
          <p:spPr bwMode="auto">
            <a:xfrm>
              <a:off x="1085415" y="4770292"/>
              <a:ext cx="200381" cy="149352"/>
            </a:xfrm>
            <a:custGeom>
              <a:avLst/>
              <a:gdLst>
                <a:gd name="T0" fmla="*/ 477 w 806"/>
                <a:gd name="T1" fmla="*/ 0 h 601"/>
                <a:gd name="T2" fmla="*/ 411 w 806"/>
                <a:gd name="T3" fmla="*/ 3 h 601"/>
                <a:gd name="T4" fmla="*/ 338 w 806"/>
                <a:gd name="T5" fmla="*/ 11 h 601"/>
                <a:gd name="T6" fmla="*/ 255 w 806"/>
                <a:gd name="T7" fmla="*/ 28 h 601"/>
                <a:gd name="T8" fmla="*/ 214 w 806"/>
                <a:gd name="T9" fmla="*/ 39 h 601"/>
                <a:gd name="T10" fmla="*/ 190 w 806"/>
                <a:gd name="T11" fmla="*/ 49 h 601"/>
                <a:gd name="T12" fmla="*/ 141 w 806"/>
                <a:gd name="T13" fmla="*/ 72 h 601"/>
                <a:gd name="T14" fmla="*/ 104 w 806"/>
                <a:gd name="T15" fmla="*/ 95 h 601"/>
                <a:gd name="T16" fmla="*/ 69 w 806"/>
                <a:gd name="T17" fmla="*/ 126 h 601"/>
                <a:gd name="T18" fmla="*/ 39 w 806"/>
                <a:gd name="T19" fmla="*/ 162 h 601"/>
                <a:gd name="T20" fmla="*/ 25 w 806"/>
                <a:gd name="T21" fmla="*/ 184 h 601"/>
                <a:gd name="T22" fmla="*/ 14 w 806"/>
                <a:gd name="T23" fmla="*/ 208 h 601"/>
                <a:gd name="T24" fmla="*/ 7 w 806"/>
                <a:gd name="T25" fmla="*/ 235 h 601"/>
                <a:gd name="T26" fmla="*/ 1 w 806"/>
                <a:gd name="T27" fmla="*/ 264 h 601"/>
                <a:gd name="T28" fmla="*/ 0 w 806"/>
                <a:gd name="T29" fmla="*/ 297 h 601"/>
                <a:gd name="T30" fmla="*/ 0 w 806"/>
                <a:gd name="T31" fmla="*/ 313 h 601"/>
                <a:gd name="T32" fmla="*/ 5 w 806"/>
                <a:gd name="T33" fmla="*/ 345 h 601"/>
                <a:gd name="T34" fmla="*/ 12 w 806"/>
                <a:gd name="T35" fmla="*/ 376 h 601"/>
                <a:gd name="T36" fmla="*/ 24 w 806"/>
                <a:gd name="T37" fmla="*/ 404 h 601"/>
                <a:gd name="T38" fmla="*/ 39 w 806"/>
                <a:gd name="T39" fmla="*/ 432 h 601"/>
                <a:gd name="T40" fmla="*/ 58 w 806"/>
                <a:gd name="T41" fmla="*/ 458 h 601"/>
                <a:gd name="T42" fmla="*/ 80 w 806"/>
                <a:gd name="T43" fmla="*/ 482 h 601"/>
                <a:gd name="T44" fmla="*/ 106 w 806"/>
                <a:gd name="T45" fmla="*/ 505 h 601"/>
                <a:gd name="T46" fmla="*/ 134 w 806"/>
                <a:gd name="T47" fmla="*/ 525 h 601"/>
                <a:gd name="T48" fmla="*/ 165 w 806"/>
                <a:gd name="T49" fmla="*/ 543 h 601"/>
                <a:gd name="T50" fmla="*/ 201 w 806"/>
                <a:gd name="T51" fmla="*/ 559 h 601"/>
                <a:gd name="T52" fmla="*/ 238 w 806"/>
                <a:gd name="T53" fmla="*/ 572 h 601"/>
                <a:gd name="T54" fmla="*/ 278 w 806"/>
                <a:gd name="T55" fmla="*/ 583 h 601"/>
                <a:gd name="T56" fmla="*/ 321 w 806"/>
                <a:gd name="T57" fmla="*/ 592 h 601"/>
                <a:gd name="T58" fmla="*/ 367 w 806"/>
                <a:gd name="T59" fmla="*/ 598 h 601"/>
                <a:gd name="T60" fmla="*/ 415 w 806"/>
                <a:gd name="T61" fmla="*/ 600 h 601"/>
                <a:gd name="T62" fmla="*/ 439 w 806"/>
                <a:gd name="T63" fmla="*/ 601 h 601"/>
                <a:gd name="T64" fmla="*/ 524 w 806"/>
                <a:gd name="T65" fmla="*/ 595 h 601"/>
                <a:gd name="T66" fmla="*/ 597 w 806"/>
                <a:gd name="T67" fmla="*/ 581 h 601"/>
                <a:gd name="T68" fmla="*/ 630 w 806"/>
                <a:gd name="T69" fmla="*/ 570 h 601"/>
                <a:gd name="T70" fmla="*/ 660 w 806"/>
                <a:gd name="T71" fmla="*/ 556 h 601"/>
                <a:gd name="T72" fmla="*/ 688 w 806"/>
                <a:gd name="T73" fmla="*/ 542 h 601"/>
                <a:gd name="T74" fmla="*/ 713 w 806"/>
                <a:gd name="T75" fmla="*/ 525 h 601"/>
                <a:gd name="T76" fmla="*/ 735 w 806"/>
                <a:gd name="T77" fmla="*/ 505 h 601"/>
                <a:gd name="T78" fmla="*/ 753 w 806"/>
                <a:gd name="T79" fmla="*/ 485 h 601"/>
                <a:gd name="T80" fmla="*/ 770 w 806"/>
                <a:gd name="T81" fmla="*/ 463 h 601"/>
                <a:gd name="T82" fmla="*/ 782 w 806"/>
                <a:gd name="T83" fmla="*/ 438 h 601"/>
                <a:gd name="T84" fmla="*/ 793 w 806"/>
                <a:gd name="T85" fmla="*/ 414 h 601"/>
                <a:gd name="T86" fmla="*/ 800 w 806"/>
                <a:gd name="T87" fmla="*/ 387 h 601"/>
                <a:gd name="T88" fmla="*/ 805 w 806"/>
                <a:gd name="T89" fmla="*/ 361 h 601"/>
                <a:gd name="T90" fmla="*/ 806 w 806"/>
                <a:gd name="T91" fmla="*/ 331 h 601"/>
                <a:gd name="T92" fmla="*/ 805 w 806"/>
                <a:gd name="T93" fmla="*/ 308 h 601"/>
                <a:gd name="T94" fmla="*/ 798 w 806"/>
                <a:gd name="T95" fmla="*/ 266 h 601"/>
                <a:gd name="T96" fmla="*/ 781 w 806"/>
                <a:gd name="T97" fmla="*/ 225 h 601"/>
                <a:gd name="T98" fmla="*/ 756 w 806"/>
                <a:gd name="T99" fmla="*/ 189 h 601"/>
                <a:gd name="T100" fmla="*/ 724 w 806"/>
                <a:gd name="T101" fmla="*/ 151 h 601"/>
                <a:gd name="T102" fmla="*/ 681 w 806"/>
                <a:gd name="T103" fmla="*/ 112 h 601"/>
                <a:gd name="T104" fmla="*/ 601 w 806"/>
                <a:gd name="T105" fmla="*/ 50 h 601"/>
                <a:gd name="T106" fmla="*/ 534 w 806"/>
                <a:gd name="T107" fmla="*/ 3 h 601"/>
                <a:gd name="T108" fmla="*/ 477 w 806"/>
                <a:gd name="T109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06" h="601">
                  <a:moveTo>
                    <a:pt x="477" y="0"/>
                  </a:moveTo>
                  <a:lnTo>
                    <a:pt x="477" y="0"/>
                  </a:lnTo>
                  <a:lnTo>
                    <a:pt x="441" y="2"/>
                  </a:lnTo>
                  <a:lnTo>
                    <a:pt x="411" y="3"/>
                  </a:lnTo>
                  <a:lnTo>
                    <a:pt x="377" y="7"/>
                  </a:lnTo>
                  <a:lnTo>
                    <a:pt x="338" y="11"/>
                  </a:lnTo>
                  <a:lnTo>
                    <a:pt x="297" y="19"/>
                  </a:lnTo>
                  <a:lnTo>
                    <a:pt x="255" y="28"/>
                  </a:lnTo>
                  <a:lnTo>
                    <a:pt x="235" y="33"/>
                  </a:lnTo>
                  <a:lnTo>
                    <a:pt x="214" y="39"/>
                  </a:lnTo>
                  <a:lnTo>
                    <a:pt x="214" y="39"/>
                  </a:lnTo>
                  <a:lnTo>
                    <a:pt x="190" y="49"/>
                  </a:lnTo>
                  <a:lnTo>
                    <a:pt x="158" y="64"/>
                  </a:lnTo>
                  <a:lnTo>
                    <a:pt x="141" y="72"/>
                  </a:lnTo>
                  <a:lnTo>
                    <a:pt x="123" y="83"/>
                  </a:lnTo>
                  <a:lnTo>
                    <a:pt x="104" y="95"/>
                  </a:lnTo>
                  <a:lnTo>
                    <a:pt x="86" y="110"/>
                  </a:lnTo>
                  <a:lnTo>
                    <a:pt x="69" y="126"/>
                  </a:lnTo>
                  <a:lnTo>
                    <a:pt x="53" y="143"/>
                  </a:lnTo>
                  <a:lnTo>
                    <a:pt x="39" y="162"/>
                  </a:lnTo>
                  <a:lnTo>
                    <a:pt x="31" y="173"/>
                  </a:lnTo>
                  <a:lnTo>
                    <a:pt x="25" y="184"/>
                  </a:lnTo>
                  <a:lnTo>
                    <a:pt x="20" y="196"/>
                  </a:lnTo>
                  <a:lnTo>
                    <a:pt x="14" y="208"/>
                  </a:lnTo>
                  <a:lnTo>
                    <a:pt x="11" y="222"/>
                  </a:lnTo>
                  <a:lnTo>
                    <a:pt x="7" y="235"/>
                  </a:lnTo>
                  <a:lnTo>
                    <a:pt x="3" y="250"/>
                  </a:lnTo>
                  <a:lnTo>
                    <a:pt x="1" y="264"/>
                  </a:lnTo>
                  <a:lnTo>
                    <a:pt x="0" y="280"/>
                  </a:lnTo>
                  <a:lnTo>
                    <a:pt x="0" y="297"/>
                  </a:lnTo>
                  <a:lnTo>
                    <a:pt x="0" y="297"/>
                  </a:lnTo>
                  <a:lnTo>
                    <a:pt x="0" y="313"/>
                  </a:lnTo>
                  <a:lnTo>
                    <a:pt x="2" y="329"/>
                  </a:lnTo>
                  <a:lnTo>
                    <a:pt x="5" y="345"/>
                  </a:lnTo>
                  <a:lnTo>
                    <a:pt x="8" y="361"/>
                  </a:lnTo>
                  <a:lnTo>
                    <a:pt x="12" y="376"/>
                  </a:lnTo>
                  <a:lnTo>
                    <a:pt x="18" y="391"/>
                  </a:lnTo>
                  <a:lnTo>
                    <a:pt x="24" y="404"/>
                  </a:lnTo>
                  <a:lnTo>
                    <a:pt x="31" y="419"/>
                  </a:lnTo>
                  <a:lnTo>
                    <a:pt x="39" y="432"/>
                  </a:lnTo>
                  <a:lnTo>
                    <a:pt x="48" y="446"/>
                  </a:lnTo>
                  <a:lnTo>
                    <a:pt x="58" y="458"/>
                  </a:lnTo>
                  <a:lnTo>
                    <a:pt x="68" y="471"/>
                  </a:lnTo>
                  <a:lnTo>
                    <a:pt x="80" y="482"/>
                  </a:lnTo>
                  <a:lnTo>
                    <a:pt x="92" y="494"/>
                  </a:lnTo>
                  <a:lnTo>
                    <a:pt x="106" y="505"/>
                  </a:lnTo>
                  <a:lnTo>
                    <a:pt x="119" y="515"/>
                  </a:lnTo>
                  <a:lnTo>
                    <a:pt x="134" y="525"/>
                  </a:lnTo>
                  <a:lnTo>
                    <a:pt x="149" y="534"/>
                  </a:lnTo>
                  <a:lnTo>
                    <a:pt x="165" y="543"/>
                  </a:lnTo>
                  <a:lnTo>
                    <a:pt x="182" y="551"/>
                  </a:lnTo>
                  <a:lnTo>
                    <a:pt x="201" y="559"/>
                  </a:lnTo>
                  <a:lnTo>
                    <a:pt x="219" y="566"/>
                  </a:lnTo>
                  <a:lnTo>
                    <a:pt x="238" y="572"/>
                  </a:lnTo>
                  <a:lnTo>
                    <a:pt x="258" y="578"/>
                  </a:lnTo>
                  <a:lnTo>
                    <a:pt x="278" y="583"/>
                  </a:lnTo>
                  <a:lnTo>
                    <a:pt x="299" y="588"/>
                  </a:lnTo>
                  <a:lnTo>
                    <a:pt x="321" y="592"/>
                  </a:lnTo>
                  <a:lnTo>
                    <a:pt x="344" y="595"/>
                  </a:lnTo>
                  <a:lnTo>
                    <a:pt x="367" y="598"/>
                  </a:lnTo>
                  <a:lnTo>
                    <a:pt x="390" y="599"/>
                  </a:lnTo>
                  <a:lnTo>
                    <a:pt x="415" y="600"/>
                  </a:lnTo>
                  <a:lnTo>
                    <a:pt x="439" y="601"/>
                  </a:lnTo>
                  <a:lnTo>
                    <a:pt x="439" y="601"/>
                  </a:lnTo>
                  <a:lnTo>
                    <a:pt x="483" y="599"/>
                  </a:lnTo>
                  <a:lnTo>
                    <a:pt x="524" y="595"/>
                  </a:lnTo>
                  <a:lnTo>
                    <a:pt x="562" y="589"/>
                  </a:lnTo>
                  <a:lnTo>
                    <a:pt x="597" y="581"/>
                  </a:lnTo>
                  <a:lnTo>
                    <a:pt x="614" y="576"/>
                  </a:lnTo>
                  <a:lnTo>
                    <a:pt x="630" y="570"/>
                  </a:lnTo>
                  <a:lnTo>
                    <a:pt x="646" y="564"/>
                  </a:lnTo>
                  <a:lnTo>
                    <a:pt x="660" y="556"/>
                  </a:lnTo>
                  <a:lnTo>
                    <a:pt x="675" y="549"/>
                  </a:lnTo>
                  <a:lnTo>
                    <a:pt x="688" y="542"/>
                  </a:lnTo>
                  <a:lnTo>
                    <a:pt x="700" y="533"/>
                  </a:lnTo>
                  <a:lnTo>
                    <a:pt x="713" y="525"/>
                  </a:lnTo>
                  <a:lnTo>
                    <a:pt x="724" y="515"/>
                  </a:lnTo>
                  <a:lnTo>
                    <a:pt x="735" y="505"/>
                  </a:lnTo>
                  <a:lnTo>
                    <a:pt x="744" y="496"/>
                  </a:lnTo>
                  <a:lnTo>
                    <a:pt x="753" y="485"/>
                  </a:lnTo>
                  <a:lnTo>
                    <a:pt x="761" y="474"/>
                  </a:lnTo>
                  <a:lnTo>
                    <a:pt x="770" y="463"/>
                  </a:lnTo>
                  <a:lnTo>
                    <a:pt x="776" y="451"/>
                  </a:lnTo>
                  <a:lnTo>
                    <a:pt x="782" y="438"/>
                  </a:lnTo>
                  <a:lnTo>
                    <a:pt x="788" y="426"/>
                  </a:lnTo>
                  <a:lnTo>
                    <a:pt x="793" y="414"/>
                  </a:lnTo>
                  <a:lnTo>
                    <a:pt x="797" y="401"/>
                  </a:lnTo>
                  <a:lnTo>
                    <a:pt x="800" y="387"/>
                  </a:lnTo>
                  <a:lnTo>
                    <a:pt x="803" y="374"/>
                  </a:lnTo>
                  <a:lnTo>
                    <a:pt x="805" y="361"/>
                  </a:lnTo>
                  <a:lnTo>
                    <a:pt x="806" y="346"/>
                  </a:lnTo>
                  <a:lnTo>
                    <a:pt x="806" y="331"/>
                  </a:lnTo>
                  <a:lnTo>
                    <a:pt x="806" y="331"/>
                  </a:lnTo>
                  <a:lnTo>
                    <a:pt x="805" y="308"/>
                  </a:lnTo>
                  <a:lnTo>
                    <a:pt x="803" y="286"/>
                  </a:lnTo>
                  <a:lnTo>
                    <a:pt x="798" y="266"/>
                  </a:lnTo>
                  <a:lnTo>
                    <a:pt x="791" y="245"/>
                  </a:lnTo>
                  <a:lnTo>
                    <a:pt x="781" y="225"/>
                  </a:lnTo>
                  <a:lnTo>
                    <a:pt x="770" y="207"/>
                  </a:lnTo>
                  <a:lnTo>
                    <a:pt x="756" y="189"/>
                  </a:lnTo>
                  <a:lnTo>
                    <a:pt x="742" y="170"/>
                  </a:lnTo>
                  <a:lnTo>
                    <a:pt x="724" y="151"/>
                  </a:lnTo>
                  <a:lnTo>
                    <a:pt x="704" y="132"/>
                  </a:lnTo>
                  <a:lnTo>
                    <a:pt x="681" y="112"/>
                  </a:lnTo>
                  <a:lnTo>
                    <a:pt x="657" y="93"/>
                  </a:lnTo>
                  <a:lnTo>
                    <a:pt x="601" y="50"/>
                  </a:lnTo>
                  <a:lnTo>
                    <a:pt x="534" y="3"/>
                  </a:lnTo>
                  <a:lnTo>
                    <a:pt x="534" y="3"/>
                  </a:lnTo>
                  <a:lnTo>
                    <a:pt x="507" y="0"/>
                  </a:lnTo>
                  <a:lnTo>
                    <a:pt x="477" y="0"/>
                  </a:lnTo>
                  <a:lnTo>
                    <a:pt x="477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5"/>
            <p:cNvSpPr>
              <a:spLocks noEditPoints="1"/>
            </p:cNvSpPr>
            <p:nvPr/>
          </p:nvSpPr>
          <p:spPr bwMode="auto">
            <a:xfrm>
              <a:off x="790412" y="4315283"/>
              <a:ext cx="795300" cy="794055"/>
            </a:xfrm>
            <a:custGeom>
              <a:avLst/>
              <a:gdLst>
                <a:gd name="T0" fmla="*/ 1314 w 3194"/>
                <a:gd name="T1" fmla="*/ 24 h 3192"/>
                <a:gd name="T2" fmla="*/ 976 w 3194"/>
                <a:gd name="T3" fmla="*/ 125 h 3192"/>
                <a:gd name="T4" fmla="*/ 673 w 3194"/>
                <a:gd name="T5" fmla="*/ 294 h 3192"/>
                <a:gd name="T6" fmla="*/ 415 w 3194"/>
                <a:gd name="T7" fmla="*/ 522 h 3192"/>
                <a:gd name="T8" fmla="*/ 212 w 3194"/>
                <a:gd name="T9" fmla="*/ 802 h 3192"/>
                <a:gd name="T10" fmla="*/ 72 w 3194"/>
                <a:gd name="T11" fmla="*/ 1122 h 3192"/>
                <a:gd name="T12" fmla="*/ 5 w 3194"/>
                <a:gd name="T13" fmla="*/ 1473 h 3192"/>
                <a:gd name="T14" fmla="*/ 14 w 3194"/>
                <a:gd name="T15" fmla="*/ 1799 h 3192"/>
                <a:gd name="T16" fmla="*/ 98 w 3194"/>
                <a:gd name="T17" fmla="*/ 2145 h 3192"/>
                <a:gd name="T18" fmla="*/ 252 w 3194"/>
                <a:gd name="T19" fmla="*/ 2456 h 3192"/>
                <a:gd name="T20" fmla="*/ 468 w 3194"/>
                <a:gd name="T21" fmla="*/ 2725 h 3192"/>
                <a:gd name="T22" fmla="*/ 736 w 3194"/>
                <a:gd name="T23" fmla="*/ 2940 h 3192"/>
                <a:gd name="T24" fmla="*/ 1048 w 3194"/>
                <a:gd name="T25" fmla="*/ 3095 h 3192"/>
                <a:gd name="T26" fmla="*/ 1393 w 3194"/>
                <a:gd name="T27" fmla="*/ 3179 h 3192"/>
                <a:gd name="T28" fmla="*/ 1719 w 3194"/>
                <a:gd name="T29" fmla="*/ 3187 h 3192"/>
                <a:gd name="T30" fmla="*/ 2072 w 3194"/>
                <a:gd name="T31" fmla="*/ 3120 h 3192"/>
                <a:gd name="T32" fmla="*/ 2391 w 3194"/>
                <a:gd name="T33" fmla="*/ 2980 h 3192"/>
                <a:gd name="T34" fmla="*/ 2671 w 3194"/>
                <a:gd name="T35" fmla="*/ 2777 h 3192"/>
                <a:gd name="T36" fmla="*/ 2898 w 3194"/>
                <a:gd name="T37" fmla="*/ 2519 h 3192"/>
                <a:gd name="T38" fmla="*/ 3067 w 3194"/>
                <a:gd name="T39" fmla="*/ 2218 h 3192"/>
                <a:gd name="T40" fmla="*/ 3168 w 3194"/>
                <a:gd name="T41" fmla="*/ 1878 h 3192"/>
                <a:gd name="T42" fmla="*/ 3192 w 3194"/>
                <a:gd name="T43" fmla="*/ 1555 h 3192"/>
                <a:gd name="T44" fmla="*/ 3143 w 3194"/>
                <a:gd name="T45" fmla="*/ 1197 h 3192"/>
                <a:gd name="T46" fmla="*/ 3019 w 3194"/>
                <a:gd name="T47" fmla="*/ 869 h 3192"/>
                <a:gd name="T48" fmla="*/ 2829 w 3194"/>
                <a:gd name="T49" fmla="*/ 580 h 3192"/>
                <a:gd name="T50" fmla="*/ 2582 w 3194"/>
                <a:gd name="T51" fmla="*/ 339 h 3192"/>
                <a:gd name="T52" fmla="*/ 2289 w 3194"/>
                <a:gd name="T53" fmla="*/ 157 h 3192"/>
                <a:gd name="T54" fmla="*/ 1958 w 3194"/>
                <a:gd name="T55" fmla="*/ 40 h 3192"/>
                <a:gd name="T56" fmla="*/ 1596 w 3194"/>
                <a:gd name="T57" fmla="*/ 0 h 3192"/>
                <a:gd name="T58" fmla="*/ 2044 w 3194"/>
                <a:gd name="T59" fmla="*/ 1243 h 3192"/>
                <a:gd name="T60" fmla="*/ 1873 w 3194"/>
                <a:gd name="T61" fmla="*/ 1426 h 3192"/>
                <a:gd name="T62" fmla="*/ 1803 w 3194"/>
                <a:gd name="T63" fmla="*/ 1538 h 3192"/>
                <a:gd name="T64" fmla="*/ 1835 w 3194"/>
                <a:gd name="T65" fmla="*/ 1626 h 3192"/>
                <a:gd name="T66" fmla="*/ 2089 w 3194"/>
                <a:gd name="T67" fmla="*/ 1850 h 3192"/>
                <a:gd name="T68" fmla="*/ 2167 w 3194"/>
                <a:gd name="T69" fmla="*/ 2074 h 3192"/>
                <a:gd name="T70" fmla="*/ 2126 w 3194"/>
                <a:gd name="T71" fmla="*/ 2247 h 3192"/>
                <a:gd name="T72" fmla="*/ 1978 w 3194"/>
                <a:gd name="T73" fmla="*/ 2415 h 3192"/>
                <a:gd name="T74" fmla="*/ 1730 w 3194"/>
                <a:gd name="T75" fmla="*/ 2523 h 3192"/>
                <a:gd name="T76" fmla="*/ 1446 w 3194"/>
                <a:gd name="T77" fmla="*/ 2544 h 3192"/>
                <a:gd name="T78" fmla="*/ 1204 w 3194"/>
                <a:gd name="T79" fmla="*/ 2491 h 3192"/>
                <a:gd name="T80" fmla="*/ 1048 w 3194"/>
                <a:gd name="T81" fmla="*/ 2383 h 3192"/>
                <a:gd name="T82" fmla="*/ 978 w 3194"/>
                <a:gd name="T83" fmla="*/ 2241 h 3192"/>
                <a:gd name="T84" fmla="*/ 989 w 3194"/>
                <a:gd name="T85" fmla="*/ 2096 h 3192"/>
                <a:gd name="T86" fmla="*/ 1116 w 3194"/>
                <a:gd name="T87" fmla="*/ 1920 h 3192"/>
                <a:gd name="T88" fmla="*/ 1356 w 3194"/>
                <a:gd name="T89" fmla="*/ 1809 h 3192"/>
                <a:gd name="T90" fmla="*/ 1617 w 3194"/>
                <a:gd name="T91" fmla="*/ 1736 h 3192"/>
                <a:gd name="T92" fmla="*/ 1568 w 3194"/>
                <a:gd name="T93" fmla="*/ 1601 h 3192"/>
                <a:gd name="T94" fmla="*/ 1553 w 3194"/>
                <a:gd name="T95" fmla="*/ 1507 h 3192"/>
                <a:gd name="T96" fmla="*/ 1376 w 3194"/>
                <a:gd name="T97" fmla="*/ 1489 h 3192"/>
                <a:gd name="T98" fmla="*/ 1221 w 3194"/>
                <a:gd name="T99" fmla="*/ 1399 h 3192"/>
                <a:gd name="T100" fmla="*/ 1127 w 3194"/>
                <a:gd name="T101" fmla="*/ 1260 h 3192"/>
                <a:gd name="T102" fmla="*/ 1099 w 3194"/>
                <a:gd name="T103" fmla="*/ 1117 h 3192"/>
                <a:gd name="T104" fmla="*/ 1149 w 3194"/>
                <a:gd name="T105" fmla="*/ 920 h 3192"/>
                <a:gd name="T106" fmla="*/ 1286 w 3194"/>
                <a:gd name="T107" fmla="*/ 761 h 3192"/>
                <a:gd name="T108" fmla="*/ 1543 w 3194"/>
                <a:gd name="T109" fmla="*/ 658 h 3192"/>
                <a:gd name="T110" fmla="*/ 1905 w 3194"/>
                <a:gd name="T111" fmla="*/ 735 h 3192"/>
                <a:gd name="T112" fmla="*/ 2053 w 3194"/>
                <a:gd name="T113" fmla="*/ 920 h 3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94" h="3192">
                  <a:moveTo>
                    <a:pt x="1596" y="0"/>
                  </a:moveTo>
                  <a:lnTo>
                    <a:pt x="1596" y="0"/>
                  </a:lnTo>
                  <a:lnTo>
                    <a:pt x="1555" y="0"/>
                  </a:lnTo>
                  <a:lnTo>
                    <a:pt x="1515" y="1"/>
                  </a:lnTo>
                  <a:lnTo>
                    <a:pt x="1474" y="4"/>
                  </a:lnTo>
                  <a:lnTo>
                    <a:pt x="1433" y="7"/>
                  </a:lnTo>
                  <a:lnTo>
                    <a:pt x="1393" y="12"/>
                  </a:lnTo>
                  <a:lnTo>
                    <a:pt x="1353" y="18"/>
                  </a:lnTo>
                  <a:lnTo>
                    <a:pt x="1314" y="24"/>
                  </a:lnTo>
                  <a:lnTo>
                    <a:pt x="1275" y="32"/>
                  </a:lnTo>
                  <a:lnTo>
                    <a:pt x="1236" y="40"/>
                  </a:lnTo>
                  <a:lnTo>
                    <a:pt x="1197" y="50"/>
                  </a:lnTo>
                  <a:lnTo>
                    <a:pt x="1160" y="60"/>
                  </a:lnTo>
                  <a:lnTo>
                    <a:pt x="1122" y="72"/>
                  </a:lnTo>
                  <a:lnTo>
                    <a:pt x="1084" y="83"/>
                  </a:lnTo>
                  <a:lnTo>
                    <a:pt x="1048" y="96"/>
                  </a:lnTo>
                  <a:lnTo>
                    <a:pt x="1011" y="111"/>
                  </a:lnTo>
                  <a:lnTo>
                    <a:pt x="976" y="125"/>
                  </a:lnTo>
                  <a:lnTo>
                    <a:pt x="940" y="140"/>
                  </a:lnTo>
                  <a:lnTo>
                    <a:pt x="904" y="157"/>
                  </a:lnTo>
                  <a:lnTo>
                    <a:pt x="870" y="174"/>
                  </a:lnTo>
                  <a:lnTo>
                    <a:pt x="836" y="192"/>
                  </a:lnTo>
                  <a:lnTo>
                    <a:pt x="802" y="210"/>
                  </a:lnTo>
                  <a:lnTo>
                    <a:pt x="769" y="231"/>
                  </a:lnTo>
                  <a:lnTo>
                    <a:pt x="736" y="251"/>
                  </a:lnTo>
                  <a:lnTo>
                    <a:pt x="705" y="272"/>
                  </a:lnTo>
                  <a:lnTo>
                    <a:pt x="673" y="294"/>
                  </a:lnTo>
                  <a:lnTo>
                    <a:pt x="642" y="316"/>
                  </a:lnTo>
                  <a:lnTo>
                    <a:pt x="611" y="339"/>
                  </a:lnTo>
                  <a:lnTo>
                    <a:pt x="582" y="364"/>
                  </a:lnTo>
                  <a:lnTo>
                    <a:pt x="553" y="389"/>
                  </a:lnTo>
                  <a:lnTo>
                    <a:pt x="524" y="414"/>
                  </a:lnTo>
                  <a:lnTo>
                    <a:pt x="496" y="440"/>
                  </a:lnTo>
                  <a:lnTo>
                    <a:pt x="468" y="467"/>
                  </a:lnTo>
                  <a:lnTo>
                    <a:pt x="441" y="494"/>
                  </a:lnTo>
                  <a:lnTo>
                    <a:pt x="415" y="522"/>
                  </a:lnTo>
                  <a:lnTo>
                    <a:pt x="390" y="551"/>
                  </a:lnTo>
                  <a:lnTo>
                    <a:pt x="365" y="580"/>
                  </a:lnTo>
                  <a:lnTo>
                    <a:pt x="341" y="611"/>
                  </a:lnTo>
                  <a:lnTo>
                    <a:pt x="318" y="641"/>
                  </a:lnTo>
                  <a:lnTo>
                    <a:pt x="295" y="671"/>
                  </a:lnTo>
                  <a:lnTo>
                    <a:pt x="273" y="703"/>
                  </a:lnTo>
                  <a:lnTo>
                    <a:pt x="252" y="735"/>
                  </a:lnTo>
                  <a:lnTo>
                    <a:pt x="232" y="768"/>
                  </a:lnTo>
                  <a:lnTo>
                    <a:pt x="212" y="802"/>
                  </a:lnTo>
                  <a:lnTo>
                    <a:pt x="193" y="834"/>
                  </a:lnTo>
                  <a:lnTo>
                    <a:pt x="176" y="869"/>
                  </a:lnTo>
                  <a:lnTo>
                    <a:pt x="157" y="904"/>
                  </a:lnTo>
                  <a:lnTo>
                    <a:pt x="142" y="939"/>
                  </a:lnTo>
                  <a:lnTo>
                    <a:pt x="126" y="974"/>
                  </a:lnTo>
                  <a:lnTo>
                    <a:pt x="111" y="1011"/>
                  </a:lnTo>
                  <a:lnTo>
                    <a:pt x="98" y="1047"/>
                  </a:lnTo>
                  <a:lnTo>
                    <a:pt x="84" y="1084"/>
                  </a:lnTo>
                  <a:lnTo>
                    <a:pt x="72" y="1122"/>
                  </a:lnTo>
                  <a:lnTo>
                    <a:pt x="61" y="1159"/>
                  </a:lnTo>
                  <a:lnTo>
                    <a:pt x="50" y="1197"/>
                  </a:lnTo>
                  <a:lnTo>
                    <a:pt x="42" y="1235"/>
                  </a:lnTo>
                  <a:lnTo>
                    <a:pt x="33" y="1274"/>
                  </a:lnTo>
                  <a:lnTo>
                    <a:pt x="26" y="1313"/>
                  </a:lnTo>
                  <a:lnTo>
                    <a:pt x="19" y="1353"/>
                  </a:lnTo>
                  <a:lnTo>
                    <a:pt x="14" y="1393"/>
                  </a:lnTo>
                  <a:lnTo>
                    <a:pt x="9" y="1433"/>
                  </a:lnTo>
                  <a:lnTo>
                    <a:pt x="5" y="1473"/>
                  </a:lnTo>
                  <a:lnTo>
                    <a:pt x="3" y="1513"/>
                  </a:lnTo>
                  <a:lnTo>
                    <a:pt x="2" y="1555"/>
                  </a:lnTo>
                  <a:lnTo>
                    <a:pt x="0" y="1596"/>
                  </a:lnTo>
                  <a:lnTo>
                    <a:pt x="0" y="1596"/>
                  </a:lnTo>
                  <a:lnTo>
                    <a:pt x="2" y="1637"/>
                  </a:lnTo>
                  <a:lnTo>
                    <a:pt x="3" y="1677"/>
                  </a:lnTo>
                  <a:lnTo>
                    <a:pt x="5" y="1719"/>
                  </a:lnTo>
                  <a:lnTo>
                    <a:pt x="9" y="1759"/>
                  </a:lnTo>
                  <a:lnTo>
                    <a:pt x="14" y="1799"/>
                  </a:lnTo>
                  <a:lnTo>
                    <a:pt x="19" y="1839"/>
                  </a:lnTo>
                  <a:lnTo>
                    <a:pt x="26" y="1878"/>
                  </a:lnTo>
                  <a:lnTo>
                    <a:pt x="33" y="1917"/>
                  </a:lnTo>
                  <a:lnTo>
                    <a:pt x="42" y="1956"/>
                  </a:lnTo>
                  <a:lnTo>
                    <a:pt x="50" y="1995"/>
                  </a:lnTo>
                  <a:lnTo>
                    <a:pt x="61" y="2033"/>
                  </a:lnTo>
                  <a:lnTo>
                    <a:pt x="72" y="2070"/>
                  </a:lnTo>
                  <a:lnTo>
                    <a:pt x="84" y="2108"/>
                  </a:lnTo>
                  <a:lnTo>
                    <a:pt x="98" y="2145"/>
                  </a:lnTo>
                  <a:lnTo>
                    <a:pt x="111" y="2181"/>
                  </a:lnTo>
                  <a:lnTo>
                    <a:pt x="126" y="2218"/>
                  </a:lnTo>
                  <a:lnTo>
                    <a:pt x="142" y="2253"/>
                  </a:lnTo>
                  <a:lnTo>
                    <a:pt x="157" y="2288"/>
                  </a:lnTo>
                  <a:lnTo>
                    <a:pt x="176" y="2322"/>
                  </a:lnTo>
                  <a:lnTo>
                    <a:pt x="193" y="2356"/>
                  </a:lnTo>
                  <a:lnTo>
                    <a:pt x="212" y="2390"/>
                  </a:lnTo>
                  <a:lnTo>
                    <a:pt x="232" y="2423"/>
                  </a:lnTo>
                  <a:lnTo>
                    <a:pt x="252" y="2456"/>
                  </a:lnTo>
                  <a:lnTo>
                    <a:pt x="273" y="2488"/>
                  </a:lnTo>
                  <a:lnTo>
                    <a:pt x="295" y="2519"/>
                  </a:lnTo>
                  <a:lnTo>
                    <a:pt x="318" y="2551"/>
                  </a:lnTo>
                  <a:lnTo>
                    <a:pt x="341" y="2581"/>
                  </a:lnTo>
                  <a:lnTo>
                    <a:pt x="365" y="2610"/>
                  </a:lnTo>
                  <a:lnTo>
                    <a:pt x="390" y="2641"/>
                  </a:lnTo>
                  <a:lnTo>
                    <a:pt x="415" y="2669"/>
                  </a:lnTo>
                  <a:lnTo>
                    <a:pt x="441" y="2697"/>
                  </a:lnTo>
                  <a:lnTo>
                    <a:pt x="468" y="2725"/>
                  </a:lnTo>
                  <a:lnTo>
                    <a:pt x="496" y="2752"/>
                  </a:lnTo>
                  <a:lnTo>
                    <a:pt x="524" y="2777"/>
                  </a:lnTo>
                  <a:lnTo>
                    <a:pt x="553" y="2803"/>
                  </a:lnTo>
                  <a:lnTo>
                    <a:pt x="582" y="2827"/>
                  </a:lnTo>
                  <a:lnTo>
                    <a:pt x="611" y="2851"/>
                  </a:lnTo>
                  <a:lnTo>
                    <a:pt x="642" y="2874"/>
                  </a:lnTo>
                  <a:lnTo>
                    <a:pt x="673" y="2898"/>
                  </a:lnTo>
                  <a:lnTo>
                    <a:pt x="705" y="2919"/>
                  </a:lnTo>
                  <a:lnTo>
                    <a:pt x="736" y="2940"/>
                  </a:lnTo>
                  <a:lnTo>
                    <a:pt x="769" y="2961"/>
                  </a:lnTo>
                  <a:lnTo>
                    <a:pt x="802" y="2980"/>
                  </a:lnTo>
                  <a:lnTo>
                    <a:pt x="836" y="3000"/>
                  </a:lnTo>
                  <a:lnTo>
                    <a:pt x="870" y="3017"/>
                  </a:lnTo>
                  <a:lnTo>
                    <a:pt x="904" y="3035"/>
                  </a:lnTo>
                  <a:lnTo>
                    <a:pt x="940" y="3051"/>
                  </a:lnTo>
                  <a:lnTo>
                    <a:pt x="976" y="3067"/>
                  </a:lnTo>
                  <a:lnTo>
                    <a:pt x="1011" y="3081"/>
                  </a:lnTo>
                  <a:lnTo>
                    <a:pt x="1048" y="3095"/>
                  </a:lnTo>
                  <a:lnTo>
                    <a:pt x="1084" y="3108"/>
                  </a:lnTo>
                  <a:lnTo>
                    <a:pt x="1122" y="3120"/>
                  </a:lnTo>
                  <a:lnTo>
                    <a:pt x="1160" y="3131"/>
                  </a:lnTo>
                  <a:lnTo>
                    <a:pt x="1197" y="3142"/>
                  </a:lnTo>
                  <a:lnTo>
                    <a:pt x="1236" y="3151"/>
                  </a:lnTo>
                  <a:lnTo>
                    <a:pt x="1275" y="3159"/>
                  </a:lnTo>
                  <a:lnTo>
                    <a:pt x="1314" y="3166"/>
                  </a:lnTo>
                  <a:lnTo>
                    <a:pt x="1353" y="3174"/>
                  </a:lnTo>
                  <a:lnTo>
                    <a:pt x="1393" y="3179"/>
                  </a:lnTo>
                  <a:lnTo>
                    <a:pt x="1433" y="3183"/>
                  </a:lnTo>
                  <a:lnTo>
                    <a:pt x="1474" y="3187"/>
                  </a:lnTo>
                  <a:lnTo>
                    <a:pt x="1515" y="3189"/>
                  </a:lnTo>
                  <a:lnTo>
                    <a:pt x="1555" y="3192"/>
                  </a:lnTo>
                  <a:lnTo>
                    <a:pt x="1596" y="3192"/>
                  </a:lnTo>
                  <a:lnTo>
                    <a:pt x="1596" y="3192"/>
                  </a:lnTo>
                  <a:lnTo>
                    <a:pt x="1638" y="3192"/>
                  </a:lnTo>
                  <a:lnTo>
                    <a:pt x="1679" y="3189"/>
                  </a:lnTo>
                  <a:lnTo>
                    <a:pt x="1719" y="3187"/>
                  </a:lnTo>
                  <a:lnTo>
                    <a:pt x="1759" y="3183"/>
                  </a:lnTo>
                  <a:lnTo>
                    <a:pt x="1800" y="3179"/>
                  </a:lnTo>
                  <a:lnTo>
                    <a:pt x="1840" y="3174"/>
                  </a:lnTo>
                  <a:lnTo>
                    <a:pt x="1880" y="3166"/>
                  </a:lnTo>
                  <a:lnTo>
                    <a:pt x="1919" y="3159"/>
                  </a:lnTo>
                  <a:lnTo>
                    <a:pt x="1958" y="3151"/>
                  </a:lnTo>
                  <a:lnTo>
                    <a:pt x="1995" y="3142"/>
                  </a:lnTo>
                  <a:lnTo>
                    <a:pt x="2034" y="3131"/>
                  </a:lnTo>
                  <a:lnTo>
                    <a:pt x="2072" y="3120"/>
                  </a:lnTo>
                  <a:lnTo>
                    <a:pt x="2109" y="3108"/>
                  </a:lnTo>
                  <a:lnTo>
                    <a:pt x="2145" y="3095"/>
                  </a:lnTo>
                  <a:lnTo>
                    <a:pt x="2182" y="3081"/>
                  </a:lnTo>
                  <a:lnTo>
                    <a:pt x="2218" y="3067"/>
                  </a:lnTo>
                  <a:lnTo>
                    <a:pt x="2253" y="3051"/>
                  </a:lnTo>
                  <a:lnTo>
                    <a:pt x="2289" y="3035"/>
                  </a:lnTo>
                  <a:lnTo>
                    <a:pt x="2324" y="3017"/>
                  </a:lnTo>
                  <a:lnTo>
                    <a:pt x="2358" y="3000"/>
                  </a:lnTo>
                  <a:lnTo>
                    <a:pt x="2391" y="2980"/>
                  </a:lnTo>
                  <a:lnTo>
                    <a:pt x="2425" y="2961"/>
                  </a:lnTo>
                  <a:lnTo>
                    <a:pt x="2458" y="2940"/>
                  </a:lnTo>
                  <a:lnTo>
                    <a:pt x="2489" y="2919"/>
                  </a:lnTo>
                  <a:lnTo>
                    <a:pt x="2521" y="2898"/>
                  </a:lnTo>
                  <a:lnTo>
                    <a:pt x="2551" y="2874"/>
                  </a:lnTo>
                  <a:lnTo>
                    <a:pt x="2582" y="2851"/>
                  </a:lnTo>
                  <a:lnTo>
                    <a:pt x="2612" y="2827"/>
                  </a:lnTo>
                  <a:lnTo>
                    <a:pt x="2641" y="2803"/>
                  </a:lnTo>
                  <a:lnTo>
                    <a:pt x="2671" y="2777"/>
                  </a:lnTo>
                  <a:lnTo>
                    <a:pt x="2699" y="2752"/>
                  </a:lnTo>
                  <a:lnTo>
                    <a:pt x="2725" y="2725"/>
                  </a:lnTo>
                  <a:lnTo>
                    <a:pt x="2752" y="2697"/>
                  </a:lnTo>
                  <a:lnTo>
                    <a:pt x="2779" y="2669"/>
                  </a:lnTo>
                  <a:lnTo>
                    <a:pt x="2804" y="2641"/>
                  </a:lnTo>
                  <a:lnTo>
                    <a:pt x="2829" y="2610"/>
                  </a:lnTo>
                  <a:lnTo>
                    <a:pt x="2853" y="2581"/>
                  </a:lnTo>
                  <a:lnTo>
                    <a:pt x="2876" y="2551"/>
                  </a:lnTo>
                  <a:lnTo>
                    <a:pt x="2898" y="2519"/>
                  </a:lnTo>
                  <a:lnTo>
                    <a:pt x="2920" y="2488"/>
                  </a:lnTo>
                  <a:lnTo>
                    <a:pt x="2942" y="2456"/>
                  </a:lnTo>
                  <a:lnTo>
                    <a:pt x="2963" y="2423"/>
                  </a:lnTo>
                  <a:lnTo>
                    <a:pt x="2982" y="2390"/>
                  </a:lnTo>
                  <a:lnTo>
                    <a:pt x="3000" y="2356"/>
                  </a:lnTo>
                  <a:lnTo>
                    <a:pt x="3019" y="2322"/>
                  </a:lnTo>
                  <a:lnTo>
                    <a:pt x="3036" y="2288"/>
                  </a:lnTo>
                  <a:lnTo>
                    <a:pt x="3053" y="2253"/>
                  </a:lnTo>
                  <a:lnTo>
                    <a:pt x="3067" y="2218"/>
                  </a:lnTo>
                  <a:lnTo>
                    <a:pt x="3083" y="2181"/>
                  </a:lnTo>
                  <a:lnTo>
                    <a:pt x="3096" y="2145"/>
                  </a:lnTo>
                  <a:lnTo>
                    <a:pt x="3110" y="2108"/>
                  </a:lnTo>
                  <a:lnTo>
                    <a:pt x="3122" y="2070"/>
                  </a:lnTo>
                  <a:lnTo>
                    <a:pt x="3133" y="2033"/>
                  </a:lnTo>
                  <a:lnTo>
                    <a:pt x="3143" y="1995"/>
                  </a:lnTo>
                  <a:lnTo>
                    <a:pt x="3152" y="1956"/>
                  </a:lnTo>
                  <a:lnTo>
                    <a:pt x="3161" y="1917"/>
                  </a:lnTo>
                  <a:lnTo>
                    <a:pt x="3168" y="1878"/>
                  </a:lnTo>
                  <a:lnTo>
                    <a:pt x="3174" y="1839"/>
                  </a:lnTo>
                  <a:lnTo>
                    <a:pt x="3180" y="1799"/>
                  </a:lnTo>
                  <a:lnTo>
                    <a:pt x="3185" y="1759"/>
                  </a:lnTo>
                  <a:lnTo>
                    <a:pt x="3189" y="1719"/>
                  </a:lnTo>
                  <a:lnTo>
                    <a:pt x="3191" y="1677"/>
                  </a:lnTo>
                  <a:lnTo>
                    <a:pt x="3192" y="1637"/>
                  </a:lnTo>
                  <a:lnTo>
                    <a:pt x="3194" y="1596"/>
                  </a:lnTo>
                  <a:lnTo>
                    <a:pt x="3194" y="1596"/>
                  </a:lnTo>
                  <a:lnTo>
                    <a:pt x="3192" y="1555"/>
                  </a:lnTo>
                  <a:lnTo>
                    <a:pt x="3191" y="1513"/>
                  </a:lnTo>
                  <a:lnTo>
                    <a:pt x="3189" y="1473"/>
                  </a:lnTo>
                  <a:lnTo>
                    <a:pt x="3185" y="1433"/>
                  </a:lnTo>
                  <a:lnTo>
                    <a:pt x="3180" y="1393"/>
                  </a:lnTo>
                  <a:lnTo>
                    <a:pt x="3174" y="1353"/>
                  </a:lnTo>
                  <a:lnTo>
                    <a:pt x="3168" y="1313"/>
                  </a:lnTo>
                  <a:lnTo>
                    <a:pt x="3161" y="1274"/>
                  </a:lnTo>
                  <a:lnTo>
                    <a:pt x="3152" y="1235"/>
                  </a:lnTo>
                  <a:lnTo>
                    <a:pt x="3143" y="1197"/>
                  </a:lnTo>
                  <a:lnTo>
                    <a:pt x="3133" y="1159"/>
                  </a:lnTo>
                  <a:lnTo>
                    <a:pt x="3122" y="1122"/>
                  </a:lnTo>
                  <a:lnTo>
                    <a:pt x="3110" y="1084"/>
                  </a:lnTo>
                  <a:lnTo>
                    <a:pt x="3096" y="1047"/>
                  </a:lnTo>
                  <a:lnTo>
                    <a:pt x="3083" y="1011"/>
                  </a:lnTo>
                  <a:lnTo>
                    <a:pt x="3067" y="974"/>
                  </a:lnTo>
                  <a:lnTo>
                    <a:pt x="3053" y="939"/>
                  </a:lnTo>
                  <a:lnTo>
                    <a:pt x="3036" y="904"/>
                  </a:lnTo>
                  <a:lnTo>
                    <a:pt x="3019" y="869"/>
                  </a:lnTo>
                  <a:lnTo>
                    <a:pt x="3000" y="834"/>
                  </a:lnTo>
                  <a:lnTo>
                    <a:pt x="2982" y="802"/>
                  </a:lnTo>
                  <a:lnTo>
                    <a:pt x="2963" y="768"/>
                  </a:lnTo>
                  <a:lnTo>
                    <a:pt x="2942" y="735"/>
                  </a:lnTo>
                  <a:lnTo>
                    <a:pt x="2920" y="703"/>
                  </a:lnTo>
                  <a:lnTo>
                    <a:pt x="2898" y="671"/>
                  </a:lnTo>
                  <a:lnTo>
                    <a:pt x="2876" y="641"/>
                  </a:lnTo>
                  <a:lnTo>
                    <a:pt x="2853" y="611"/>
                  </a:lnTo>
                  <a:lnTo>
                    <a:pt x="2829" y="580"/>
                  </a:lnTo>
                  <a:lnTo>
                    <a:pt x="2804" y="551"/>
                  </a:lnTo>
                  <a:lnTo>
                    <a:pt x="2779" y="522"/>
                  </a:lnTo>
                  <a:lnTo>
                    <a:pt x="2752" y="494"/>
                  </a:lnTo>
                  <a:lnTo>
                    <a:pt x="2725" y="467"/>
                  </a:lnTo>
                  <a:lnTo>
                    <a:pt x="2699" y="440"/>
                  </a:lnTo>
                  <a:lnTo>
                    <a:pt x="2671" y="414"/>
                  </a:lnTo>
                  <a:lnTo>
                    <a:pt x="2641" y="389"/>
                  </a:lnTo>
                  <a:lnTo>
                    <a:pt x="2612" y="364"/>
                  </a:lnTo>
                  <a:lnTo>
                    <a:pt x="2582" y="339"/>
                  </a:lnTo>
                  <a:lnTo>
                    <a:pt x="2551" y="316"/>
                  </a:lnTo>
                  <a:lnTo>
                    <a:pt x="2521" y="294"/>
                  </a:lnTo>
                  <a:lnTo>
                    <a:pt x="2489" y="272"/>
                  </a:lnTo>
                  <a:lnTo>
                    <a:pt x="2458" y="251"/>
                  </a:lnTo>
                  <a:lnTo>
                    <a:pt x="2425" y="231"/>
                  </a:lnTo>
                  <a:lnTo>
                    <a:pt x="2391" y="210"/>
                  </a:lnTo>
                  <a:lnTo>
                    <a:pt x="2358" y="192"/>
                  </a:lnTo>
                  <a:lnTo>
                    <a:pt x="2324" y="174"/>
                  </a:lnTo>
                  <a:lnTo>
                    <a:pt x="2289" y="157"/>
                  </a:lnTo>
                  <a:lnTo>
                    <a:pt x="2253" y="140"/>
                  </a:lnTo>
                  <a:lnTo>
                    <a:pt x="2218" y="125"/>
                  </a:lnTo>
                  <a:lnTo>
                    <a:pt x="2182" y="111"/>
                  </a:lnTo>
                  <a:lnTo>
                    <a:pt x="2145" y="96"/>
                  </a:lnTo>
                  <a:lnTo>
                    <a:pt x="2109" y="83"/>
                  </a:lnTo>
                  <a:lnTo>
                    <a:pt x="2072" y="72"/>
                  </a:lnTo>
                  <a:lnTo>
                    <a:pt x="2034" y="60"/>
                  </a:lnTo>
                  <a:lnTo>
                    <a:pt x="1995" y="50"/>
                  </a:lnTo>
                  <a:lnTo>
                    <a:pt x="1958" y="40"/>
                  </a:lnTo>
                  <a:lnTo>
                    <a:pt x="1919" y="32"/>
                  </a:lnTo>
                  <a:lnTo>
                    <a:pt x="1880" y="24"/>
                  </a:lnTo>
                  <a:lnTo>
                    <a:pt x="1840" y="18"/>
                  </a:lnTo>
                  <a:lnTo>
                    <a:pt x="1800" y="12"/>
                  </a:lnTo>
                  <a:lnTo>
                    <a:pt x="1759" y="7"/>
                  </a:lnTo>
                  <a:lnTo>
                    <a:pt x="1719" y="4"/>
                  </a:lnTo>
                  <a:lnTo>
                    <a:pt x="1679" y="1"/>
                  </a:lnTo>
                  <a:lnTo>
                    <a:pt x="1638" y="0"/>
                  </a:lnTo>
                  <a:lnTo>
                    <a:pt x="1596" y="0"/>
                  </a:lnTo>
                  <a:lnTo>
                    <a:pt x="1596" y="0"/>
                  </a:lnTo>
                  <a:close/>
                  <a:moveTo>
                    <a:pt x="2083" y="1072"/>
                  </a:moveTo>
                  <a:lnTo>
                    <a:pt x="2083" y="1072"/>
                  </a:lnTo>
                  <a:lnTo>
                    <a:pt x="2082" y="1106"/>
                  </a:lnTo>
                  <a:lnTo>
                    <a:pt x="2078" y="1137"/>
                  </a:lnTo>
                  <a:lnTo>
                    <a:pt x="2072" y="1167"/>
                  </a:lnTo>
                  <a:lnTo>
                    <a:pt x="2065" y="1193"/>
                  </a:lnTo>
                  <a:lnTo>
                    <a:pt x="2055" y="1219"/>
                  </a:lnTo>
                  <a:lnTo>
                    <a:pt x="2044" y="1243"/>
                  </a:lnTo>
                  <a:lnTo>
                    <a:pt x="2031" y="1266"/>
                  </a:lnTo>
                  <a:lnTo>
                    <a:pt x="2017" y="1287"/>
                  </a:lnTo>
                  <a:lnTo>
                    <a:pt x="2002" y="1308"/>
                  </a:lnTo>
                  <a:lnTo>
                    <a:pt x="1986" y="1326"/>
                  </a:lnTo>
                  <a:lnTo>
                    <a:pt x="1967" y="1344"/>
                  </a:lnTo>
                  <a:lnTo>
                    <a:pt x="1949" y="1362"/>
                  </a:lnTo>
                  <a:lnTo>
                    <a:pt x="1931" y="1378"/>
                  </a:lnTo>
                  <a:lnTo>
                    <a:pt x="1912" y="1395"/>
                  </a:lnTo>
                  <a:lnTo>
                    <a:pt x="1873" y="1426"/>
                  </a:lnTo>
                  <a:lnTo>
                    <a:pt x="1873" y="1426"/>
                  </a:lnTo>
                  <a:lnTo>
                    <a:pt x="1848" y="1451"/>
                  </a:lnTo>
                  <a:lnTo>
                    <a:pt x="1836" y="1465"/>
                  </a:lnTo>
                  <a:lnTo>
                    <a:pt x="1825" y="1479"/>
                  </a:lnTo>
                  <a:lnTo>
                    <a:pt x="1817" y="1494"/>
                  </a:lnTo>
                  <a:lnTo>
                    <a:pt x="1809" y="1511"/>
                  </a:lnTo>
                  <a:lnTo>
                    <a:pt x="1807" y="1519"/>
                  </a:lnTo>
                  <a:lnTo>
                    <a:pt x="1804" y="1529"/>
                  </a:lnTo>
                  <a:lnTo>
                    <a:pt x="1803" y="1538"/>
                  </a:lnTo>
                  <a:lnTo>
                    <a:pt x="1803" y="1548"/>
                  </a:lnTo>
                  <a:lnTo>
                    <a:pt x="1803" y="1548"/>
                  </a:lnTo>
                  <a:lnTo>
                    <a:pt x="1803" y="1558"/>
                  </a:lnTo>
                  <a:lnTo>
                    <a:pt x="1804" y="1568"/>
                  </a:lnTo>
                  <a:lnTo>
                    <a:pt x="1807" y="1576"/>
                  </a:lnTo>
                  <a:lnTo>
                    <a:pt x="1809" y="1585"/>
                  </a:lnTo>
                  <a:lnTo>
                    <a:pt x="1817" y="1601"/>
                  </a:lnTo>
                  <a:lnTo>
                    <a:pt x="1825" y="1614"/>
                  </a:lnTo>
                  <a:lnTo>
                    <a:pt x="1835" y="1626"/>
                  </a:lnTo>
                  <a:lnTo>
                    <a:pt x="1846" y="1637"/>
                  </a:lnTo>
                  <a:lnTo>
                    <a:pt x="1868" y="1656"/>
                  </a:lnTo>
                  <a:lnTo>
                    <a:pt x="1958" y="1725"/>
                  </a:lnTo>
                  <a:lnTo>
                    <a:pt x="1958" y="1725"/>
                  </a:lnTo>
                  <a:lnTo>
                    <a:pt x="1998" y="1760"/>
                  </a:lnTo>
                  <a:lnTo>
                    <a:pt x="2037" y="1794"/>
                  </a:lnTo>
                  <a:lnTo>
                    <a:pt x="2055" y="1812"/>
                  </a:lnTo>
                  <a:lnTo>
                    <a:pt x="2072" y="1831"/>
                  </a:lnTo>
                  <a:lnTo>
                    <a:pt x="2089" y="1850"/>
                  </a:lnTo>
                  <a:lnTo>
                    <a:pt x="2104" y="1870"/>
                  </a:lnTo>
                  <a:lnTo>
                    <a:pt x="2117" y="1890"/>
                  </a:lnTo>
                  <a:lnTo>
                    <a:pt x="2130" y="1912"/>
                  </a:lnTo>
                  <a:lnTo>
                    <a:pt x="2141" y="1935"/>
                  </a:lnTo>
                  <a:lnTo>
                    <a:pt x="2150" y="1960"/>
                  </a:lnTo>
                  <a:lnTo>
                    <a:pt x="2157" y="1986"/>
                  </a:lnTo>
                  <a:lnTo>
                    <a:pt x="2163" y="2013"/>
                  </a:lnTo>
                  <a:lnTo>
                    <a:pt x="2166" y="2044"/>
                  </a:lnTo>
                  <a:lnTo>
                    <a:pt x="2167" y="2074"/>
                  </a:lnTo>
                  <a:lnTo>
                    <a:pt x="2167" y="2074"/>
                  </a:lnTo>
                  <a:lnTo>
                    <a:pt x="2167" y="2096"/>
                  </a:lnTo>
                  <a:lnTo>
                    <a:pt x="2165" y="2118"/>
                  </a:lnTo>
                  <a:lnTo>
                    <a:pt x="2161" y="2140"/>
                  </a:lnTo>
                  <a:lnTo>
                    <a:pt x="2157" y="2162"/>
                  </a:lnTo>
                  <a:lnTo>
                    <a:pt x="2151" y="2183"/>
                  </a:lnTo>
                  <a:lnTo>
                    <a:pt x="2144" y="2205"/>
                  </a:lnTo>
                  <a:lnTo>
                    <a:pt x="2135" y="2226"/>
                  </a:lnTo>
                  <a:lnTo>
                    <a:pt x="2126" y="2247"/>
                  </a:lnTo>
                  <a:lnTo>
                    <a:pt x="2113" y="2267"/>
                  </a:lnTo>
                  <a:lnTo>
                    <a:pt x="2101" y="2288"/>
                  </a:lnTo>
                  <a:lnTo>
                    <a:pt x="2088" y="2308"/>
                  </a:lnTo>
                  <a:lnTo>
                    <a:pt x="2073" y="2327"/>
                  </a:lnTo>
                  <a:lnTo>
                    <a:pt x="2056" y="2345"/>
                  </a:lnTo>
                  <a:lnTo>
                    <a:pt x="2039" y="2364"/>
                  </a:lnTo>
                  <a:lnTo>
                    <a:pt x="2020" y="2381"/>
                  </a:lnTo>
                  <a:lnTo>
                    <a:pt x="2000" y="2398"/>
                  </a:lnTo>
                  <a:lnTo>
                    <a:pt x="1978" y="2415"/>
                  </a:lnTo>
                  <a:lnTo>
                    <a:pt x="1957" y="2429"/>
                  </a:lnTo>
                  <a:lnTo>
                    <a:pt x="1932" y="2445"/>
                  </a:lnTo>
                  <a:lnTo>
                    <a:pt x="1907" y="2458"/>
                  </a:lnTo>
                  <a:lnTo>
                    <a:pt x="1881" y="2472"/>
                  </a:lnTo>
                  <a:lnTo>
                    <a:pt x="1853" y="2484"/>
                  </a:lnTo>
                  <a:lnTo>
                    <a:pt x="1824" y="2495"/>
                  </a:lnTo>
                  <a:lnTo>
                    <a:pt x="1795" y="2505"/>
                  </a:lnTo>
                  <a:lnTo>
                    <a:pt x="1763" y="2514"/>
                  </a:lnTo>
                  <a:lnTo>
                    <a:pt x="1730" y="2523"/>
                  </a:lnTo>
                  <a:lnTo>
                    <a:pt x="1697" y="2529"/>
                  </a:lnTo>
                  <a:lnTo>
                    <a:pt x="1662" y="2535"/>
                  </a:lnTo>
                  <a:lnTo>
                    <a:pt x="1626" y="2540"/>
                  </a:lnTo>
                  <a:lnTo>
                    <a:pt x="1589" y="2544"/>
                  </a:lnTo>
                  <a:lnTo>
                    <a:pt x="1550" y="2545"/>
                  </a:lnTo>
                  <a:lnTo>
                    <a:pt x="1511" y="2546"/>
                  </a:lnTo>
                  <a:lnTo>
                    <a:pt x="1511" y="2546"/>
                  </a:lnTo>
                  <a:lnTo>
                    <a:pt x="1477" y="2545"/>
                  </a:lnTo>
                  <a:lnTo>
                    <a:pt x="1446" y="2544"/>
                  </a:lnTo>
                  <a:lnTo>
                    <a:pt x="1414" y="2541"/>
                  </a:lnTo>
                  <a:lnTo>
                    <a:pt x="1384" y="2537"/>
                  </a:lnTo>
                  <a:lnTo>
                    <a:pt x="1354" y="2534"/>
                  </a:lnTo>
                  <a:lnTo>
                    <a:pt x="1326" y="2529"/>
                  </a:lnTo>
                  <a:lnTo>
                    <a:pt x="1300" y="2523"/>
                  </a:lnTo>
                  <a:lnTo>
                    <a:pt x="1274" y="2516"/>
                  </a:lnTo>
                  <a:lnTo>
                    <a:pt x="1250" y="2508"/>
                  </a:lnTo>
                  <a:lnTo>
                    <a:pt x="1225" y="2500"/>
                  </a:lnTo>
                  <a:lnTo>
                    <a:pt x="1204" y="2491"/>
                  </a:lnTo>
                  <a:lnTo>
                    <a:pt x="1182" y="2481"/>
                  </a:lnTo>
                  <a:lnTo>
                    <a:pt x="1161" y="2472"/>
                  </a:lnTo>
                  <a:lnTo>
                    <a:pt x="1143" y="2461"/>
                  </a:lnTo>
                  <a:lnTo>
                    <a:pt x="1124" y="2449"/>
                  </a:lnTo>
                  <a:lnTo>
                    <a:pt x="1106" y="2436"/>
                  </a:lnTo>
                  <a:lnTo>
                    <a:pt x="1090" y="2424"/>
                  </a:lnTo>
                  <a:lnTo>
                    <a:pt x="1076" y="2411"/>
                  </a:lnTo>
                  <a:lnTo>
                    <a:pt x="1061" y="2398"/>
                  </a:lnTo>
                  <a:lnTo>
                    <a:pt x="1048" y="2383"/>
                  </a:lnTo>
                  <a:lnTo>
                    <a:pt x="1037" y="2368"/>
                  </a:lnTo>
                  <a:lnTo>
                    <a:pt x="1026" y="2354"/>
                  </a:lnTo>
                  <a:lnTo>
                    <a:pt x="1016" y="2338"/>
                  </a:lnTo>
                  <a:lnTo>
                    <a:pt x="1006" y="2322"/>
                  </a:lnTo>
                  <a:lnTo>
                    <a:pt x="999" y="2306"/>
                  </a:lnTo>
                  <a:lnTo>
                    <a:pt x="993" y="2291"/>
                  </a:lnTo>
                  <a:lnTo>
                    <a:pt x="987" y="2273"/>
                  </a:lnTo>
                  <a:lnTo>
                    <a:pt x="982" y="2258"/>
                  </a:lnTo>
                  <a:lnTo>
                    <a:pt x="978" y="2241"/>
                  </a:lnTo>
                  <a:lnTo>
                    <a:pt x="976" y="2224"/>
                  </a:lnTo>
                  <a:lnTo>
                    <a:pt x="975" y="2207"/>
                  </a:lnTo>
                  <a:lnTo>
                    <a:pt x="974" y="2190"/>
                  </a:lnTo>
                  <a:lnTo>
                    <a:pt x="974" y="2190"/>
                  </a:lnTo>
                  <a:lnTo>
                    <a:pt x="975" y="2171"/>
                  </a:lnTo>
                  <a:lnTo>
                    <a:pt x="976" y="2154"/>
                  </a:lnTo>
                  <a:lnTo>
                    <a:pt x="980" y="2135"/>
                  </a:lnTo>
                  <a:lnTo>
                    <a:pt x="983" y="2115"/>
                  </a:lnTo>
                  <a:lnTo>
                    <a:pt x="989" y="2096"/>
                  </a:lnTo>
                  <a:lnTo>
                    <a:pt x="996" y="2076"/>
                  </a:lnTo>
                  <a:lnTo>
                    <a:pt x="1005" y="2056"/>
                  </a:lnTo>
                  <a:lnTo>
                    <a:pt x="1015" y="2036"/>
                  </a:lnTo>
                  <a:lnTo>
                    <a:pt x="1027" y="2016"/>
                  </a:lnTo>
                  <a:lnTo>
                    <a:pt x="1041" y="1996"/>
                  </a:lnTo>
                  <a:lnTo>
                    <a:pt x="1056" y="1975"/>
                  </a:lnTo>
                  <a:lnTo>
                    <a:pt x="1075" y="1956"/>
                  </a:lnTo>
                  <a:lnTo>
                    <a:pt x="1094" y="1938"/>
                  </a:lnTo>
                  <a:lnTo>
                    <a:pt x="1116" y="1920"/>
                  </a:lnTo>
                  <a:lnTo>
                    <a:pt x="1140" y="1901"/>
                  </a:lnTo>
                  <a:lnTo>
                    <a:pt x="1166" y="1884"/>
                  </a:lnTo>
                  <a:lnTo>
                    <a:pt x="1166" y="1884"/>
                  </a:lnTo>
                  <a:lnTo>
                    <a:pt x="1196" y="1868"/>
                  </a:lnTo>
                  <a:lnTo>
                    <a:pt x="1227" y="1853"/>
                  </a:lnTo>
                  <a:lnTo>
                    <a:pt x="1258" y="1839"/>
                  </a:lnTo>
                  <a:lnTo>
                    <a:pt x="1290" y="1828"/>
                  </a:lnTo>
                  <a:lnTo>
                    <a:pt x="1323" y="1817"/>
                  </a:lnTo>
                  <a:lnTo>
                    <a:pt x="1356" y="1809"/>
                  </a:lnTo>
                  <a:lnTo>
                    <a:pt x="1388" y="1802"/>
                  </a:lnTo>
                  <a:lnTo>
                    <a:pt x="1420" y="1794"/>
                  </a:lnTo>
                  <a:lnTo>
                    <a:pt x="1453" y="1789"/>
                  </a:lnTo>
                  <a:lnTo>
                    <a:pt x="1483" y="1784"/>
                  </a:lnTo>
                  <a:lnTo>
                    <a:pt x="1543" y="1778"/>
                  </a:lnTo>
                  <a:lnTo>
                    <a:pt x="1596" y="1774"/>
                  </a:lnTo>
                  <a:lnTo>
                    <a:pt x="1643" y="1770"/>
                  </a:lnTo>
                  <a:lnTo>
                    <a:pt x="1643" y="1770"/>
                  </a:lnTo>
                  <a:lnTo>
                    <a:pt x="1617" y="1736"/>
                  </a:lnTo>
                  <a:lnTo>
                    <a:pt x="1604" y="1718"/>
                  </a:lnTo>
                  <a:lnTo>
                    <a:pt x="1593" y="1698"/>
                  </a:lnTo>
                  <a:lnTo>
                    <a:pt x="1583" y="1676"/>
                  </a:lnTo>
                  <a:lnTo>
                    <a:pt x="1578" y="1665"/>
                  </a:lnTo>
                  <a:lnTo>
                    <a:pt x="1575" y="1653"/>
                  </a:lnTo>
                  <a:lnTo>
                    <a:pt x="1572" y="1641"/>
                  </a:lnTo>
                  <a:lnTo>
                    <a:pt x="1570" y="1629"/>
                  </a:lnTo>
                  <a:lnTo>
                    <a:pt x="1568" y="1614"/>
                  </a:lnTo>
                  <a:lnTo>
                    <a:pt x="1568" y="1601"/>
                  </a:lnTo>
                  <a:lnTo>
                    <a:pt x="1568" y="1601"/>
                  </a:lnTo>
                  <a:lnTo>
                    <a:pt x="1568" y="1585"/>
                  </a:lnTo>
                  <a:lnTo>
                    <a:pt x="1571" y="1572"/>
                  </a:lnTo>
                  <a:lnTo>
                    <a:pt x="1573" y="1559"/>
                  </a:lnTo>
                  <a:lnTo>
                    <a:pt x="1576" y="1547"/>
                  </a:lnTo>
                  <a:lnTo>
                    <a:pt x="1584" y="1525"/>
                  </a:lnTo>
                  <a:lnTo>
                    <a:pt x="1593" y="1503"/>
                  </a:lnTo>
                  <a:lnTo>
                    <a:pt x="1593" y="1503"/>
                  </a:lnTo>
                  <a:lnTo>
                    <a:pt x="1553" y="1507"/>
                  </a:lnTo>
                  <a:lnTo>
                    <a:pt x="1532" y="1508"/>
                  </a:lnTo>
                  <a:lnTo>
                    <a:pt x="1514" y="1508"/>
                  </a:lnTo>
                  <a:lnTo>
                    <a:pt x="1514" y="1508"/>
                  </a:lnTo>
                  <a:lnTo>
                    <a:pt x="1489" y="1508"/>
                  </a:lnTo>
                  <a:lnTo>
                    <a:pt x="1465" y="1506"/>
                  </a:lnTo>
                  <a:lnTo>
                    <a:pt x="1442" y="1503"/>
                  </a:lnTo>
                  <a:lnTo>
                    <a:pt x="1420" y="1500"/>
                  </a:lnTo>
                  <a:lnTo>
                    <a:pt x="1398" y="1495"/>
                  </a:lnTo>
                  <a:lnTo>
                    <a:pt x="1376" y="1489"/>
                  </a:lnTo>
                  <a:lnTo>
                    <a:pt x="1357" y="1482"/>
                  </a:lnTo>
                  <a:lnTo>
                    <a:pt x="1337" y="1474"/>
                  </a:lnTo>
                  <a:lnTo>
                    <a:pt x="1318" y="1466"/>
                  </a:lnTo>
                  <a:lnTo>
                    <a:pt x="1300" y="1457"/>
                  </a:lnTo>
                  <a:lnTo>
                    <a:pt x="1283" y="1446"/>
                  </a:lnTo>
                  <a:lnTo>
                    <a:pt x="1266" y="1435"/>
                  </a:lnTo>
                  <a:lnTo>
                    <a:pt x="1250" y="1424"/>
                  </a:lnTo>
                  <a:lnTo>
                    <a:pt x="1235" y="1412"/>
                  </a:lnTo>
                  <a:lnTo>
                    <a:pt x="1221" y="1399"/>
                  </a:lnTo>
                  <a:lnTo>
                    <a:pt x="1207" y="1385"/>
                  </a:lnTo>
                  <a:lnTo>
                    <a:pt x="1194" y="1371"/>
                  </a:lnTo>
                  <a:lnTo>
                    <a:pt x="1182" y="1356"/>
                  </a:lnTo>
                  <a:lnTo>
                    <a:pt x="1171" y="1342"/>
                  </a:lnTo>
                  <a:lnTo>
                    <a:pt x="1160" y="1326"/>
                  </a:lnTo>
                  <a:lnTo>
                    <a:pt x="1151" y="1310"/>
                  </a:lnTo>
                  <a:lnTo>
                    <a:pt x="1142" y="1294"/>
                  </a:lnTo>
                  <a:lnTo>
                    <a:pt x="1134" y="1277"/>
                  </a:lnTo>
                  <a:lnTo>
                    <a:pt x="1127" y="1260"/>
                  </a:lnTo>
                  <a:lnTo>
                    <a:pt x="1120" y="1243"/>
                  </a:lnTo>
                  <a:lnTo>
                    <a:pt x="1115" y="1225"/>
                  </a:lnTo>
                  <a:lnTo>
                    <a:pt x="1110" y="1208"/>
                  </a:lnTo>
                  <a:lnTo>
                    <a:pt x="1106" y="1190"/>
                  </a:lnTo>
                  <a:lnTo>
                    <a:pt x="1103" y="1171"/>
                  </a:lnTo>
                  <a:lnTo>
                    <a:pt x="1100" y="1153"/>
                  </a:lnTo>
                  <a:lnTo>
                    <a:pt x="1099" y="1135"/>
                  </a:lnTo>
                  <a:lnTo>
                    <a:pt x="1099" y="1117"/>
                  </a:lnTo>
                  <a:lnTo>
                    <a:pt x="1099" y="1117"/>
                  </a:lnTo>
                  <a:lnTo>
                    <a:pt x="1100" y="1095"/>
                  </a:lnTo>
                  <a:lnTo>
                    <a:pt x="1101" y="1073"/>
                  </a:lnTo>
                  <a:lnTo>
                    <a:pt x="1105" y="1051"/>
                  </a:lnTo>
                  <a:lnTo>
                    <a:pt x="1109" y="1029"/>
                  </a:lnTo>
                  <a:lnTo>
                    <a:pt x="1115" y="1007"/>
                  </a:lnTo>
                  <a:lnTo>
                    <a:pt x="1121" y="985"/>
                  </a:lnTo>
                  <a:lnTo>
                    <a:pt x="1129" y="963"/>
                  </a:lnTo>
                  <a:lnTo>
                    <a:pt x="1139" y="942"/>
                  </a:lnTo>
                  <a:lnTo>
                    <a:pt x="1149" y="920"/>
                  </a:lnTo>
                  <a:lnTo>
                    <a:pt x="1161" y="899"/>
                  </a:lnTo>
                  <a:lnTo>
                    <a:pt x="1174" y="878"/>
                  </a:lnTo>
                  <a:lnTo>
                    <a:pt x="1189" y="858"/>
                  </a:lnTo>
                  <a:lnTo>
                    <a:pt x="1204" y="838"/>
                  </a:lnTo>
                  <a:lnTo>
                    <a:pt x="1221" y="819"/>
                  </a:lnTo>
                  <a:lnTo>
                    <a:pt x="1239" y="800"/>
                  </a:lnTo>
                  <a:lnTo>
                    <a:pt x="1258" y="782"/>
                  </a:lnTo>
                  <a:lnTo>
                    <a:pt x="1258" y="782"/>
                  </a:lnTo>
                  <a:lnTo>
                    <a:pt x="1286" y="761"/>
                  </a:lnTo>
                  <a:lnTo>
                    <a:pt x="1313" y="743"/>
                  </a:lnTo>
                  <a:lnTo>
                    <a:pt x="1341" y="726"/>
                  </a:lnTo>
                  <a:lnTo>
                    <a:pt x="1370" y="712"/>
                  </a:lnTo>
                  <a:lnTo>
                    <a:pt x="1398" y="699"/>
                  </a:lnTo>
                  <a:lnTo>
                    <a:pt x="1427" y="687"/>
                  </a:lnTo>
                  <a:lnTo>
                    <a:pt x="1457" y="679"/>
                  </a:lnTo>
                  <a:lnTo>
                    <a:pt x="1485" y="670"/>
                  </a:lnTo>
                  <a:lnTo>
                    <a:pt x="1514" y="663"/>
                  </a:lnTo>
                  <a:lnTo>
                    <a:pt x="1543" y="658"/>
                  </a:lnTo>
                  <a:lnTo>
                    <a:pt x="1571" y="653"/>
                  </a:lnTo>
                  <a:lnTo>
                    <a:pt x="1599" y="651"/>
                  </a:lnTo>
                  <a:lnTo>
                    <a:pt x="1627" y="648"/>
                  </a:lnTo>
                  <a:lnTo>
                    <a:pt x="1654" y="647"/>
                  </a:lnTo>
                  <a:lnTo>
                    <a:pt x="1706" y="646"/>
                  </a:lnTo>
                  <a:lnTo>
                    <a:pt x="2219" y="646"/>
                  </a:lnTo>
                  <a:lnTo>
                    <a:pt x="2060" y="735"/>
                  </a:lnTo>
                  <a:lnTo>
                    <a:pt x="1905" y="735"/>
                  </a:lnTo>
                  <a:lnTo>
                    <a:pt x="1905" y="735"/>
                  </a:lnTo>
                  <a:lnTo>
                    <a:pt x="1930" y="755"/>
                  </a:lnTo>
                  <a:lnTo>
                    <a:pt x="1957" y="781"/>
                  </a:lnTo>
                  <a:lnTo>
                    <a:pt x="1972" y="797"/>
                  </a:lnTo>
                  <a:lnTo>
                    <a:pt x="1987" y="813"/>
                  </a:lnTo>
                  <a:lnTo>
                    <a:pt x="2002" y="831"/>
                  </a:lnTo>
                  <a:lnTo>
                    <a:pt x="2015" y="850"/>
                  </a:lnTo>
                  <a:lnTo>
                    <a:pt x="2028" y="872"/>
                  </a:lnTo>
                  <a:lnTo>
                    <a:pt x="2042" y="894"/>
                  </a:lnTo>
                  <a:lnTo>
                    <a:pt x="2053" y="920"/>
                  </a:lnTo>
                  <a:lnTo>
                    <a:pt x="2062" y="946"/>
                  </a:lnTo>
                  <a:lnTo>
                    <a:pt x="2071" y="974"/>
                  </a:lnTo>
                  <a:lnTo>
                    <a:pt x="2077" y="1005"/>
                  </a:lnTo>
                  <a:lnTo>
                    <a:pt x="2081" y="1038"/>
                  </a:lnTo>
                  <a:lnTo>
                    <a:pt x="2083" y="1072"/>
                  </a:lnTo>
                  <a:lnTo>
                    <a:pt x="2083" y="107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216620" y="4358043"/>
            <a:ext cx="815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$ 12,500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92980" y="4358043"/>
            <a:ext cx="815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$ 20,000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69340" y="4359652"/>
            <a:ext cx="815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$ 1,500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245700" y="4361261"/>
            <a:ext cx="815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$ 51,900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922059" y="4362870"/>
            <a:ext cx="815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$ 33,800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1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6035352" y="25514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035352" y="3128173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035352" y="3704875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035352" y="4267509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035352" y="4830143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035352" y="536464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035352" y="591320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6112752" y="1213748"/>
            <a:ext cx="0" cy="1273359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112752" y="2736816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12752" y="3313518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112752" y="3908308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112752" y="4470942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112752" y="5005440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112752" y="5549986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43809" y="2428620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 Sub-Title</a:t>
            </a:r>
            <a:endParaRPr lang="ko-KR" altLang="en-US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43809" y="3033335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 Sub-Title</a:t>
            </a:r>
            <a:endParaRPr lang="ko-KR" altLang="en-US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43809" y="3614439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 Sub-Title</a:t>
            </a:r>
            <a:endParaRPr lang="ko-KR" altLang="en-US" smtClean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3809" y="4160243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 Sub-Title</a:t>
            </a:r>
            <a:endParaRPr lang="ko-KR" altLang="en-US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43809" y="4706047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 Sub-Title</a:t>
            </a:r>
            <a:endParaRPr lang="ko-KR" altLang="en-US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43809" y="5278225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 Sub-Title</a:t>
            </a:r>
            <a:endParaRPr lang="ko-KR" altLang="en-US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43809" y="5777805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 Sub-Title</a:t>
            </a:r>
            <a:endParaRPr lang="ko-KR" altLang="en-US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74388" y="1323134"/>
            <a:ext cx="2799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Agenda</a:t>
            </a:r>
            <a:endParaRPr lang="ko-KR" altLang="en-US" sz="4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42868" y="2009579"/>
            <a:ext cx="3530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mtClean="0">
                <a:solidFill>
                  <a:srgbClr val="939BA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Example for the agenda slide</a:t>
            </a:r>
            <a:endParaRPr lang="ko-KR" altLang="en-US" sz="1600">
              <a:solidFill>
                <a:srgbClr val="939BA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404" y="1506814"/>
            <a:ext cx="712250" cy="50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1885070"/>
            <a:ext cx="12192000" cy="288387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0" y="1885070"/>
            <a:ext cx="12192000" cy="2883877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036" y="2324685"/>
            <a:ext cx="1043319" cy="864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06" y="2262155"/>
            <a:ext cx="987425" cy="864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538" y="2262155"/>
            <a:ext cx="864000" cy="8640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947" y="2260495"/>
            <a:ext cx="1008000" cy="10080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706" y="2334155"/>
            <a:ext cx="1078947" cy="864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06769" y="3472935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Social Media</a:t>
            </a:r>
            <a:endParaRPr lang="ko-KR" altLang="en-US" sz="16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7957" y="3800063"/>
            <a:ext cx="1800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</a:t>
            </a:r>
            <a:r>
              <a:rPr lang="en-US" altLang="ko-KR" sz="1200" smtClean="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words,then </a:t>
            </a:r>
            <a:r>
              <a:rPr lang="en-US" altLang="ko-KR" sz="120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 can`t I paint you</a:t>
            </a:r>
            <a:endParaRPr lang="ko-KR" altLang="en-US" sz="1200">
              <a:solidFill>
                <a:srgbClr val="BFC7C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91021" y="3472935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Program</a:t>
            </a:r>
            <a:endParaRPr lang="ko-KR" altLang="en-US" sz="16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06615" y="3800063"/>
            <a:ext cx="1800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</a:t>
            </a:r>
            <a:r>
              <a:rPr lang="en-US" altLang="ko-KR" sz="1200" smtClean="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words,then </a:t>
            </a:r>
            <a:r>
              <a:rPr lang="en-US" altLang="ko-KR" sz="120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 can`t I paint you</a:t>
            </a:r>
            <a:endParaRPr lang="ko-KR" altLang="en-US" sz="1200">
              <a:solidFill>
                <a:srgbClr val="BFC7C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5612" y="3472935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16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61206" y="3800063"/>
            <a:ext cx="1800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</a:t>
            </a:r>
            <a:r>
              <a:rPr lang="en-US" altLang="ko-KR" sz="1200" smtClean="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words,then </a:t>
            </a:r>
            <a:r>
              <a:rPr lang="en-US" altLang="ko-KR" sz="120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 can`t I paint you</a:t>
            </a:r>
            <a:endParaRPr lang="ko-KR" altLang="en-US" sz="1200">
              <a:solidFill>
                <a:srgbClr val="BFC7C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53253" y="3472935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Photography</a:t>
            </a:r>
            <a:endParaRPr lang="ko-KR" altLang="en-US" sz="16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68847" y="3800063"/>
            <a:ext cx="1800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</a:t>
            </a:r>
            <a:r>
              <a:rPr lang="en-US" altLang="ko-KR" sz="1200" smtClean="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words,then </a:t>
            </a:r>
            <a:r>
              <a:rPr lang="en-US" altLang="ko-KR" sz="120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 can`t I paint you</a:t>
            </a:r>
            <a:endParaRPr lang="ko-KR" altLang="en-US" sz="1200">
              <a:solidFill>
                <a:srgbClr val="BFC7C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52392" y="3472935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Movies</a:t>
            </a:r>
            <a:endParaRPr lang="ko-KR" altLang="en-US" sz="16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67986" y="3800063"/>
            <a:ext cx="1800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</a:t>
            </a:r>
            <a:r>
              <a:rPr lang="en-US" altLang="ko-KR" sz="1200" smtClean="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words,then </a:t>
            </a:r>
            <a:r>
              <a:rPr lang="en-US" altLang="ko-KR" sz="120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 can`t I paint you</a:t>
            </a:r>
            <a:endParaRPr lang="ko-KR" altLang="en-US" sz="1200">
              <a:solidFill>
                <a:srgbClr val="BFC7C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6769" y="5205045"/>
            <a:ext cx="9261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then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 can`t I paint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The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words will never show the you I`ve come to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know if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face could launch a thousand ships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then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where am I to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 There`s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 one home but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You`re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all that`s left me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too And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when my love for life is running dry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you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come and pour yourself on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 If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man could be two places at one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time I`d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 with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Tomorrow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 today, beside you all the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way If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world should stop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revolving spinning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slowly down to die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I`d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spend the end with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And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when the world was through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Then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one by one the stars would all go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out and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and I would simply fly away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53839" y="670155"/>
            <a:ext cx="36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Insert Sub-Title</a:t>
            </a:r>
            <a:endParaRPr lang="ko-KR" altLang="en-US" sz="3200" spc="-15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sub-title is example slide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2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69" y="2017250"/>
            <a:ext cx="881378" cy="88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69" y="3392368"/>
            <a:ext cx="881378" cy="88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69" y="4837238"/>
            <a:ext cx="881378" cy="88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280" y="2017250"/>
            <a:ext cx="881378" cy="88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280" y="3392368"/>
            <a:ext cx="881378" cy="88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4053839" y="670155"/>
            <a:ext cx="36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Insert Sub-Title</a:t>
            </a:r>
            <a:endParaRPr lang="ko-KR" altLang="en-US" sz="3200" spc="-15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sub-title is example slide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79086" y="1915650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939BA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Social Media</a:t>
            </a:r>
            <a:endParaRPr lang="ko-KR" altLang="en-US" sz="1600">
              <a:solidFill>
                <a:srgbClr val="939BA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79085" y="3295135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939BA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Program</a:t>
            </a:r>
            <a:endParaRPr lang="ko-KR" altLang="en-US" sz="1600">
              <a:solidFill>
                <a:srgbClr val="939BA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08847" y="4730795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939BA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1600">
              <a:solidFill>
                <a:srgbClr val="939BA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75693" y="1915650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939BA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Photography</a:t>
            </a:r>
            <a:endParaRPr lang="ko-KR" altLang="en-US" sz="1600">
              <a:solidFill>
                <a:srgbClr val="939BA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02657" y="3295135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939BA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Movies</a:t>
            </a:r>
            <a:endParaRPr lang="ko-KR" altLang="en-US" sz="1600">
              <a:solidFill>
                <a:srgbClr val="939BA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8285" y="2178004"/>
            <a:ext cx="3928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no one home but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</a:t>
            </a:r>
            <a:endParaRPr lang="ko-KR" altLang="en-US" sz="1200">
              <a:solidFill>
                <a:srgbClr val="92929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28285" y="3538393"/>
            <a:ext cx="3928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no one home but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</a:t>
            </a:r>
            <a:endParaRPr lang="ko-KR" altLang="en-US" sz="1200">
              <a:solidFill>
                <a:srgbClr val="92929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28285" y="4986417"/>
            <a:ext cx="3928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no one home but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</a:t>
            </a:r>
            <a:endParaRPr lang="ko-KR" altLang="en-US" sz="1200">
              <a:solidFill>
                <a:srgbClr val="92929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02658" y="2178004"/>
            <a:ext cx="3928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no one home but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</a:t>
            </a:r>
            <a:endParaRPr lang="ko-KR" altLang="en-US" sz="1200">
              <a:solidFill>
                <a:srgbClr val="92929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02658" y="3538393"/>
            <a:ext cx="3928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no one home but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</a:t>
            </a:r>
            <a:endParaRPr lang="ko-KR" altLang="en-US" sz="1200">
              <a:solidFill>
                <a:srgbClr val="9292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0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053839" y="670155"/>
            <a:ext cx="36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Insert Sub-Title</a:t>
            </a:r>
            <a:endParaRPr lang="ko-KR" altLang="en-US" sz="3200" spc="-15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sub-title is example slide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22500" y="1857230"/>
            <a:ext cx="1906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Social Media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77523" y="1844530"/>
            <a:ext cx="1868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/>
              <a:t>Program</a:t>
            </a: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724272" y="3315134"/>
            <a:ext cx="1842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24272" y="1882630"/>
            <a:ext cx="1868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/>
              <a:t>Photography</a:t>
            </a: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222500" y="3315134"/>
            <a:ext cx="18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/>
              <a:t>Movies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45685" y="2165304"/>
            <a:ext cx="2538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</a:t>
            </a:r>
            <a:endParaRPr lang="ko-KR" altLang="en-US" sz="1200">
              <a:solidFill>
                <a:srgbClr val="92929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1910" y="2128601"/>
            <a:ext cx="2538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</a:t>
            </a:r>
            <a:endParaRPr lang="ko-KR" altLang="en-US" sz="1200">
              <a:solidFill>
                <a:srgbClr val="92929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66361" y="3616476"/>
            <a:ext cx="2538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</a:t>
            </a:r>
            <a:endParaRPr lang="ko-KR" altLang="en-US" sz="1200">
              <a:solidFill>
                <a:srgbClr val="92929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22753" y="2197008"/>
            <a:ext cx="2538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</a:t>
            </a:r>
            <a:endParaRPr lang="ko-KR" altLang="en-US" sz="1200">
              <a:solidFill>
                <a:srgbClr val="92929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96485" y="3591412"/>
            <a:ext cx="2538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</a:t>
            </a:r>
            <a:endParaRPr lang="ko-KR" altLang="en-US" sz="1200">
              <a:solidFill>
                <a:srgbClr val="92929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6485" y="1639654"/>
            <a:ext cx="81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16A08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600">
              <a:solidFill>
                <a:srgbClr val="16A08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08219" y="1665054"/>
            <a:ext cx="81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16A08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600">
              <a:solidFill>
                <a:srgbClr val="16A08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45744" y="1626954"/>
            <a:ext cx="81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16A08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3600">
              <a:solidFill>
                <a:srgbClr val="16A08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96485" y="3093134"/>
            <a:ext cx="81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16A08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3600">
              <a:solidFill>
                <a:srgbClr val="16A08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08219" y="3093134"/>
            <a:ext cx="81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16A08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</a:t>
            </a:r>
            <a:endParaRPr lang="ko-KR" altLang="en-US" sz="3600">
              <a:solidFill>
                <a:srgbClr val="16A08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596485" y="4724400"/>
            <a:ext cx="9293667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45684" y="4976445"/>
            <a:ext cx="9344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then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 can`t I paint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The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words will never show the you I`ve come to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know if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face could launch a thousand ships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then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where am I to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 There`s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 one home but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You`re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all that`s left me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too And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when my love for life </a:t>
            </a:r>
            <a:endParaRPr lang="en-US" altLang="ko-KR" sz="1200" smtClean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running dry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you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come and pour yourself on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 If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man could be two places at one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time I`d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 with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Tomorrow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 today, beside you all the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way If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world should stop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revolving spinning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slowly down to die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I`d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spend the end with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And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when the world was through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Then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one by one the stars would all go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out and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and I would simply fly away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9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2331560" y="3949002"/>
            <a:ext cx="0" cy="53378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456304" y="2788622"/>
            <a:ext cx="0" cy="169416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845985" y="2364605"/>
            <a:ext cx="542" cy="211818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76229" y="670155"/>
            <a:ext cx="417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Short Company History</a:t>
            </a:r>
            <a:endParaRPr lang="ko-KR" altLang="en-US" sz="3200" spc="-15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sub-title is example slide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4482790"/>
            <a:ext cx="12192000" cy="2375210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 rot="16200000">
            <a:off x="1614936" y="3354525"/>
            <a:ext cx="446048" cy="1007593"/>
          </a:xfrm>
          <a:custGeom>
            <a:avLst/>
            <a:gdLst>
              <a:gd name="connsiteX0" fmla="*/ 507380 w 507380"/>
              <a:gd name="connsiteY0" fmla="*/ 0 h 1287656"/>
              <a:gd name="connsiteX1" fmla="*/ 507380 w 507380"/>
              <a:gd name="connsiteY1" fmla="*/ 1287656 h 1287656"/>
              <a:gd name="connsiteX2" fmla="*/ 301083 w 507380"/>
              <a:gd name="connsiteY2" fmla="*/ 1287656 h 1287656"/>
              <a:gd name="connsiteX3" fmla="*/ 150541 w 507380"/>
              <a:gd name="connsiteY3" fmla="*/ 1287656 h 1287656"/>
              <a:gd name="connsiteX4" fmla="*/ 0 w 507380"/>
              <a:gd name="connsiteY4" fmla="*/ 1287656 h 1287656"/>
              <a:gd name="connsiteX5" fmla="*/ 150541 w 507380"/>
              <a:gd name="connsiteY5" fmla="*/ 1053483 h 1287656"/>
              <a:gd name="connsiteX6" fmla="*/ 150541 w 507380"/>
              <a:gd name="connsiteY6" fmla="*/ 0 h 128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380" h="1287656">
                <a:moveTo>
                  <a:pt x="507380" y="0"/>
                </a:moveTo>
                <a:lnTo>
                  <a:pt x="507380" y="1287656"/>
                </a:lnTo>
                <a:lnTo>
                  <a:pt x="301083" y="1287656"/>
                </a:lnTo>
                <a:lnTo>
                  <a:pt x="150541" y="1287656"/>
                </a:lnTo>
                <a:lnTo>
                  <a:pt x="0" y="1287656"/>
                </a:lnTo>
                <a:lnTo>
                  <a:pt x="150541" y="1053483"/>
                </a:lnTo>
                <a:lnTo>
                  <a:pt x="150541" y="0"/>
                </a:lnTo>
                <a:close/>
              </a:path>
            </a:pathLst>
          </a:cu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34163" y="3668751"/>
            <a:ext cx="1007593" cy="276999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 Born</a:t>
            </a:r>
            <a:endParaRPr lang="ko-KR" altLang="en-US" sz="12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물결 7"/>
          <p:cNvSpPr/>
          <p:nvPr/>
        </p:nvSpPr>
        <p:spPr>
          <a:xfrm>
            <a:off x="3457982" y="2599051"/>
            <a:ext cx="724829" cy="379141"/>
          </a:xfrm>
          <a:prstGeom prst="wav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눈물 방울 9"/>
          <p:cNvSpPr/>
          <p:nvPr/>
        </p:nvSpPr>
        <p:spPr>
          <a:xfrm rot="7965196">
            <a:off x="5279242" y="1851032"/>
            <a:ext cx="455925" cy="455925"/>
          </a:xfrm>
          <a:prstGeom prst="teardrop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863376" y="2345594"/>
            <a:ext cx="1287656" cy="261610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Asia-Pacific No1</a:t>
            </a:r>
            <a:endParaRPr lang="ko-KR" altLang="en-US" sz="11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904" y="1992259"/>
            <a:ext cx="228600" cy="228600"/>
          </a:xfrm>
          <a:prstGeom prst="rect">
            <a:avLst/>
          </a:prstGeom>
        </p:spPr>
      </p:pic>
      <p:sp>
        <p:nvSpPr>
          <p:cNvPr id="13" name="포인트가 5개인 별 12"/>
          <p:cNvSpPr/>
          <p:nvPr/>
        </p:nvSpPr>
        <p:spPr>
          <a:xfrm>
            <a:off x="7315200" y="2364605"/>
            <a:ext cx="631646" cy="631646"/>
          </a:xfrm>
          <a:prstGeom prst="star5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223" y="1630977"/>
            <a:ext cx="1076105" cy="101005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9202157" y="2585276"/>
            <a:ext cx="1287656" cy="26161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 turn Global</a:t>
            </a:r>
            <a:endParaRPr lang="ko-KR" altLang="en-US" sz="11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4" name="직선 연결선 33"/>
          <p:cNvCxnSpPr>
            <a:stCxn id="35" idx="2"/>
          </p:cNvCxnSpPr>
          <p:nvPr/>
        </p:nvCxnSpPr>
        <p:spPr>
          <a:xfrm>
            <a:off x="5507204" y="2607204"/>
            <a:ext cx="1" cy="187558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31023" y="3573966"/>
            <a:ext cx="0" cy="90882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052881" y="4582512"/>
            <a:ext cx="525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01’</a:t>
            </a:r>
            <a:endParaRPr lang="ko-KR" altLang="en-US" sz="1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51997" y="4614096"/>
            <a:ext cx="525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03’</a:t>
            </a:r>
            <a:endParaRPr lang="ko-KR" altLang="en-US" sz="1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03828" y="4614096"/>
            <a:ext cx="525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09’</a:t>
            </a:r>
            <a:endParaRPr lang="ko-KR" altLang="en-US" sz="1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28811" y="4614096"/>
            <a:ext cx="525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14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1’</a:t>
            </a:r>
            <a:endParaRPr lang="ko-KR" altLang="en-US" sz="1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635562" y="4614096"/>
            <a:ext cx="525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14’</a:t>
            </a:r>
            <a:endParaRPr lang="ko-KR" altLang="en-US" sz="1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23766" y="5158047"/>
            <a:ext cx="9344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If a picture paints a thousand words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, then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why can`t I paint 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you The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words will never show the you I`ve come to 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know if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a face could launch a thousand ships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, then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where am I to 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go There`s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no one home but 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you You`re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all that`s left me 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too And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when my love for life </a:t>
            </a:r>
            <a:endParaRPr lang="en-US" altLang="ko-KR" sz="1200" smtClean="0">
              <a:solidFill>
                <a:schemeClr val="bg1"/>
              </a:solidFill>
              <a:latin typeface="+mj-lt"/>
              <a:ea typeface="나눔바른고딕" panose="020B0603020101020101" pitchFamily="50" charset="-127"/>
            </a:endParaRPr>
          </a:p>
          <a:p>
            <a:pPr algn="ctr"/>
            <a:endParaRPr lang="en-US" altLang="ko-KR" sz="1200">
              <a:solidFill>
                <a:schemeClr val="bg1"/>
              </a:solidFill>
              <a:latin typeface="+mj-lt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is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running dry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, you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come and pour yourself on 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me If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a man could be two places at one 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time I`d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be with 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you Tomorrow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and today, beside you all the 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way If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the world should stop 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revolving spinning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slowly down to die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, I`d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spend the end with 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you And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when the world was through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, Then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one by one the stars would all go 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out and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you and I would simply fly away</a:t>
            </a:r>
            <a:endParaRPr lang="ko-KR" altLang="en-US" sz="1200">
              <a:solidFill>
                <a:schemeClr val="bg1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92202" y="2978192"/>
            <a:ext cx="17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939BA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ASIA AWARD</a:t>
            </a:r>
            <a:endParaRPr lang="ko-KR" altLang="en-US">
              <a:solidFill>
                <a:srgbClr val="939BA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66967" y="3280042"/>
            <a:ext cx="3181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>
                <a:solidFill>
                  <a:srgbClr val="929292"/>
                </a:solidFill>
                <a:ea typeface="나눔바른고딕" panose="020B0603020101020101" pitchFamily="50" charset="-127"/>
              </a:rPr>
              <a:t>This Award is example</a:t>
            </a:r>
            <a:endParaRPr lang="ko-KR" altLang="en-US" sz="1100">
              <a:solidFill>
                <a:srgbClr val="929292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98947" y="3484085"/>
            <a:ext cx="17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939BA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GROWTH</a:t>
            </a:r>
            <a:endParaRPr lang="ko-KR" altLang="en-US">
              <a:solidFill>
                <a:srgbClr val="939BA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98947" y="3785935"/>
            <a:ext cx="2011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solidFill>
                  <a:srgbClr val="929292"/>
                </a:solidFill>
                <a:ea typeface="나눔바른고딕" panose="020B0603020101020101" pitchFamily="50" charset="-127"/>
              </a:rPr>
              <a:t>03’ Sales-Up</a:t>
            </a:r>
          </a:p>
          <a:p>
            <a:r>
              <a:rPr lang="en-US" altLang="ko-KR" sz="1100" smtClean="0">
                <a:solidFill>
                  <a:srgbClr val="929292"/>
                </a:solidFill>
                <a:ea typeface="나눔바른고딕" panose="020B0603020101020101" pitchFamily="50" charset="-127"/>
              </a:rPr>
              <a:t>06’ Max Gross-Profit</a:t>
            </a:r>
            <a:endParaRPr lang="ko-KR" altLang="en-US" sz="1100">
              <a:solidFill>
                <a:srgbClr val="929292"/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74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76229" y="670155"/>
            <a:ext cx="417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Insert Sub-Title</a:t>
            </a:r>
            <a:endParaRPr lang="ko-KR" altLang="en-US" sz="3200" spc="-15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sub-title is example slide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1065974" y="3820885"/>
            <a:ext cx="2791377" cy="632361"/>
          </a:xfrm>
          <a:prstGeom prst="round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92824" y="3820885"/>
            <a:ext cx="2791377" cy="632361"/>
          </a:xfrm>
          <a:prstGeom prst="round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19674" y="3820885"/>
            <a:ext cx="2791377" cy="632361"/>
          </a:xfrm>
          <a:prstGeom prst="round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346523" y="3820885"/>
            <a:ext cx="2791377" cy="632361"/>
          </a:xfrm>
          <a:prstGeom prst="round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>
            <a:off x="1978603" y="3607129"/>
            <a:ext cx="206457" cy="213756"/>
          </a:xfrm>
          <a:prstGeom prst="triangl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/>
          <p:cNvSpPr/>
          <p:nvPr/>
        </p:nvSpPr>
        <p:spPr>
          <a:xfrm>
            <a:off x="7108904" y="3607129"/>
            <a:ext cx="206457" cy="213756"/>
          </a:xfrm>
          <a:prstGeom prst="triangl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/>
          <p:cNvSpPr/>
          <p:nvPr/>
        </p:nvSpPr>
        <p:spPr>
          <a:xfrm flipV="1">
            <a:off x="9614790" y="4453246"/>
            <a:ext cx="206457" cy="213756"/>
          </a:xfrm>
          <a:prstGeom prst="triangl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flipV="1">
            <a:off x="4554633" y="4453246"/>
            <a:ext cx="206457" cy="213756"/>
          </a:xfrm>
          <a:prstGeom prst="triangl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86348" y="4864100"/>
            <a:ext cx="2333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housand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words, then why can`t I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aint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The words will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never  how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you I`ve come to know if a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 could launch</a:t>
            </a:r>
            <a:endParaRPr lang="ko-KR" altLang="en-US" sz="1200">
              <a:solidFill>
                <a:srgbClr val="92929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75548" y="4864099"/>
            <a:ext cx="2333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housand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words, then why can`t I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aint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The words will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never  how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you I`ve come to know if a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 could launch</a:t>
            </a:r>
            <a:endParaRPr lang="ko-KR" altLang="en-US" sz="1200">
              <a:solidFill>
                <a:srgbClr val="92929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45469" y="2420428"/>
            <a:ext cx="2333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housand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words, then why can`t I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aint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The words will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never  how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you I`ve come to know if a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 could launch</a:t>
            </a:r>
            <a:endParaRPr lang="ko-KR" altLang="en-US" sz="1200">
              <a:solidFill>
                <a:srgbClr val="92929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59498" y="2438458"/>
            <a:ext cx="2333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housand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words, then why can`t I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aint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The words will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never  how </a:t>
            </a:r>
            <a:r>
              <a:rPr lang="en-US" altLang="ko-KR" sz="120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you I`ve come to know if a </a:t>
            </a:r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 could launch</a:t>
            </a:r>
            <a:endParaRPr lang="ko-KR" altLang="en-US" sz="1200">
              <a:solidFill>
                <a:srgbClr val="92929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59498" y="4873837"/>
            <a:ext cx="2333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mtClean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01</a:t>
            </a:r>
            <a:endParaRPr lang="ko-KR" altLang="en-US" sz="54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86348" y="2486701"/>
            <a:ext cx="2333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mtClean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02</a:t>
            </a:r>
            <a:endParaRPr lang="ko-KR" altLang="en-US" sz="54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45469" y="4873837"/>
            <a:ext cx="2333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mtClean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03</a:t>
            </a:r>
            <a:endParaRPr lang="ko-KR" altLang="en-US" sz="54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711051" y="2486701"/>
            <a:ext cx="2333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mtClean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04</a:t>
            </a:r>
            <a:endParaRPr lang="ko-KR" altLang="en-US" sz="54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94" y="4027038"/>
            <a:ext cx="216000" cy="216000"/>
          </a:xfrm>
          <a:prstGeom prst="rect">
            <a:avLst/>
          </a:prstGeom>
        </p:spPr>
      </p:pic>
      <p:pic>
        <p:nvPicPr>
          <p:cNvPr id="11" name="그림 10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90" y="4019615"/>
            <a:ext cx="216000" cy="216000"/>
          </a:xfrm>
          <a:prstGeom prst="rect">
            <a:avLst/>
          </a:prstGeom>
        </p:spPr>
      </p:pic>
      <p:pic>
        <p:nvPicPr>
          <p:cNvPr id="14" name="그림 13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889" y="4019615"/>
            <a:ext cx="216000" cy="216000"/>
          </a:xfrm>
          <a:prstGeom prst="rect">
            <a:avLst/>
          </a:prstGeom>
        </p:spPr>
      </p:pic>
      <p:pic>
        <p:nvPicPr>
          <p:cNvPr id="15" name="그림 14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14" y="4027038"/>
            <a:ext cx="216000" cy="216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65039" y="3972115"/>
            <a:ext cx="216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analysis </a:t>
            </a:r>
            <a:r>
              <a:rPr lang="en-US" altLang="ko-KR" sz="14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investigation </a:t>
            </a:r>
            <a:endParaRPr lang="ko-KR" altLang="en-US" sz="1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41214" y="3972114"/>
            <a:ext cx="216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Organize and Plan</a:t>
            </a:r>
            <a:endParaRPr lang="ko-KR" altLang="en-US" sz="1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31418" y="3981149"/>
            <a:ext cx="216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Related Documents </a:t>
            </a:r>
            <a:endParaRPr lang="ko-KR" altLang="en-US" sz="1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952685" y="3981149"/>
            <a:ext cx="216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Sales and Market</a:t>
            </a:r>
            <a:endParaRPr lang="ko-KR" altLang="en-US" sz="1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75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76229" y="670155"/>
            <a:ext cx="417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Insert Sub-Title</a:t>
            </a:r>
            <a:endParaRPr lang="ko-KR" altLang="en-US" sz="3200" spc="-15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sub-title is example slide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5"/>
          <p:cNvSpPr/>
          <p:nvPr/>
        </p:nvSpPr>
        <p:spPr>
          <a:xfrm>
            <a:off x="699244" y="1930651"/>
            <a:ext cx="2486029" cy="1026869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6"/>
          <p:cNvSpPr/>
          <p:nvPr/>
        </p:nvSpPr>
        <p:spPr>
          <a:xfrm>
            <a:off x="1108034" y="1930652"/>
            <a:ext cx="1204857" cy="682401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01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1" name="Pentagon 27"/>
          <p:cNvSpPr/>
          <p:nvPr/>
        </p:nvSpPr>
        <p:spPr>
          <a:xfrm>
            <a:off x="3132728" y="2275121"/>
            <a:ext cx="8005172" cy="682401"/>
          </a:xfrm>
          <a:prstGeom prst="homePlate">
            <a:avLst>
              <a:gd name="adj" fmla="val 4146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no one home but you You`re all that`s left me too And when my love for life 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 is </a:t>
            </a:r>
            <a:r>
              <a:rPr lang="en-US" altLang="ko-KR" sz="120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running </a:t>
            </a:r>
            <a:r>
              <a:rPr lang="en-US" altLang="ko-KR" sz="1200" smtClean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dry</a:t>
            </a:r>
            <a:endParaRPr lang="en-US" sz="1200" dirty="0">
              <a:latin typeface="+mj-lt"/>
            </a:endParaRPr>
          </a:p>
        </p:txBody>
      </p:sp>
      <p:sp>
        <p:nvSpPr>
          <p:cNvPr id="34" name="Parallelogram 28"/>
          <p:cNvSpPr/>
          <p:nvPr/>
        </p:nvSpPr>
        <p:spPr>
          <a:xfrm rot="16200000">
            <a:off x="2235648" y="2007897"/>
            <a:ext cx="1026869" cy="872380"/>
          </a:xfrm>
          <a:prstGeom prst="parallelogram">
            <a:avLst>
              <a:gd name="adj" fmla="val 39609"/>
            </a:avLst>
          </a:prstGeom>
          <a:solidFill>
            <a:srgbClr val="254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entagon 32"/>
          <p:cNvSpPr/>
          <p:nvPr/>
        </p:nvSpPr>
        <p:spPr>
          <a:xfrm>
            <a:off x="3132728" y="3301990"/>
            <a:ext cx="8005172" cy="682401"/>
          </a:xfrm>
          <a:prstGeom prst="homePlate">
            <a:avLst>
              <a:gd name="adj" fmla="val 41466"/>
            </a:avLst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altLang="ko-KR" sz="1200">
                <a:solidFill>
                  <a:schemeClr val="bg1"/>
                </a:solidFill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no one home but you You`re all that`s left me too And when my love for life  is running dry</a:t>
            </a:r>
            <a:endParaRPr lang="en-US" altLang="ko-KR" sz="1200" dirty="0"/>
          </a:p>
        </p:txBody>
      </p:sp>
      <p:sp>
        <p:nvSpPr>
          <p:cNvPr id="37" name="Rectangle 5"/>
          <p:cNvSpPr/>
          <p:nvPr/>
        </p:nvSpPr>
        <p:spPr>
          <a:xfrm>
            <a:off x="699244" y="2957520"/>
            <a:ext cx="2486029" cy="1026869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1"/>
          <p:cNvSpPr/>
          <p:nvPr/>
        </p:nvSpPr>
        <p:spPr>
          <a:xfrm>
            <a:off x="1108034" y="2957521"/>
            <a:ext cx="1204857" cy="682401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02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2" name="Parallelogram 33"/>
          <p:cNvSpPr/>
          <p:nvPr/>
        </p:nvSpPr>
        <p:spPr>
          <a:xfrm rot="16200000">
            <a:off x="2235648" y="3034766"/>
            <a:ext cx="1026869" cy="872380"/>
          </a:xfrm>
          <a:prstGeom prst="parallelogram">
            <a:avLst>
              <a:gd name="adj" fmla="val 39609"/>
            </a:avLst>
          </a:prstGeom>
          <a:solidFill>
            <a:srgbClr val="128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entagon 37"/>
          <p:cNvSpPr/>
          <p:nvPr/>
        </p:nvSpPr>
        <p:spPr>
          <a:xfrm>
            <a:off x="3132728" y="4328858"/>
            <a:ext cx="8005172" cy="682401"/>
          </a:xfrm>
          <a:prstGeom prst="homePlate">
            <a:avLst>
              <a:gd name="adj" fmla="val 41466"/>
            </a:avLst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altLang="ko-KR" sz="1200">
                <a:solidFill>
                  <a:schemeClr val="bg1"/>
                </a:solidFill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no one home but you You`re all that`s left me too And when my love for life  is running dry</a:t>
            </a:r>
            <a:endParaRPr lang="en-US" altLang="ko-KR" sz="1200" dirty="0"/>
          </a:p>
        </p:txBody>
      </p:sp>
      <p:sp>
        <p:nvSpPr>
          <p:cNvPr id="57" name="Rectangle 5"/>
          <p:cNvSpPr/>
          <p:nvPr/>
        </p:nvSpPr>
        <p:spPr>
          <a:xfrm>
            <a:off x="699244" y="3984388"/>
            <a:ext cx="2486029" cy="1026870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36"/>
          <p:cNvSpPr/>
          <p:nvPr/>
        </p:nvSpPr>
        <p:spPr>
          <a:xfrm>
            <a:off x="1108034" y="3984389"/>
            <a:ext cx="1204857" cy="682401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03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9" name="Parallelogram 38"/>
          <p:cNvSpPr/>
          <p:nvPr/>
        </p:nvSpPr>
        <p:spPr>
          <a:xfrm rot="16200000">
            <a:off x="2235647" y="4061635"/>
            <a:ext cx="1026871" cy="872380"/>
          </a:xfrm>
          <a:prstGeom prst="parallelogram">
            <a:avLst>
              <a:gd name="adj" fmla="val 39609"/>
            </a:avLst>
          </a:prstGeom>
          <a:solidFill>
            <a:srgbClr val="647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entagon 42"/>
          <p:cNvSpPr/>
          <p:nvPr/>
        </p:nvSpPr>
        <p:spPr>
          <a:xfrm>
            <a:off x="3132728" y="5355725"/>
            <a:ext cx="8005172" cy="682401"/>
          </a:xfrm>
          <a:prstGeom prst="homePlate">
            <a:avLst>
              <a:gd name="adj" fmla="val 41466"/>
            </a:avLst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altLang="ko-KR" sz="1200">
                <a:solidFill>
                  <a:schemeClr val="bg1"/>
                </a:solidFill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no one home but you You`re all that`s left me too And when my love for life  is running dry</a:t>
            </a:r>
            <a:endParaRPr lang="en-US" altLang="ko-KR" sz="1200" dirty="0"/>
          </a:p>
        </p:txBody>
      </p:sp>
      <p:sp>
        <p:nvSpPr>
          <p:cNvPr id="61" name="Rectangle 5"/>
          <p:cNvSpPr/>
          <p:nvPr/>
        </p:nvSpPr>
        <p:spPr>
          <a:xfrm>
            <a:off x="699244" y="5011255"/>
            <a:ext cx="2486029" cy="1026870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41"/>
          <p:cNvSpPr/>
          <p:nvPr/>
        </p:nvSpPr>
        <p:spPr>
          <a:xfrm>
            <a:off x="1108034" y="5011256"/>
            <a:ext cx="1204857" cy="682401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04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3" name="Parallelogram 43"/>
          <p:cNvSpPr/>
          <p:nvPr/>
        </p:nvSpPr>
        <p:spPr>
          <a:xfrm rot="16200000">
            <a:off x="2235647" y="5088502"/>
            <a:ext cx="1026871" cy="872380"/>
          </a:xfrm>
          <a:prstGeom prst="parallelogram">
            <a:avLst>
              <a:gd name="adj" fmla="val 39609"/>
            </a:avLst>
          </a:prstGeom>
          <a:solidFill>
            <a:srgbClr val="AB6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3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76229" y="670155"/>
            <a:ext cx="417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Insert Sub-Title</a:t>
            </a:r>
            <a:endParaRPr lang="ko-KR" altLang="en-US" sz="3200" spc="-15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sub-title is example slide</a:t>
            </a:r>
            <a:endParaRPr lang="ko-KR" altLang="en-US" sz="120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hart 3"/>
          <p:cNvGraphicFramePr/>
          <p:nvPr>
            <p:extLst>
              <p:ext uri="{D42A27DB-BD31-4B8C-83A1-F6EECF244321}">
                <p14:modId xmlns:p14="http://schemas.microsoft.com/office/powerpoint/2010/main" val="1664678800"/>
              </p:ext>
            </p:extLst>
          </p:nvPr>
        </p:nvGraphicFramePr>
        <p:xfrm>
          <a:off x="1983193" y="2060880"/>
          <a:ext cx="8219256" cy="3760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366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1686</Words>
  <Application>Microsoft Office PowerPoint</Application>
  <PresentationFormat>와이드스크린</PresentationFormat>
  <Paragraphs>126</Paragraphs>
  <Slides>11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a둥근빅체</vt:lpstr>
      <vt:lpstr>Arial</vt:lpstr>
      <vt:lpstr>맑은 고딕</vt:lpstr>
      <vt:lpstr>Arial Black</vt:lpstr>
      <vt:lpstr>나눔바른고딕</vt:lpstr>
      <vt:lpstr>HU바위꽃170</vt:lpstr>
      <vt:lpstr>나눔바른고딕 Light</vt:lpstr>
      <vt:lpstr>나눔고딕 ExtraBold</vt:lpstr>
      <vt:lpstr>Calibri Light</vt:lpstr>
      <vt:lpstr>Office 테마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Yoon sj</cp:lastModifiedBy>
  <cp:revision>57</cp:revision>
  <dcterms:created xsi:type="dcterms:W3CDTF">2014-12-18T04:01:36Z</dcterms:created>
  <dcterms:modified xsi:type="dcterms:W3CDTF">2014-12-26T03:07:08Z</dcterms:modified>
</cp:coreProperties>
</file>