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93691" autoAdjust="0"/>
  </p:normalViewPr>
  <p:slideViewPr>
    <p:cSldViewPr snapToGrid="0" snapToObjects="1">
      <p:cViewPr varScale="1">
        <p:scale>
          <a:sx n="147" d="100"/>
          <a:sy n="147" d="100"/>
        </p:scale>
        <p:origin x="-2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92E8-5CB8-D343-8BB7-3CCBF967B95E}" type="datetimeFigureOut">
              <a:rPr lang="en-US" smtClean="0"/>
              <a:t>15. 3. 5.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592D-6518-C443-A30A-CE1BB94E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63316" y="1197429"/>
            <a:ext cx="3068322" cy="2577494"/>
            <a:chOff x="1778002" y="1197430"/>
            <a:chExt cx="4390571" cy="2577494"/>
          </a:xfrm>
        </p:grpSpPr>
        <p:sp>
          <p:nvSpPr>
            <p:cNvPr id="14" name="Rectangle 13"/>
            <p:cNvSpPr/>
            <p:nvPr/>
          </p:nvSpPr>
          <p:spPr>
            <a:xfrm>
              <a:off x="1778002" y="1197430"/>
              <a:ext cx="4390571" cy="25774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14289" y="1247019"/>
              <a:ext cx="18952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Spring</a:t>
              </a:r>
              <a:endParaRPr lang="en-US" sz="26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574355" y="2785157"/>
            <a:ext cx="2866571" cy="919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68115" y="2950489"/>
            <a:ext cx="1173240" cy="538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ocketIO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01352" y="2950489"/>
            <a:ext cx="1028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ea typeface="나눔명조"/>
                <a:cs typeface="나눔명조"/>
              </a:rPr>
              <a:t>Vert.x</a:t>
            </a:r>
            <a:endParaRPr lang="en-US" sz="2600" dirty="0">
              <a:ea typeface="나눔명조"/>
              <a:cs typeface="나눔명조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9098" y="4518782"/>
            <a:ext cx="2588380" cy="1923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9097" y="4518782"/>
            <a:ext cx="1028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ea typeface="나눔명조"/>
                <a:cs typeface="나눔명조"/>
              </a:rPr>
              <a:t>Redis</a:t>
            </a:r>
            <a:endParaRPr lang="en-US" sz="2600" dirty="0">
              <a:ea typeface="나눔명조"/>
              <a:cs typeface="나눔명조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7477" y="5038877"/>
            <a:ext cx="1173240" cy="538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33525" y="5038877"/>
            <a:ext cx="1173240" cy="538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57714" y="5729516"/>
            <a:ext cx="1173240" cy="538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UserInfo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97477" y="5723469"/>
            <a:ext cx="1173240" cy="538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Pub/sub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68114" y="2004179"/>
            <a:ext cx="1372811" cy="604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74355" y="2028370"/>
            <a:ext cx="1348618" cy="580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7353904" y="1995295"/>
            <a:ext cx="1003905" cy="62253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2"/>
            <a:endCxn id="16" idx="3"/>
          </p:cNvCxnSpPr>
          <p:nvPr/>
        </p:nvCxnSpPr>
        <p:spPr>
          <a:xfrm flipH="1" flipV="1">
            <a:off x="5440925" y="2306560"/>
            <a:ext cx="19129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8" idx="1"/>
            <a:endCxn id="5" idx="3"/>
          </p:cNvCxnSpPr>
          <p:nvPr/>
        </p:nvCxnSpPr>
        <p:spPr>
          <a:xfrm rot="5400000">
            <a:off x="6334917" y="1723837"/>
            <a:ext cx="626950" cy="2414931"/>
          </a:xfrm>
          <a:prstGeom prst="bentConnector2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03522" y="3774923"/>
            <a:ext cx="0" cy="743859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93067" y="3774923"/>
            <a:ext cx="0" cy="743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94499" y="2921612"/>
            <a:ext cx="111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RECEIVE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68573" y="1986382"/>
            <a:ext cx="111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</a:t>
            </a:r>
          </a:p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97286" y="4825387"/>
            <a:ext cx="3524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 – </a:t>
            </a:r>
            <a:r>
              <a:rPr lang="en-US" sz="1600" dirty="0" smtClean="0">
                <a:solidFill>
                  <a:srgbClr val="FF0000"/>
                </a:solidFill>
              </a:rPr>
              <a:t>PUBLISH CHANNEL MSG(REDIS)</a:t>
            </a:r>
          </a:p>
          <a:p>
            <a:r>
              <a:rPr lang="en-US" sz="1600" dirty="0" smtClean="0"/>
              <a:t>RECEIVE – </a:t>
            </a:r>
            <a:r>
              <a:rPr lang="en-US" sz="1600" dirty="0" smtClean="0">
                <a:solidFill>
                  <a:srgbClr val="FF0000"/>
                </a:solidFill>
              </a:rPr>
              <a:t>TARGETS</a:t>
            </a:r>
          </a:p>
          <a:p>
            <a:r>
              <a:rPr lang="en-US" sz="1600" dirty="0" smtClean="0"/>
              <a:t>ENTER – </a:t>
            </a:r>
            <a:r>
              <a:rPr lang="en-US" sz="1600" dirty="0" smtClean="0">
                <a:solidFill>
                  <a:srgbClr val="FF0000"/>
                </a:solidFill>
              </a:rPr>
              <a:t>SUBSCRIBE CHANNEL(REDIS)</a:t>
            </a:r>
          </a:p>
          <a:p>
            <a:r>
              <a:rPr lang="en-US" sz="1600" dirty="0" smtClean="0"/>
              <a:t>EXIT – </a:t>
            </a:r>
            <a:r>
              <a:rPr lang="en-US" sz="1600" dirty="0" smtClean="0">
                <a:solidFill>
                  <a:srgbClr val="FF0000"/>
                </a:solidFill>
              </a:rPr>
              <a:t>UNSUBSCRIBE CHANNEL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068115" y="1266371"/>
            <a:ext cx="1372811" cy="604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1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76909" y="1435431"/>
            <a:ext cx="354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토큰</a:t>
            </a:r>
            <a:r>
              <a:rPr lang="ko-KR" altLang="ko-KR" dirty="0"/>
              <a:t> 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 사용자 정보</a:t>
            </a:r>
            <a:endParaRPr lang="en-US" altLang="ko-KR" dirty="0" smtClean="0"/>
          </a:p>
          <a:p>
            <a:r>
              <a:rPr lang="ko-KR" altLang="en-US" dirty="0" smtClean="0"/>
              <a:t>방이름</a:t>
            </a:r>
            <a:r>
              <a:rPr lang="en-US" altLang="ko-KR" dirty="0" smtClean="0"/>
              <a:t>(subscribe)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 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876909" y="1051558"/>
            <a:ext cx="31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입장 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 나가기</a:t>
            </a:r>
            <a:endParaRPr lang="en-US" altLang="ko-KR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76908" y="2757375"/>
            <a:ext cx="31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&lt;</a:t>
            </a:r>
            <a:r>
              <a:rPr lang="ko-KR" altLang="ko-KR" dirty="0" smtClean="0"/>
              <a:t>-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소켓</a:t>
            </a:r>
            <a:endParaRPr lang="en-US" altLang="ko-KR" dirty="0" smtClean="0"/>
          </a:p>
          <a:p>
            <a:r>
              <a:rPr lang="ko-KR" altLang="en-US" dirty="0" smtClean="0"/>
              <a:t>방이름</a:t>
            </a:r>
            <a:r>
              <a:rPr lang="ko-KR" altLang="ko-KR" dirty="0"/>
              <a:t> 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 사용자 리스트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876908" y="2384428"/>
            <a:ext cx="31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예외 탈출</a:t>
            </a:r>
            <a:endParaRPr lang="en-US" altLang="ko-KR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876909" y="3928586"/>
            <a:ext cx="316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&lt;</a:t>
            </a:r>
            <a:r>
              <a:rPr lang="ko-KR" altLang="ko-KR" dirty="0" smtClean="0"/>
              <a:t>-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방이름</a:t>
            </a:r>
            <a:endParaRPr lang="en-US" altLang="ko-KR" dirty="0" smtClean="0"/>
          </a:p>
          <a:p>
            <a:r>
              <a:rPr lang="ko-KR" altLang="en-US" dirty="0" smtClean="0"/>
              <a:t>방이름 </a:t>
            </a:r>
            <a:r>
              <a:rPr lang="en-US" altLang="ko-KR" dirty="0" smtClean="0"/>
              <a:t>&lt;-&gt;</a:t>
            </a:r>
            <a:r>
              <a:rPr lang="ko-KR" altLang="en-US" dirty="0"/>
              <a:t> </a:t>
            </a:r>
            <a:r>
              <a:rPr lang="ko-KR" altLang="en-US" dirty="0" smtClean="0"/>
              <a:t>사용자 리스트</a:t>
            </a:r>
            <a:endParaRPr lang="en-US" altLang="ko-KR" dirty="0" smtClean="0"/>
          </a:p>
          <a:p>
            <a:r>
              <a:rPr lang="ko-KR" altLang="en-US" dirty="0" smtClean="0"/>
              <a:t>사용자 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 소켓</a:t>
            </a:r>
            <a:endParaRPr lang="en-US" altLang="ko-KR" dirty="0"/>
          </a:p>
        </p:txBody>
      </p:sp>
      <p:sp>
        <p:nvSpPr>
          <p:cNvPr id="48" name="TextBox 47"/>
          <p:cNvSpPr txBox="1"/>
          <p:nvPr/>
        </p:nvSpPr>
        <p:spPr>
          <a:xfrm>
            <a:off x="876909" y="3555639"/>
            <a:ext cx="31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메세지 전송</a:t>
            </a:r>
            <a:endParaRPr lang="en-US" altLang="ko-KR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202167" y="1435431"/>
            <a:ext cx="2562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 세션</a:t>
            </a:r>
            <a:endParaRPr lang="en-US" altLang="ko-KR" dirty="0" smtClean="0"/>
          </a:p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 토큰</a:t>
            </a:r>
            <a:endParaRPr lang="en-US" altLang="ko-KR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202167" y="1051558"/>
            <a:ext cx="31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02167" y="2779185"/>
            <a:ext cx="25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사용자 등록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02167" y="2395312"/>
            <a:ext cx="31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회원가</a:t>
            </a:r>
            <a:r>
              <a:rPr lang="ko-KR" altLang="en-US" b="1"/>
              <a:t>입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019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202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Redis</a:t>
            </a:r>
            <a:r>
              <a:rPr lang="en-US" sz="3600" b="1" dirty="0" smtClean="0"/>
              <a:t> Data Model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91012"/>
              </p:ext>
            </p:extLst>
          </p:nvPr>
        </p:nvGraphicFramePr>
        <p:xfrm>
          <a:off x="120953" y="567024"/>
          <a:ext cx="8902094" cy="6881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4571"/>
                <a:gridCol w="2251352"/>
                <a:gridCol w="1304648"/>
                <a:gridCol w="324152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포함정보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81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사용자인증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User:&lt;user</a:t>
                      </a:r>
                      <a:r>
                        <a:rPr lang="en-US" baseline="0" dirty="0" smtClean="0"/>
                        <a:t> ID&gt;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passwd</a:t>
                      </a:r>
                      <a:r>
                        <a:rPr lang="en-US" dirty="0" smtClean="0"/>
                        <a:t>:&lt;</a:t>
                      </a:r>
                      <a:r>
                        <a:rPr lang="en-US" dirty="0" err="1" smtClean="0"/>
                        <a:t>passwd</a:t>
                      </a:r>
                      <a:r>
                        <a:rPr lang="en-US" dirty="0" smtClean="0"/>
                        <a:t>&gt;,phone:&lt;</a:t>
                      </a:r>
                      <a:r>
                        <a:rPr lang="en-US" dirty="0" err="1" smtClean="0"/>
                        <a:t>phone,role</a:t>
                      </a:r>
                      <a:r>
                        <a:rPr lang="en-US" dirty="0" smtClean="0"/>
                        <a:t>:[]&gt;}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073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인증토큰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LoginInfo</a:t>
                      </a:r>
                      <a:r>
                        <a:rPr lang="en-US" dirty="0" smtClean="0"/>
                        <a:t>:&lt;token</a:t>
                      </a:r>
                      <a:r>
                        <a:rPr lang="en-US" baseline="0" dirty="0" smtClean="0"/>
                        <a:t> ID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{id:&lt;id&gt;,phone:&lt;phone&gt;,role:[]}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936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토큰목록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Token:&lt;user</a:t>
                      </a:r>
                      <a:r>
                        <a:rPr lang="en-US" baseline="0" dirty="0" smtClean="0"/>
                        <a:t> ID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{token:&lt;token&gt;,expire:&lt;expire&gt;}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참여한 사용자 리스트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RoomUser</a:t>
                      </a:r>
                      <a:r>
                        <a:rPr lang="en-US" dirty="0" smtClean="0"/>
                        <a:t>:&lt;room</a:t>
                      </a:r>
                      <a:r>
                        <a:rPr lang="en-US" baseline="0" dirty="0" smtClean="0"/>
                        <a:t> ID&gt;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userid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참여한 방 리스트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RoomList</a:t>
                      </a:r>
                      <a:r>
                        <a:rPr lang="en-US" dirty="0" smtClean="0"/>
                        <a:t>:&lt;user</a:t>
                      </a:r>
                      <a:r>
                        <a:rPr lang="en-US" baseline="0" dirty="0" smtClean="0"/>
                        <a:t> ID</a:t>
                      </a:r>
                      <a:r>
                        <a:rPr lang="en-US" altLang="ko-KR" dirty="0" smtClean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roomid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방인덱스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~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메세지인덱스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RoomIndex</a:t>
                      </a:r>
                      <a:r>
                        <a:rPr lang="en-US" dirty="0" smtClean="0"/>
                        <a:t>:&lt;</a:t>
                      </a:r>
                      <a:r>
                        <a:rPr lang="en-US" dirty="0" err="1" smtClean="0"/>
                        <a:t>RoomIndex</a:t>
                      </a:r>
                      <a:r>
                        <a:rPr lang="en-US" dirty="0" smtClean="0"/>
                        <a:t>&gt;:</a:t>
                      </a:r>
                    </a:p>
                    <a:p>
                      <a:r>
                        <a:rPr lang="en-US" dirty="0" err="1" smtClean="0"/>
                        <a:t>MessageIndex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~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친구목록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FriendList</a:t>
                      </a:r>
                      <a:r>
                        <a:rPr lang="en-US" dirty="0" smtClean="0"/>
                        <a:t>&lt;user</a:t>
                      </a:r>
                      <a:r>
                        <a:rPr lang="en-US" baseline="0" dirty="0" smtClean="0"/>
                        <a:t> ID&gt;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userid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메세지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MessageBox</a:t>
                      </a:r>
                      <a:r>
                        <a:rPr lang="en-US" dirty="0" smtClean="0"/>
                        <a:t>:</a:t>
                      </a:r>
                      <a:r>
                        <a:rPr lang="en-US" dirty="0" smtClean="0"/>
                        <a:t>&lt;room</a:t>
                      </a:r>
                      <a:r>
                        <a:rPr lang="en-US" baseline="0" dirty="0" smtClean="0"/>
                        <a:t> ID&gt;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timestamp:message</a:t>
                      </a:r>
                      <a:r>
                        <a:rPr lang="en-US" dirty="0" smtClean="0"/>
                        <a:t> JSON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실패큐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User:&lt;user</a:t>
                      </a:r>
                      <a:r>
                        <a:rPr lang="en-US" baseline="0" dirty="0" smtClean="0"/>
                        <a:t> ID&gt;:</a:t>
                      </a:r>
                      <a:r>
                        <a:rPr lang="ko-KR" altLang="ko-KR" baseline="0" dirty="0" smtClean="0"/>
                        <a:t>&lt;</a:t>
                      </a:r>
                      <a:r>
                        <a:rPr lang="en-US" altLang="ko-KR" baseline="0" dirty="0" smtClean="0"/>
                        <a:t>room ID&gt;:</a:t>
                      </a:r>
                      <a:r>
                        <a:rPr lang="en-US" baseline="0" dirty="0" smtClean="0"/>
                        <a:t>fail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{message JSON}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message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baseline="0" dirty="0" smtClean="0"/>
                        <a:t>{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&gt;,</a:t>
                      </a:r>
                      <a:r>
                        <a:rPr lang="en-US" altLang="ko-KR" baseline="0" dirty="0" err="1" smtClean="0"/>
                        <a:t>messageIndex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messageIndex</a:t>
                      </a:r>
                      <a:r>
                        <a:rPr lang="en-US" altLang="ko-KR" baseline="0" dirty="0" smtClean="0"/>
                        <a:t>&gt;, from:&lt;from&gt;, content:&lt;content&gt;, time:&lt;time&gt;}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211166" y="5592468"/>
            <a:ext cx="193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*ZRANGEBYSCORE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431983" y="140832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1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53" y="774096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TokenAuthenticationFilter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422400" y="774096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AuthenticationService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08514" y="769259"/>
            <a:ext cx="1100666" cy="42333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AuthenticationManager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428342" y="781355"/>
            <a:ext cx="1100666" cy="42333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SecurityContextHolder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678991" y="764424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TokenUtil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109962" y="781355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UserDetailService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932057" y="781355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UserDAO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53144" y="1403048"/>
            <a:ext cx="108857" cy="313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-1" y="1425190"/>
            <a:ext cx="76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doFilter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1952965" y="2147332"/>
            <a:ext cx="108857" cy="1619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Rectangle 13"/>
          <p:cNvSpPr/>
          <p:nvPr/>
        </p:nvSpPr>
        <p:spPr>
          <a:xfrm>
            <a:off x="931558" y="2407536"/>
            <a:ext cx="940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checkToken</a:t>
            </a:r>
            <a:endParaRPr lang="en-US" sz="1200" b="1" dirty="0"/>
          </a:p>
        </p:txBody>
      </p:sp>
      <p:sp>
        <p:nvSpPr>
          <p:cNvPr id="19" name="Right Arrow 18"/>
          <p:cNvSpPr/>
          <p:nvPr/>
        </p:nvSpPr>
        <p:spPr>
          <a:xfrm>
            <a:off x="120953" y="1765905"/>
            <a:ext cx="411238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ight Arrow 20"/>
          <p:cNvSpPr/>
          <p:nvPr/>
        </p:nvSpPr>
        <p:spPr>
          <a:xfrm>
            <a:off x="965596" y="2290773"/>
            <a:ext cx="722899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Curved Left Arrow 25"/>
          <p:cNvSpPr/>
          <p:nvPr/>
        </p:nvSpPr>
        <p:spPr>
          <a:xfrm>
            <a:off x="931558" y="1765820"/>
            <a:ext cx="756937" cy="23083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1558" y="1425190"/>
            <a:ext cx="940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checkToken</a:t>
            </a:r>
            <a:endParaRPr lang="en-US" sz="1200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928695" y="2871409"/>
            <a:ext cx="108857" cy="895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/>
          <p:cNvSpPr/>
          <p:nvPr/>
        </p:nvSpPr>
        <p:spPr>
          <a:xfrm>
            <a:off x="4771406" y="3032615"/>
            <a:ext cx="1334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setAuthentication</a:t>
            </a:r>
            <a:endParaRPr lang="en-US" sz="1200" b="1" dirty="0"/>
          </a:p>
        </p:txBody>
      </p:sp>
      <p:sp>
        <p:nvSpPr>
          <p:cNvPr id="38" name="Right Arrow 37"/>
          <p:cNvSpPr/>
          <p:nvPr/>
        </p:nvSpPr>
        <p:spPr>
          <a:xfrm>
            <a:off x="2411759" y="3274152"/>
            <a:ext cx="3309289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Curved Left Arrow 38"/>
          <p:cNvSpPr/>
          <p:nvPr/>
        </p:nvSpPr>
        <p:spPr>
          <a:xfrm>
            <a:off x="971311" y="4043456"/>
            <a:ext cx="756937" cy="23083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6244" y="3766457"/>
            <a:ext cx="940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checkToken</a:t>
            </a:r>
            <a:endParaRPr lang="en-US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7344665" y="2008832"/>
            <a:ext cx="1192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getMemberinfo</a:t>
            </a:r>
            <a:endParaRPr lang="en-US" sz="1200" b="1" dirty="0"/>
          </a:p>
        </p:txBody>
      </p:sp>
      <p:sp>
        <p:nvSpPr>
          <p:cNvPr id="46" name="Left-Right Arrow 45"/>
          <p:cNvSpPr/>
          <p:nvPr/>
        </p:nvSpPr>
        <p:spPr>
          <a:xfrm>
            <a:off x="2411759" y="2290773"/>
            <a:ext cx="6125059" cy="13849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120953" y="4056165"/>
            <a:ext cx="411238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TextBox 47"/>
          <p:cNvSpPr txBox="1"/>
          <p:nvPr/>
        </p:nvSpPr>
        <p:spPr>
          <a:xfrm>
            <a:off x="-24189" y="3758379"/>
            <a:ext cx="76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doFilter</a:t>
            </a:r>
            <a:endParaRPr lang="en-US" sz="1200" b="1" dirty="0"/>
          </a:p>
        </p:txBody>
      </p:sp>
      <p:sp>
        <p:nvSpPr>
          <p:cNvPr id="49" name="Rectangle 48"/>
          <p:cNvSpPr/>
          <p:nvPr/>
        </p:nvSpPr>
        <p:spPr>
          <a:xfrm>
            <a:off x="8657381" y="1960012"/>
            <a:ext cx="108857" cy="895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" name="TextBox 49"/>
          <p:cNvSpPr txBox="1"/>
          <p:nvPr/>
        </p:nvSpPr>
        <p:spPr>
          <a:xfrm>
            <a:off x="1853038" y="362857"/>
            <a:ext cx="71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08514" y="362857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know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9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53" y="774096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TokenAuthenticationFilter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422400" y="774096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AuthenticationService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08514" y="769259"/>
            <a:ext cx="1100666" cy="42333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AuthenticationManager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428342" y="781355"/>
            <a:ext cx="1100666" cy="42333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SecurityContextHolder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678991" y="764424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TokenUtil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109962" y="781355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UserDetailService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932057" y="781355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UserDAO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53144" y="1403048"/>
            <a:ext cx="108857" cy="313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-1" y="1425190"/>
            <a:ext cx="76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doFilter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1952965" y="2855060"/>
            <a:ext cx="108857" cy="9113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Rectangle 13"/>
          <p:cNvSpPr/>
          <p:nvPr/>
        </p:nvSpPr>
        <p:spPr>
          <a:xfrm>
            <a:off x="1015929" y="3126672"/>
            <a:ext cx="596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logout</a:t>
            </a:r>
            <a:endParaRPr lang="en-US" sz="1200" b="1" dirty="0"/>
          </a:p>
        </p:txBody>
      </p:sp>
      <p:sp>
        <p:nvSpPr>
          <p:cNvPr id="19" name="Right Arrow 18"/>
          <p:cNvSpPr/>
          <p:nvPr/>
        </p:nvSpPr>
        <p:spPr>
          <a:xfrm>
            <a:off x="120953" y="1765905"/>
            <a:ext cx="411238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ight Arrow 20"/>
          <p:cNvSpPr/>
          <p:nvPr/>
        </p:nvSpPr>
        <p:spPr>
          <a:xfrm>
            <a:off x="948196" y="3009909"/>
            <a:ext cx="722899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Curved Left Arrow 25"/>
          <p:cNvSpPr/>
          <p:nvPr/>
        </p:nvSpPr>
        <p:spPr>
          <a:xfrm>
            <a:off x="931558" y="1765820"/>
            <a:ext cx="756937" cy="23083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7939" y="1425190"/>
            <a:ext cx="98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checkLogout</a:t>
            </a:r>
            <a:r>
              <a:rPr lang="en-US" sz="1200" b="1" dirty="0" smtClean="0"/>
              <a:t> </a:t>
            </a:r>
          </a:p>
        </p:txBody>
      </p:sp>
      <p:sp>
        <p:nvSpPr>
          <p:cNvPr id="39" name="Curved Left Arrow 38"/>
          <p:cNvSpPr/>
          <p:nvPr/>
        </p:nvSpPr>
        <p:spPr>
          <a:xfrm>
            <a:off x="971311" y="3971495"/>
            <a:ext cx="756937" cy="23083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6244" y="3694496"/>
            <a:ext cx="98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checkLogout</a:t>
            </a:r>
            <a:r>
              <a:rPr lang="en-US" sz="1200" b="1" dirty="0"/>
              <a:t> </a:t>
            </a:r>
          </a:p>
        </p:txBody>
      </p:sp>
      <p:sp>
        <p:nvSpPr>
          <p:cNvPr id="47" name="Right Arrow 46"/>
          <p:cNvSpPr/>
          <p:nvPr/>
        </p:nvSpPr>
        <p:spPr>
          <a:xfrm rot="10800000">
            <a:off x="120953" y="4056165"/>
            <a:ext cx="411238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TextBox 47"/>
          <p:cNvSpPr txBox="1"/>
          <p:nvPr/>
        </p:nvSpPr>
        <p:spPr>
          <a:xfrm>
            <a:off x="-24189" y="3758379"/>
            <a:ext cx="76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doFilter</a:t>
            </a:r>
            <a:endParaRPr lang="en-US" sz="1200" b="1" dirty="0"/>
          </a:p>
        </p:txBody>
      </p:sp>
      <p:sp>
        <p:nvSpPr>
          <p:cNvPr id="29" name="Curved Left Arrow 28"/>
          <p:cNvSpPr/>
          <p:nvPr/>
        </p:nvSpPr>
        <p:spPr>
          <a:xfrm>
            <a:off x="927939" y="2502077"/>
            <a:ext cx="756937" cy="23083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24320" y="2161447"/>
            <a:ext cx="940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checkToken</a:t>
            </a:r>
            <a:endParaRPr lang="en-US" sz="1200" b="1" dirty="0" smtClean="0"/>
          </a:p>
        </p:txBody>
      </p:sp>
      <p:sp>
        <p:nvSpPr>
          <p:cNvPr id="32" name="Curved Left Arrow 31"/>
          <p:cNvSpPr/>
          <p:nvPr/>
        </p:nvSpPr>
        <p:spPr>
          <a:xfrm>
            <a:off x="2181006" y="3350538"/>
            <a:ext cx="756937" cy="23083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19330" y="3009908"/>
            <a:ext cx="1067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removeToken</a:t>
            </a:r>
            <a:endParaRPr lang="en-US" sz="1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53038" y="362857"/>
            <a:ext cx="71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08514" y="362857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know HTTP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943358" y="3578373"/>
            <a:ext cx="4850261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6" name="Rectangle 35"/>
          <p:cNvSpPr/>
          <p:nvPr/>
        </p:nvSpPr>
        <p:spPr>
          <a:xfrm>
            <a:off x="5210628" y="3265171"/>
            <a:ext cx="494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clear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51650" y="3086471"/>
            <a:ext cx="108857" cy="9113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2343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53" y="774096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TokenAuthenticationFilter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422400" y="774096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AuthenticationService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08514" y="769259"/>
            <a:ext cx="1100666" cy="42333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AuthenticationManager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428342" y="781355"/>
            <a:ext cx="1100666" cy="42333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SecurityContextHolder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678991" y="764424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TokenUtil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109962" y="781355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UserDetailService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56857" y="177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932057" y="781355"/>
            <a:ext cx="1100666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UserDAO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53144" y="1403048"/>
            <a:ext cx="108857" cy="4027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-1" y="1425190"/>
            <a:ext cx="76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doFilter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1952965" y="2147332"/>
            <a:ext cx="108857" cy="3283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Rectangle 13"/>
          <p:cNvSpPr/>
          <p:nvPr/>
        </p:nvSpPr>
        <p:spPr>
          <a:xfrm>
            <a:off x="942027" y="2407536"/>
            <a:ext cx="1000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authenticate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95562" y="2147332"/>
            <a:ext cx="108857" cy="3283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Rectangle 15"/>
          <p:cNvSpPr/>
          <p:nvPr/>
        </p:nvSpPr>
        <p:spPr>
          <a:xfrm>
            <a:off x="2185642" y="2407535"/>
            <a:ext cx="1000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authenticate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57486" y="2147332"/>
            <a:ext cx="108857" cy="3283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17"/>
          <p:cNvSpPr/>
          <p:nvPr/>
        </p:nvSpPr>
        <p:spPr>
          <a:xfrm>
            <a:off x="3351992" y="2407536"/>
            <a:ext cx="1572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loadUserByUsername</a:t>
            </a:r>
            <a:endParaRPr lang="en-US" sz="1200" b="1" dirty="0"/>
          </a:p>
        </p:txBody>
      </p:sp>
      <p:sp>
        <p:nvSpPr>
          <p:cNvPr id="19" name="Right Arrow 18"/>
          <p:cNvSpPr/>
          <p:nvPr/>
        </p:nvSpPr>
        <p:spPr>
          <a:xfrm>
            <a:off x="120953" y="1765905"/>
            <a:ext cx="532191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Right Arrow 19"/>
          <p:cNvSpPr/>
          <p:nvPr/>
        </p:nvSpPr>
        <p:spPr>
          <a:xfrm>
            <a:off x="2411760" y="2276872"/>
            <a:ext cx="532191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ight Arrow 20"/>
          <p:cNvSpPr/>
          <p:nvPr/>
        </p:nvSpPr>
        <p:spPr>
          <a:xfrm>
            <a:off x="965596" y="2290773"/>
            <a:ext cx="722899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Right Arrow 21"/>
          <p:cNvSpPr/>
          <p:nvPr/>
        </p:nvSpPr>
        <p:spPr>
          <a:xfrm>
            <a:off x="3751942" y="2304674"/>
            <a:ext cx="532191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Left Arrow 22"/>
          <p:cNvSpPr/>
          <p:nvPr/>
        </p:nvSpPr>
        <p:spPr>
          <a:xfrm>
            <a:off x="3751942" y="2714171"/>
            <a:ext cx="532191" cy="1572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Left Arrow 23"/>
          <p:cNvSpPr/>
          <p:nvPr/>
        </p:nvSpPr>
        <p:spPr>
          <a:xfrm>
            <a:off x="2411759" y="2714171"/>
            <a:ext cx="532191" cy="1572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Curved Left Arrow 25"/>
          <p:cNvSpPr/>
          <p:nvPr/>
        </p:nvSpPr>
        <p:spPr>
          <a:xfrm>
            <a:off x="931558" y="1801082"/>
            <a:ext cx="756937" cy="23083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131" y="1363605"/>
            <a:ext cx="207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checkLogin</a:t>
            </a:r>
            <a:r>
              <a:rPr lang="en-US" sz="1200" b="1" dirty="0" smtClean="0"/>
              <a:t> -&gt;</a:t>
            </a:r>
          </a:p>
          <a:p>
            <a:r>
              <a:rPr lang="en-US" sz="1200" b="1" dirty="0" err="1" smtClean="0"/>
              <a:t>checkUsernameAndPassword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5928695" y="2871409"/>
            <a:ext cx="108857" cy="895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/>
          <p:cNvSpPr/>
          <p:nvPr/>
        </p:nvSpPr>
        <p:spPr>
          <a:xfrm>
            <a:off x="7106380" y="3423776"/>
            <a:ext cx="108857" cy="895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/>
          <p:cNvSpPr/>
          <p:nvPr/>
        </p:nvSpPr>
        <p:spPr>
          <a:xfrm>
            <a:off x="4771406" y="3032615"/>
            <a:ext cx="1334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setAuthentication</a:t>
            </a:r>
            <a:endParaRPr lang="en-US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5967400" y="3777230"/>
            <a:ext cx="980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createToken</a:t>
            </a:r>
            <a:endParaRPr lang="en-US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7436581" y="2178013"/>
            <a:ext cx="1195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getMemberInfo</a:t>
            </a:r>
            <a:endParaRPr lang="en-US" sz="1200" b="1" dirty="0"/>
          </a:p>
        </p:txBody>
      </p:sp>
      <p:sp>
        <p:nvSpPr>
          <p:cNvPr id="35" name="Left-Right Arrow 34"/>
          <p:cNvSpPr/>
          <p:nvPr/>
        </p:nvSpPr>
        <p:spPr>
          <a:xfrm>
            <a:off x="5067905" y="2493782"/>
            <a:ext cx="3326190" cy="12343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2411759" y="4014296"/>
            <a:ext cx="4267231" cy="12343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411759" y="3367539"/>
            <a:ext cx="3309289" cy="1384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Curved Left Arrow 38"/>
          <p:cNvSpPr/>
          <p:nvPr/>
        </p:nvSpPr>
        <p:spPr>
          <a:xfrm>
            <a:off x="984918" y="5086330"/>
            <a:ext cx="756937" cy="23083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6491" y="4710438"/>
            <a:ext cx="207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checkUsernameAndPassword</a:t>
            </a:r>
            <a:endParaRPr lang="en-US" sz="1200" b="1" dirty="0"/>
          </a:p>
        </p:txBody>
      </p:sp>
      <p:sp>
        <p:nvSpPr>
          <p:cNvPr id="41" name="Right Arrow 40"/>
          <p:cNvSpPr/>
          <p:nvPr/>
        </p:nvSpPr>
        <p:spPr>
          <a:xfrm>
            <a:off x="2411759" y="4451048"/>
            <a:ext cx="5982335" cy="1330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87564" y="4136411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AddtToken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53038" y="362857"/>
            <a:ext cx="71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08514" y="362857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know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1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541" y="385281"/>
            <a:ext cx="1181100" cy="2376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6457" y="29061"/>
            <a:ext cx="850900" cy="407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3241" y="385281"/>
            <a:ext cx="827584" cy="2376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16641" y="511661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6457" y="891421"/>
            <a:ext cx="850900" cy="407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방생성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16641" y="779601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8941" y="1958901"/>
            <a:ext cx="977900" cy="3059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16641" y="1438761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16641" y="1706701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16641" y="2315061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516641" y="2583001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46457" y="1805821"/>
            <a:ext cx="850900" cy="407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메세지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77975" y="2315061"/>
            <a:ext cx="14901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7168141" y="891421"/>
            <a:ext cx="1689100" cy="214568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620825" y="2583001"/>
            <a:ext cx="14901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73522" y="2657341"/>
            <a:ext cx="728738" cy="2933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620825" y="1438761"/>
            <a:ext cx="15473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55808" y="951821"/>
            <a:ext cx="1164166" cy="407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46457" y="2657341"/>
            <a:ext cx="850900" cy="407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메세지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5541" y="2614868"/>
            <a:ext cx="3543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토큰 인증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소켓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해시맵</a:t>
            </a:r>
            <a:r>
              <a:rPr lang="en-US" altLang="ko-KR" dirty="0" smtClean="0"/>
              <a:t>)</a:t>
            </a:r>
          </a:p>
          <a:p>
            <a:r>
              <a:rPr lang="ko-KR" altLang="ko-KR" dirty="0" smtClean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방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디비처리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대상들 메세지 전송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대상들 </a:t>
            </a:r>
            <a:r>
              <a:rPr lang="en-US" altLang="ko-KR" dirty="0" smtClean="0"/>
              <a:t>Subscribe</a:t>
            </a:r>
            <a:r>
              <a:rPr lang="ko-KR" altLang="en-US" dirty="0" smtClean="0"/>
              <a:t> 및 수신자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있을 경우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3)</a:t>
            </a:r>
            <a:r>
              <a:rPr lang="ko-KR" altLang="en-US" dirty="0" smtClean="0"/>
              <a:t>메세지 전송</a:t>
            </a:r>
            <a:endParaRPr lang="en-US" altLang="ko-KR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 디비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(index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메세지 </a:t>
            </a:r>
            <a:r>
              <a:rPr lang="en-US" altLang="ko-KR" dirty="0" smtClean="0"/>
              <a:t>Publish</a:t>
            </a:r>
          </a:p>
          <a:p>
            <a:r>
              <a:rPr lang="ko-KR" altLang="ko-KR" dirty="0" smtClean="0"/>
              <a:t>4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메세지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ko-KR" altLang="ko-KR" dirty="0"/>
              <a:t>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Socketio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실패 시 </a:t>
            </a:r>
            <a:r>
              <a:rPr lang="en-US" altLang="ko-KR" dirty="0" smtClean="0"/>
              <a:t>fail </a:t>
            </a:r>
            <a:r>
              <a:rPr lang="ko-KR" altLang="en-US" dirty="0" smtClean="0"/>
              <a:t>큐 사용</a:t>
            </a:r>
            <a:endParaRPr lang="en-US" altLang="ko-KR" dirty="0" smtClean="0"/>
          </a:p>
          <a:p>
            <a:r>
              <a:rPr lang="en-US" altLang="ko-KR" dirty="0" smtClean="0"/>
              <a:t>5)</a:t>
            </a:r>
            <a:r>
              <a:rPr lang="ko-KR" altLang="en-US" dirty="0" smtClean="0"/>
              <a:t>중간에 수신</a:t>
            </a:r>
            <a:endParaRPr lang="en-US" altLang="ko-KR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/>
              <a:t>fail</a:t>
            </a:r>
            <a:r>
              <a:rPr lang="ko-KR" altLang="en-US" dirty="0"/>
              <a:t> 큐 확인</a:t>
            </a:r>
            <a:r>
              <a:rPr lang="en-US" altLang="ko-KR" dirty="0"/>
              <a:t>, </a:t>
            </a:r>
            <a:r>
              <a:rPr lang="ko-KR" altLang="en-US" dirty="0"/>
              <a:t>자신의 마지막 </a:t>
            </a:r>
            <a:r>
              <a:rPr lang="en-US" altLang="ko-KR" dirty="0"/>
              <a:t>timestamp</a:t>
            </a:r>
            <a:r>
              <a:rPr lang="ko-KR" altLang="en-US" dirty="0"/>
              <a:t> 시간 </a:t>
            </a:r>
            <a:r>
              <a:rPr lang="ko-KR" altLang="en-US" dirty="0" smtClean="0"/>
              <a:t>확인</a:t>
            </a:r>
            <a:r>
              <a:rPr lang="ko-KR" altLang="en-US" dirty="0" smtClean="0"/>
              <a:t>하여 요청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5151750" y="3295595"/>
            <a:ext cx="3474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메세지 송신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실패 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en-US" altLang="ko-KR" dirty="0" err="1" smtClean="0"/>
              <a:t>save&amp;send</a:t>
            </a:r>
            <a:r>
              <a:rPr lang="ko-KR" altLang="en-US" dirty="0" smtClean="0"/>
              <a:t>가 있고 </a:t>
            </a:r>
            <a:r>
              <a:rPr lang="ko-KR" altLang="ko-KR" dirty="0" smtClean="0"/>
              <a:t>1</a:t>
            </a:r>
            <a:r>
              <a:rPr lang="ko-KR" altLang="en-US" dirty="0" smtClean="0"/>
              <a:t>개의 성공 후 예외가 발생할 경우에 다시 접속한다면 </a:t>
            </a:r>
            <a:r>
              <a:rPr lang="en-US" altLang="ko-KR" dirty="0" smtClean="0"/>
              <a:t>(index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fail</a:t>
            </a:r>
            <a:r>
              <a:rPr lang="ko-KR" altLang="en-US" dirty="0" smtClean="0"/>
              <a:t> 큐 사용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중간에</a:t>
            </a:r>
            <a:r>
              <a:rPr lang="ko-KR" altLang="en-US" dirty="0" smtClean="0"/>
              <a:t> 소켓을</a:t>
            </a:r>
            <a:r>
              <a:rPr lang="ko-KR" altLang="en-US" dirty="0" smtClean="0"/>
              <a:t> </a:t>
            </a:r>
            <a:r>
              <a:rPr lang="ko-KR" altLang="en-US" dirty="0"/>
              <a:t>나간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스스로 대처</a:t>
            </a:r>
            <a:r>
              <a:rPr lang="en-US" altLang="ko-KR" dirty="0"/>
              <a:t> </a:t>
            </a:r>
            <a:r>
              <a:rPr lang="en-US" altLang="ko-KR" dirty="0" smtClean="0"/>
              <a:t>self treat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단 상대방이 받았는지 안받았는지 알 수 있어야함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2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025" y="260736"/>
            <a:ext cx="399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Room, Message Index </a:t>
            </a:r>
            <a:r>
              <a:rPr lang="ko-KR" altLang="en-US" dirty="0" smtClean="0"/>
              <a:t>트랜잭션 필요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5025" y="1942907"/>
            <a:ext cx="441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</a:t>
            </a:r>
            <a:endParaRPr lang="en-US" altLang="ko-KR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모든 클라이언트는 오직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소켓을 가진다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025" y="3525152"/>
            <a:ext cx="399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Room</a:t>
            </a:r>
            <a:r>
              <a:rPr lang="ko-KR" altLang="en-US" dirty="0" smtClean="0"/>
              <a:t> </a:t>
            </a:r>
            <a:r>
              <a:rPr lang="en-US" altLang="ko-KR" dirty="0" smtClean="0"/>
              <a:t>id, Message Index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247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01313"/>
              </p:ext>
            </p:extLst>
          </p:nvPr>
        </p:nvGraphicFramePr>
        <p:xfrm>
          <a:off x="41854" y="468291"/>
          <a:ext cx="8920194" cy="6583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709"/>
                <a:gridCol w="3568180"/>
                <a:gridCol w="344130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결과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81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공통형식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{type:&lt;type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en-US" altLang="ko-KR" dirty="0" smtClean="0"/>
                        <a:t>,</a:t>
                      </a:r>
                      <a:endParaRPr lang="en-US" altLang="ko-KR" dirty="0" smtClean="0"/>
                    </a:p>
                    <a:p>
                      <a:r>
                        <a:rPr lang="en-US" dirty="0" smtClean="0"/>
                        <a:t>…}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{result:&lt;result&gt;</a:t>
                      </a:r>
                    </a:p>
                    <a:p>
                      <a:r>
                        <a:rPr lang="en-US" dirty="0" smtClean="0"/>
                        <a:t>…}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81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방생성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createRoom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dirty="0" smtClean="0"/>
                        <a:t>{</a:t>
                      </a:r>
                      <a:r>
                        <a:rPr lang="en-US" altLang="ko-KR" dirty="0" smtClean="0"/>
                        <a:t>type:1</a:t>
                      </a:r>
                      <a:r>
                        <a:rPr lang="en-US" altLang="ko-KR" dirty="0" smtClean="0"/>
                        <a:t>,...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idList</a:t>
                      </a:r>
                      <a:r>
                        <a:rPr lang="en-US" altLang="ko-KR" dirty="0" smtClean="0"/>
                        <a:t>:[qwefgh90,</a:t>
                      </a:r>
                      <a:r>
                        <a:rPr lang="en-US" altLang="ko-KR" baseline="0" dirty="0" smtClean="0"/>
                        <a:t> …</a:t>
                      </a:r>
                      <a:r>
                        <a:rPr lang="en-US" altLang="ko-KR" baseline="0" dirty="0" smtClean="0"/>
                        <a:t>] }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{result:&lt;result&gt;,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roomId</a:t>
                      </a:r>
                      <a:r>
                        <a:rPr lang="en-US" baseline="0" dirty="0" smtClean="0"/>
                        <a:t>:&lt;</a:t>
                      </a:r>
                      <a:r>
                        <a:rPr lang="en-US" baseline="0" dirty="0" err="1" smtClean="0"/>
                        <a:t>roomId</a:t>
                      </a:r>
                      <a:r>
                        <a:rPr lang="en-US" baseline="0" dirty="0" smtClean="0"/>
                        <a:t>&gt;}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81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메세지 송신</a:t>
                      </a:r>
                      <a:endParaRPr lang="en-US" altLang="ko-KR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sendMsg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{type:2,…</a:t>
                      </a:r>
                    </a:p>
                    <a:p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&gt;, content:&lt;content&gt;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{result:&lt;result&gt;}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81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방나가기</a:t>
                      </a:r>
                      <a:endParaRPr lang="en-US" altLang="ko-KR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exitRoom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 smtClean="0"/>
                        <a:t>{type:3,…</a:t>
                      </a:r>
                    </a:p>
                    <a:p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&gt;}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{result:&lt;result&gt;}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81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메세지 송신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sendMsgToCli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 smtClean="0"/>
                        <a:t>{type:4,…</a:t>
                      </a:r>
                    </a:p>
                    <a:p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&gt;,</a:t>
                      </a:r>
                      <a:r>
                        <a:rPr lang="en-US" altLang="ko-KR" baseline="0" dirty="0" err="1" smtClean="0"/>
                        <a:t>messageIndex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messageIndex</a:t>
                      </a:r>
                      <a:r>
                        <a:rPr lang="en-US" altLang="ko-KR" baseline="0" dirty="0" smtClean="0"/>
                        <a:t>&gt;, from:&lt;from&gt;, content:&lt;content&gt;,time:&lt;time&gt;}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{result:&lt;result&gt;, </a:t>
                      </a:r>
                      <a:r>
                        <a:rPr lang="en-US" dirty="0" err="1" smtClean="0"/>
                        <a:t>messageIndex</a:t>
                      </a:r>
                      <a:r>
                        <a:rPr lang="en-US" dirty="0" smtClean="0"/>
                        <a:t>:&lt;</a:t>
                      </a:r>
                      <a:r>
                        <a:rPr lang="en-US" dirty="0" err="1" smtClean="0"/>
                        <a:t>messageIndex</a:t>
                      </a:r>
                      <a:r>
                        <a:rPr lang="en-US" dirty="0" smtClean="0"/>
                        <a:t>&gt;,</a:t>
                      </a:r>
                    </a:p>
                    <a:p>
                      <a:r>
                        <a:rPr lang="en-US" dirty="0" err="1" smtClean="0"/>
                        <a:t>roomId</a:t>
                      </a:r>
                      <a:r>
                        <a:rPr lang="en-US" dirty="0" smtClean="0"/>
                        <a:t>:&lt;</a:t>
                      </a:r>
                      <a:r>
                        <a:rPr lang="en-US" dirty="0" err="1" smtClean="0"/>
                        <a:t>roomId</a:t>
                      </a:r>
                      <a:r>
                        <a:rPr lang="en-US" dirty="0" smtClean="0"/>
                        <a:t>&gt;} (</a:t>
                      </a:r>
                      <a:r>
                        <a:rPr lang="ko-KR" altLang="en-US" dirty="0" smtClean="0"/>
                        <a:t>클라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ko-KR" altLang="ko-KR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81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실패 요청</a:t>
                      </a:r>
                      <a:endParaRPr lang="en-US" altLang="ko-KR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reqFail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 smtClean="0"/>
                        <a:t>{type:5,…</a:t>
                      </a:r>
                    </a:p>
                    <a:p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&gt;}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{result:&lt;result&gt;,[message type4…]}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81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메세지 요청</a:t>
                      </a:r>
                      <a:endParaRPr lang="en-US" altLang="ko-KR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reqMsg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 smtClean="0"/>
                        <a:t>{type:6,…</a:t>
                      </a:r>
                    </a:p>
                    <a:p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&gt;,</a:t>
                      </a:r>
                      <a:r>
                        <a:rPr lang="en-US" altLang="ko-KR" baseline="0" dirty="0" err="1" smtClean="0"/>
                        <a:t>lasttime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lasttime</a:t>
                      </a:r>
                      <a:r>
                        <a:rPr lang="en-US" altLang="ko-KR" baseline="0" dirty="0" smtClean="0"/>
                        <a:t>&gt;}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{result:&lt;result&gt;,[message</a:t>
                      </a:r>
                      <a:r>
                        <a:rPr lang="en-US" baseline="0" dirty="0" smtClean="0"/>
                        <a:t> type4…]}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81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방 정보 요청</a:t>
                      </a:r>
                      <a:endParaRPr lang="en-US" altLang="ko-KR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reqRoom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 smtClean="0"/>
                        <a:t>{type:7,… type:&lt;all/one&gt; 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:&lt;</a:t>
                      </a:r>
                      <a:r>
                        <a:rPr lang="en-US" altLang="ko-KR" baseline="0" dirty="0" err="1" smtClean="0"/>
                        <a:t>roomId</a:t>
                      </a:r>
                      <a:r>
                        <a:rPr lang="en-US" altLang="ko-KR" baseline="0" dirty="0" smtClean="0"/>
                        <a:t>&gt;}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{result:&lt;result&gt;,{</a:t>
                      </a:r>
                      <a:r>
                        <a:rPr lang="en-US" dirty="0" err="1" smtClean="0"/>
                        <a:t>roomId</a:t>
                      </a:r>
                      <a:r>
                        <a:rPr lang="en-US" dirty="0" smtClean="0"/>
                        <a:t>:&lt;</a:t>
                      </a:r>
                      <a:r>
                        <a:rPr lang="en-US" dirty="0" err="1" smtClean="0"/>
                        <a:t>roomInfo</a:t>
                      </a:r>
                      <a:r>
                        <a:rPr lang="en-US" dirty="0" smtClean="0"/>
                        <a:t>&gt;,…}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460" y="98959"/>
            <a:ext cx="391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r>
              <a:rPr lang="ko-KR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클라이언트 데이터 모델링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3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47926</TotalTime>
  <Words>819</Words>
  <Application>Microsoft Macintosh PowerPoint</Application>
  <PresentationFormat>On-screen Show (4:3)</PresentationFormat>
  <Paragraphs>213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Leadersama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Choe ChangWon</dc:creator>
  <cp:lastModifiedBy>Choe ChangWon</cp:lastModifiedBy>
  <cp:revision>346</cp:revision>
  <dcterms:created xsi:type="dcterms:W3CDTF">2015-02-14T06:00:32Z</dcterms:created>
  <dcterms:modified xsi:type="dcterms:W3CDTF">2015-03-21T11:32:44Z</dcterms:modified>
</cp:coreProperties>
</file>