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9" r:id="rId3"/>
    <p:sldId id="262" r:id="rId4"/>
    <p:sldId id="263" r:id="rId5"/>
    <p:sldId id="264" r:id="rId6"/>
    <p:sldId id="266" r:id="rId7"/>
    <p:sldId id="274" r:id="rId8"/>
    <p:sldId id="273" r:id="rId9"/>
    <p:sldId id="267" r:id="rId10"/>
    <p:sldId id="268" r:id="rId11"/>
    <p:sldId id="269" r:id="rId12"/>
    <p:sldId id="265" r:id="rId13"/>
    <p:sldId id="270" r:id="rId14"/>
    <p:sldId id="271" r:id="rId15"/>
    <p:sldId id="272" r:id="rId16"/>
    <p:sldId id="290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60" r:id="rId33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9F80BDAD-9828-4714-8523-682A5731EBDA}">
          <p14:sldIdLst>
            <p14:sldId id="257"/>
            <p14:sldId id="259"/>
            <p14:sldId id="262"/>
            <p14:sldId id="263"/>
            <p14:sldId id="264"/>
            <p14:sldId id="266"/>
            <p14:sldId id="274"/>
            <p14:sldId id="273"/>
            <p14:sldId id="267"/>
            <p14:sldId id="268"/>
            <p14:sldId id="269"/>
            <p14:sldId id="265"/>
            <p14:sldId id="270"/>
            <p14:sldId id="271"/>
            <p14:sldId id="272"/>
          </p14:sldIdLst>
        </p14:section>
        <p14:section name="Megoldások" id="{A5C4F111-B041-452C-A6E7-1A986CFB8B0C}">
          <p14:sldIdLst>
            <p14:sldId id="290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6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0032"/>
    <a:srgbClr val="000099"/>
    <a:srgbClr val="023D52"/>
    <a:srgbClr val="011F29"/>
    <a:srgbClr val="000A2A"/>
    <a:srgbClr val="080808"/>
    <a:srgbClr val="3366FF"/>
    <a:srgbClr val="6699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06" autoAdjust="0"/>
    <p:restoredTop sz="97118" autoAdjust="0"/>
  </p:normalViewPr>
  <p:slideViewPr>
    <p:cSldViewPr>
      <p:cViewPr varScale="1">
        <p:scale>
          <a:sx n="123" d="100"/>
          <a:sy n="123" d="100"/>
        </p:scale>
        <p:origin x="-36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5A4D4-6435-41A7-90DF-8707AEE30012}" type="datetimeFigureOut">
              <a:rPr lang="hu-HU" smtClean="0"/>
              <a:t>2024. 11. 16.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D3D4D-33BE-454A-A411-4F95BC8B27C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558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3D4D-33BE-454A-A411-4F95BC8B27C8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166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3D4D-33BE-454A-A411-4F95BC8B27C8}" type="slidenum">
              <a:rPr lang="hu-HU" smtClean="0"/>
              <a:t>16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452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CDF-5992-443F-976A-43580DDDFAE2}" type="datetimeFigureOut">
              <a:rPr lang="hu-HU" smtClean="0"/>
              <a:t>2024. 11. 16.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17E-DF57-41C2-9A40-3263DB6E52F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114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CDF-5992-443F-976A-43580DDDFAE2}" type="datetimeFigureOut">
              <a:rPr lang="hu-HU" smtClean="0"/>
              <a:t>2024. 11. 16.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17E-DF57-41C2-9A40-3263DB6E52F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200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CDF-5992-443F-976A-43580DDDFAE2}" type="datetimeFigureOut">
              <a:rPr lang="hu-HU" smtClean="0"/>
              <a:t>2024. 11. 16.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17E-DF57-41C2-9A40-3263DB6E52F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763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CDF-5992-443F-976A-43580DDDFAE2}" type="datetimeFigureOut">
              <a:rPr lang="hu-HU" smtClean="0"/>
              <a:t>2024. 11. 16.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17E-DF57-41C2-9A40-3263DB6E52F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403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CDF-5992-443F-976A-43580DDDFAE2}" type="datetimeFigureOut">
              <a:rPr lang="hu-HU" smtClean="0"/>
              <a:t>2024. 11. 16.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17E-DF57-41C2-9A40-3263DB6E52F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4128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CDF-5992-443F-976A-43580DDDFAE2}" type="datetimeFigureOut">
              <a:rPr lang="hu-HU" smtClean="0"/>
              <a:t>2024. 11. 16.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17E-DF57-41C2-9A40-3263DB6E52F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21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CDF-5992-443F-976A-43580DDDFAE2}" type="datetimeFigureOut">
              <a:rPr lang="hu-HU" smtClean="0"/>
              <a:t>2024. 11. 16.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17E-DF57-41C2-9A40-3263DB6E52F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2423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CDF-5992-443F-976A-43580DDDFAE2}" type="datetimeFigureOut">
              <a:rPr lang="hu-HU" smtClean="0"/>
              <a:t>2024. 11. 16.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17E-DF57-41C2-9A40-3263DB6E52F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167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CDF-5992-443F-976A-43580DDDFAE2}" type="datetimeFigureOut">
              <a:rPr lang="hu-HU" smtClean="0"/>
              <a:t>2024. 11. 16.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17E-DF57-41C2-9A40-3263DB6E52F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83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CDF-5992-443F-976A-43580DDDFAE2}" type="datetimeFigureOut">
              <a:rPr lang="hu-HU" smtClean="0"/>
              <a:t>2024. 11. 16.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17E-DF57-41C2-9A40-3263DB6E52F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624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CDF-5992-443F-976A-43580DDDFAE2}" type="datetimeFigureOut">
              <a:rPr lang="hu-HU" smtClean="0"/>
              <a:t>2024. 11. 16.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417E-DF57-41C2-9A40-3263DB6E52F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057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FDCDF-5992-443F-976A-43580DDDFAE2}" type="datetimeFigureOut">
              <a:rPr lang="hu-HU" smtClean="0"/>
              <a:t>2024. 11. 16.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2417E-DF57-41C2-9A40-3263DB6E52FD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7924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slide" Target="slide10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slide" Target="slide3.xml"/><Relationship Id="rId7" Type="http://schemas.openxmlformats.org/officeDocument/2006/relationships/image" Target="../media/image4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3.xml"/><Relationship Id="rId5" Type="http://schemas.openxmlformats.org/officeDocument/2006/relationships/slide" Target="slide11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3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3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slide" Target="slide16.xml"/><Relationship Id="rId7" Type="http://schemas.openxmlformats.org/officeDocument/2006/relationships/slide" Target="slide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11.xml"/><Relationship Id="rId18" Type="http://schemas.openxmlformats.org/officeDocument/2006/relationships/image" Target="../media/image2.png"/><Relationship Id="rId3" Type="http://schemas.openxmlformats.org/officeDocument/2006/relationships/slide" Target="slide2.xml"/><Relationship Id="rId7" Type="http://schemas.openxmlformats.org/officeDocument/2006/relationships/slide" Target="slide20.xml"/><Relationship Id="rId12" Type="http://schemas.openxmlformats.org/officeDocument/2006/relationships/slide" Target="slide9.xml"/><Relationship Id="rId17" Type="http://schemas.openxmlformats.org/officeDocument/2006/relationships/slide" Target="slide12.xml"/><Relationship Id="rId2" Type="http://schemas.openxmlformats.org/officeDocument/2006/relationships/slide" Target="slide17.xml"/><Relationship Id="rId16" Type="http://schemas.openxmlformats.org/officeDocument/2006/relationships/slide" Target="slide2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11" Type="http://schemas.openxmlformats.org/officeDocument/2006/relationships/slide" Target="slide26.xml"/><Relationship Id="rId5" Type="http://schemas.openxmlformats.org/officeDocument/2006/relationships/slide" Target="slide16.xml"/><Relationship Id="rId15" Type="http://schemas.openxmlformats.org/officeDocument/2006/relationships/slide" Target="slide3.xml"/><Relationship Id="rId10" Type="http://schemas.openxmlformats.org/officeDocument/2006/relationships/slide" Target="slide25.xml"/><Relationship Id="rId19" Type="http://schemas.microsoft.com/office/2007/relationships/hdphoto" Target="../media/hdphoto1.wdp"/><Relationship Id="rId4" Type="http://schemas.openxmlformats.org/officeDocument/2006/relationships/slide" Target="slide18.xml"/><Relationship Id="rId9" Type="http://schemas.openxmlformats.org/officeDocument/2006/relationships/slide" Target="slide24.xml"/><Relationship Id="rId14" Type="http://schemas.openxmlformats.org/officeDocument/2006/relationships/slide" Target="slide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5" Type="http://schemas.openxmlformats.org/officeDocument/2006/relationships/slide" Target="slide16.xml"/><Relationship Id="rId4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20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5" Type="http://schemas.openxmlformats.org/officeDocument/2006/relationships/slide" Target="slide4.xml"/><Relationship Id="rId4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image" Target="../media/image2.png"/><Relationship Id="rId3" Type="http://schemas.openxmlformats.org/officeDocument/2006/relationships/slide" Target="slide3.xml"/><Relationship Id="rId7" Type="http://schemas.openxmlformats.org/officeDocument/2006/relationships/slide" Target="slide6.xml"/><Relationship Id="rId12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5.xml"/><Relationship Id="rId11" Type="http://schemas.openxmlformats.org/officeDocument/2006/relationships/slide" Target="slide32.xml"/><Relationship Id="rId5" Type="http://schemas.openxmlformats.org/officeDocument/2006/relationships/slide" Target="slide4.xml"/><Relationship Id="rId10" Type="http://schemas.openxmlformats.org/officeDocument/2006/relationships/slide" Target="slide11.xml"/><Relationship Id="rId4" Type="http://schemas.openxmlformats.org/officeDocument/2006/relationships/slide" Target="slide1.xml"/><Relationship Id="rId9" Type="http://schemas.openxmlformats.org/officeDocument/2006/relationships/slide" Target="slide10.xml"/><Relationship Id="rId1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21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5" Type="http://schemas.openxmlformats.org/officeDocument/2006/relationships/slide" Target="slide5.xml"/><Relationship Id="rId4" Type="http://schemas.openxmlformats.org/officeDocument/2006/relationships/slide" Target="slide17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3.xml"/><Relationship Id="rId5" Type="http://schemas.openxmlformats.org/officeDocument/2006/relationships/slide" Target="slide6.xml"/><Relationship Id="rId10" Type="http://schemas.openxmlformats.org/officeDocument/2006/relationships/slide" Target="slide22.xml"/><Relationship Id="rId4" Type="http://schemas.openxmlformats.org/officeDocument/2006/relationships/slide" Target="slide17.xml"/><Relationship Id="rId9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3.xml"/><Relationship Id="rId5" Type="http://schemas.openxmlformats.org/officeDocument/2006/relationships/slide" Target="slide7.xml"/><Relationship Id="rId4" Type="http://schemas.openxmlformats.org/officeDocument/2006/relationships/slide" Target="slide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3.xml"/><Relationship Id="rId7" Type="http://schemas.microsoft.com/office/2007/relationships/hdphoto" Target="../media/hdphoto2.wdp"/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slide" Target="slide8.xml"/><Relationship Id="rId4" Type="http://schemas.openxmlformats.org/officeDocument/2006/relationships/slide" Target="slide21.xml"/><Relationship Id="rId9" Type="http://schemas.openxmlformats.org/officeDocument/2006/relationships/slide" Target="slide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25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3.xml"/><Relationship Id="rId5" Type="http://schemas.openxmlformats.org/officeDocument/2006/relationships/slide" Target="slide9.xml"/><Relationship Id="rId4" Type="http://schemas.openxmlformats.org/officeDocument/2006/relationships/slide" Target="sl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2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4.xml"/><Relationship Id="rId5" Type="http://schemas.openxmlformats.org/officeDocument/2006/relationships/slide" Target="slide10.xml"/><Relationship Id="rId4" Type="http://schemas.openxmlformats.org/officeDocument/2006/relationships/slide" Target="slide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27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5.xml"/><Relationship Id="rId5" Type="http://schemas.openxmlformats.org/officeDocument/2006/relationships/slide" Target="slide11.xml"/><Relationship Id="rId4" Type="http://schemas.openxmlformats.org/officeDocument/2006/relationships/slide" Target="slide1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slide" Target="slide28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5" Type="http://schemas.openxmlformats.org/officeDocument/2006/relationships/slide" Target="slide12.xml"/><Relationship Id="rId4" Type="http://schemas.openxmlformats.org/officeDocument/2006/relationships/slide" Target="slide17.xml"/><Relationship Id="rId9" Type="http://schemas.microsoft.com/office/2007/relationships/hdphoto" Target="../media/hdphoto3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29.xml"/><Relationship Id="rId2" Type="http://schemas.openxmlformats.org/officeDocument/2006/relationships/slide" Target="slide2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7.xml"/><Relationship Id="rId5" Type="http://schemas.openxmlformats.org/officeDocument/2006/relationships/slide" Target="slide13.xml"/><Relationship Id="rId4" Type="http://schemas.openxmlformats.org/officeDocument/2006/relationships/slide" Target="slide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30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8.xml"/><Relationship Id="rId5" Type="http://schemas.openxmlformats.org/officeDocument/2006/relationships/slide" Target="slide14.xml"/><Relationship Id="rId4" Type="http://schemas.openxmlformats.org/officeDocument/2006/relationships/slide" Target="slide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.xml"/><Relationship Id="rId4" Type="http://schemas.openxmlformats.org/officeDocument/2006/relationships/slide" Target="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8.xml"/><Relationship Id="rId5" Type="http://schemas.openxmlformats.org/officeDocument/2006/relationships/slide" Target="slide15.xml"/><Relationship Id="rId4" Type="http://schemas.openxmlformats.org/officeDocument/2006/relationships/slide" Target="slide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0.xml"/><Relationship Id="rId5" Type="http://schemas.openxmlformats.org/officeDocument/2006/relationships/slide" Target="slide17.xml"/><Relationship Id="rId4" Type="http://schemas.openxmlformats.org/officeDocument/2006/relationships/slide" Target="slide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slide" Target="slide16.xml"/><Relationship Id="rId2" Type="http://schemas.openxmlformats.org/officeDocument/2006/relationships/slide" Target="slide3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2.xml"/><Relationship Id="rId4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3.xml"/><Relationship Id="rId7" Type="http://schemas.microsoft.com/office/2007/relationships/hdphoto" Target="../media/hdphoto2.wdp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9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hlinkClick r:id="rId3" action="ppaction://hlinksldjump"/>
          </p:cNvPr>
          <p:cNvSpPr/>
          <p:nvPr/>
        </p:nvSpPr>
        <p:spPr>
          <a:xfrm>
            <a:off x="-16934" y="-9525"/>
            <a:ext cx="9180512" cy="5164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hlinkClick r:id="rId3" action="ppaction://hlinksldjump"/>
          </p:cNvPr>
          <p:cNvSpPr/>
          <p:nvPr/>
        </p:nvSpPr>
        <p:spPr>
          <a:xfrm>
            <a:off x="4139952" y="401191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Ellipszis 19">
            <a:hlinkClick r:id="rId3" action="ppaction://hlinksldjump"/>
          </p:cNvPr>
          <p:cNvSpPr/>
          <p:nvPr/>
        </p:nvSpPr>
        <p:spPr>
          <a:xfrm>
            <a:off x="3131840" y="77155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>
            <a:hlinkClick r:id="rId3" action="ppaction://hlinksldjump"/>
          </p:cNvPr>
          <p:cNvSpPr/>
          <p:nvPr/>
        </p:nvSpPr>
        <p:spPr>
          <a:xfrm>
            <a:off x="1259632" y="264375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2" name="Ellipszis 21">
            <a:hlinkClick r:id="rId3" action="ppaction://hlinksldjump"/>
          </p:cNvPr>
          <p:cNvSpPr/>
          <p:nvPr/>
        </p:nvSpPr>
        <p:spPr>
          <a:xfrm>
            <a:off x="4860032" y="177966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3" name="Ellipszis 22">
            <a:hlinkClick r:id="rId3" action="ppaction://hlinksldjump"/>
          </p:cNvPr>
          <p:cNvSpPr/>
          <p:nvPr/>
        </p:nvSpPr>
        <p:spPr>
          <a:xfrm>
            <a:off x="8388424" y="451596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4" name="Ellipszis 23">
            <a:hlinkClick r:id="rId3" action="ppaction://hlinksldjump"/>
          </p:cNvPr>
          <p:cNvSpPr/>
          <p:nvPr/>
        </p:nvSpPr>
        <p:spPr>
          <a:xfrm>
            <a:off x="6516216" y="285978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Ellipszis 24">
            <a:hlinkClick r:id="rId3" action="ppaction://hlinksldjump"/>
          </p:cNvPr>
          <p:cNvSpPr/>
          <p:nvPr/>
        </p:nvSpPr>
        <p:spPr>
          <a:xfrm>
            <a:off x="1619672" y="415592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Ellipszis 25">
            <a:hlinkClick r:id="rId3" action="ppaction://hlinksldjump"/>
          </p:cNvPr>
          <p:cNvSpPr/>
          <p:nvPr/>
        </p:nvSpPr>
        <p:spPr>
          <a:xfrm>
            <a:off x="539552" y="69954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7" name="Ellipszis 26">
            <a:hlinkClick r:id="rId3" action="ppaction://hlinksldjump"/>
          </p:cNvPr>
          <p:cNvSpPr/>
          <p:nvPr/>
        </p:nvSpPr>
        <p:spPr>
          <a:xfrm>
            <a:off x="8388424" y="185167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8" name="Ellipszis 27">
            <a:hlinkClick r:id="rId3" action="ppaction://hlinksldjump"/>
          </p:cNvPr>
          <p:cNvSpPr/>
          <p:nvPr/>
        </p:nvSpPr>
        <p:spPr>
          <a:xfrm>
            <a:off x="6948264" y="987574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9" name="Ötágú csillag 28">
            <a:hlinkClick r:id="rId3" action="ppaction://hlinksldjump"/>
          </p:cNvPr>
          <p:cNvSpPr/>
          <p:nvPr/>
        </p:nvSpPr>
        <p:spPr>
          <a:xfrm>
            <a:off x="513195" y="653891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4" name="Ötágú csillag 13">
            <a:hlinkClick r:id="rId3" action="ppaction://hlinksldjump"/>
          </p:cNvPr>
          <p:cNvSpPr/>
          <p:nvPr/>
        </p:nvSpPr>
        <p:spPr>
          <a:xfrm rot="900000">
            <a:off x="3085541" y="725251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5" name="Ötágú csillag 14">
            <a:hlinkClick r:id="rId3" action="ppaction://hlinksldjump"/>
          </p:cNvPr>
          <p:cNvSpPr/>
          <p:nvPr/>
        </p:nvSpPr>
        <p:spPr>
          <a:xfrm rot="1800000">
            <a:off x="6913030" y="950800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Ötágú csillag 15">
            <a:hlinkClick r:id="rId3" action="ppaction://hlinksldjump"/>
          </p:cNvPr>
          <p:cNvSpPr/>
          <p:nvPr/>
        </p:nvSpPr>
        <p:spPr>
          <a:xfrm rot="2700000">
            <a:off x="8352542" y="1815788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7" name="Ötágú csillag 16">
            <a:hlinkClick r:id="rId3" action="ppaction://hlinksldjump"/>
          </p:cNvPr>
          <p:cNvSpPr/>
          <p:nvPr/>
        </p:nvSpPr>
        <p:spPr>
          <a:xfrm rot="4500000">
            <a:off x="6480090" y="2823656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8" name="Ötágú csillag 17">
            <a:hlinkClick r:id="rId3" action="ppaction://hlinksldjump"/>
          </p:cNvPr>
          <p:cNvSpPr/>
          <p:nvPr/>
        </p:nvSpPr>
        <p:spPr>
          <a:xfrm rot="4500000">
            <a:off x="4833675" y="1734011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9" name="Ötágú csillag 18">
            <a:hlinkClick r:id="rId3" action="ppaction://hlinksldjump"/>
          </p:cNvPr>
          <p:cNvSpPr/>
          <p:nvPr/>
        </p:nvSpPr>
        <p:spPr>
          <a:xfrm rot="5400000">
            <a:off x="1229959" y="2607876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Ötágú csillag 29">
            <a:hlinkClick r:id="rId3" action="ppaction://hlinksldjump"/>
          </p:cNvPr>
          <p:cNvSpPr/>
          <p:nvPr/>
        </p:nvSpPr>
        <p:spPr>
          <a:xfrm rot="6300000">
            <a:off x="1584438" y="4120692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Ötágú csillag 30">
            <a:hlinkClick r:id="rId3" action="ppaction://hlinksldjump"/>
          </p:cNvPr>
          <p:cNvSpPr/>
          <p:nvPr/>
        </p:nvSpPr>
        <p:spPr>
          <a:xfrm rot="7200000">
            <a:off x="4101852" y="3968477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2" name="Ötágú csillag 31">
            <a:hlinkClick r:id="rId3" action="ppaction://hlinksldjump"/>
          </p:cNvPr>
          <p:cNvSpPr/>
          <p:nvPr/>
        </p:nvSpPr>
        <p:spPr>
          <a:xfrm rot="8100000">
            <a:off x="8353190" y="4480732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026" name="Picture 2" descr="C:\Users\janika\Pictures\Stern easter egg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808" y="4450906"/>
            <a:ext cx="1761666" cy="70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Csoportba foglalás 10"/>
          <p:cNvGrpSpPr/>
          <p:nvPr/>
        </p:nvGrpSpPr>
        <p:grpSpPr>
          <a:xfrm>
            <a:off x="45175" y="4371950"/>
            <a:ext cx="540000" cy="720000"/>
            <a:chOff x="45175" y="4371950"/>
            <a:chExt cx="540000" cy="720000"/>
          </a:xfrm>
        </p:grpSpPr>
        <p:sp>
          <p:nvSpPr>
            <p:cNvPr id="33" name="Lekerekített téglalap 32"/>
            <p:cNvSpPr/>
            <p:nvPr/>
          </p:nvSpPr>
          <p:spPr>
            <a:xfrm>
              <a:off x="45175" y="4371950"/>
              <a:ext cx="540000" cy="720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latin typeface="Distant Galaxy" panose="00000400000000000000" pitchFamily="2" charset="0"/>
              </a:endParaRPr>
            </a:p>
          </p:txBody>
        </p:sp>
        <p:cxnSp>
          <p:nvCxnSpPr>
            <p:cNvPr id="10" name="Egyenes összekötő 9"/>
            <p:cNvCxnSpPr/>
            <p:nvPr/>
          </p:nvCxnSpPr>
          <p:spPr>
            <a:xfrm>
              <a:off x="45175" y="4515966"/>
              <a:ext cx="53038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gyenes összekötő 56"/>
            <p:cNvCxnSpPr/>
            <p:nvPr/>
          </p:nvCxnSpPr>
          <p:spPr>
            <a:xfrm>
              <a:off x="45224" y="4948014"/>
              <a:ext cx="53038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gyenes összekötő 57"/>
            <p:cNvCxnSpPr/>
            <p:nvPr/>
          </p:nvCxnSpPr>
          <p:spPr>
            <a:xfrm>
              <a:off x="45224" y="4731990"/>
              <a:ext cx="53038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Csoportba foglalás 4"/>
          <p:cNvGrpSpPr/>
          <p:nvPr/>
        </p:nvGrpSpPr>
        <p:grpSpPr>
          <a:xfrm>
            <a:off x="2186875" y="1265876"/>
            <a:ext cx="4791600" cy="2376264"/>
            <a:chOff x="2186875" y="1265876"/>
            <a:chExt cx="4791600" cy="2376264"/>
          </a:xfrm>
        </p:grpSpPr>
        <p:sp>
          <p:nvSpPr>
            <p:cNvPr id="40" name="Lekerekített téglalap 39">
              <a:hlinkClick r:id="rId3" action="ppaction://hlinksldjump"/>
            </p:cNvPr>
            <p:cNvSpPr/>
            <p:nvPr/>
          </p:nvSpPr>
          <p:spPr>
            <a:xfrm>
              <a:off x="2186875" y="1265876"/>
              <a:ext cx="4791600" cy="237626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" name="Szövegdoboz 7">
              <a:hlinkClick r:id="rId3" action="ppaction://hlinksldjump"/>
            </p:cNvPr>
            <p:cNvSpPr txBox="1"/>
            <p:nvPr/>
          </p:nvSpPr>
          <p:spPr>
            <a:xfrm>
              <a:off x="2388350" y="1666936"/>
              <a:ext cx="433670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>
                  <a:solidFill>
                    <a:schemeClr val="bg1"/>
                  </a:solidFill>
                  <a:latin typeface="Distant Galaxy" panose="00000400000000000000" pitchFamily="2" charset="0"/>
                </a:rPr>
                <a:t>A Naprendszer</a:t>
              </a:r>
            </a:p>
            <a:p>
              <a:r>
                <a:rPr lang="hu-HU" sz="2400" dirty="0">
                  <a:latin typeface="Distant Galaxy" panose="00000400000000000000" pitchFamily="2" charset="0"/>
                </a:rPr>
                <a:t>És az </a:t>
              </a:r>
              <a:r>
                <a:rPr lang="hu-HU" sz="3200" b="1" dirty="0">
                  <a:latin typeface="Distant Galaxy" panose="00000400000000000000" pitchFamily="2" charset="0"/>
                </a:rPr>
                <a:t>ű</a:t>
              </a:r>
              <a:r>
                <a:rPr lang="hu-HU" sz="2400" dirty="0">
                  <a:latin typeface="Distant Galaxy" panose="00000400000000000000" pitchFamily="2" charset="0"/>
                </a:rPr>
                <a:t>rteleszkópok </a:t>
              </a:r>
              <a:r>
                <a:rPr lang="hu-HU" sz="2400" dirty="0" smtClean="0">
                  <a:solidFill>
                    <a:schemeClr val="bg1"/>
                  </a:solidFill>
                  <a:latin typeface="Distant Galaxy" panose="00000400000000000000" pitchFamily="2" charset="0"/>
                </a:rPr>
                <a:t>Készítette:</a:t>
              </a:r>
              <a:r>
                <a:rPr lang="hu-HU" sz="2400" dirty="0">
                  <a:latin typeface="Distant Galaxy" panose="00000400000000000000" pitchFamily="2" charset="0"/>
                </a:rPr>
                <a:t> </a:t>
              </a:r>
              <a:r>
                <a:rPr lang="hu-HU" sz="2400" dirty="0" smtClean="0">
                  <a:solidFill>
                    <a:schemeClr val="bg1"/>
                  </a:solidFill>
                  <a:latin typeface="Distant Galaxy" panose="00000400000000000000" pitchFamily="2" charset="0"/>
                </a:rPr>
                <a:t>Jani</a:t>
              </a:r>
              <a:endParaRPr lang="hu-HU" sz="2400" dirty="0">
                <a:solidFill>
                  <a:schemeClr val="bg1"/>
                </a:solidFill>
                <a:latin typeface="Distant Galaxy" panose="00000400000000000000" pitchFamily="2" charset="0"/>
              </a:endParaRPr>
            </a:p>
          </p:txBody>
        </p:sp>
        <p:sp>
          <p:nvSpPr>
            <p:cNvPr id="41" name="Lekerekített téglalap 40">
              <a:hlinkClick r:id="rId5" action="ppaction://hlinksldjump"/>
            </p:cNvPr>
            <p:cNvSpPr/>
            <p:nvPr/>
          </p:nvSpPr>
          <p:spPr>
            <a:xfrm>
              <a:off x="5271170" y="3096420"/>
              <a:ext cx="1219795" cy="540257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atin typeface="Distant Galaxy" panose="00000400000000000000" pitchFamily="2" charset="0"/>
                </a:rPr>
                <a:t>Tovább</a:t>
              </a:r>
            </a:p>
          </p:txBody>
        </p:sp>
        <p:sp>
          <p:nvSpPr>
            <p:cNvPr id="3" name="Lekerekített téglalap 2">
              <a:hlinkClick r:id="rId6" action="ppaction://hlinksldjump"/>
            </p:cNvPr>
            <p:cNvSpPr/>
            <p:nvPr/>
          </p:nvSpPr>
          <p:spPr>
            <a:xfrm>
              <a:off x="6490965" y="3096420"/>
              <a:ext cx="282698" cy="52984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atin typeface="Distant Galaxy" panose="00000400000000000000" pitchFamily="2" charset="0"/>
                </a:rPr>
                <a:t>&gt;</a:t>
              </a:r>
            </a:p>
          </p:txBody>
        </p:sp>
      </p:grpSp>
      <p:sp>
        <p:nvSpPr>
          <p:cNvPr id="55" name="Lekerekített téglalap 54">
            <a:hlinkClick r:id="rId6" action="ppaction://hlinksldjump"/>
          </p:cNvPr>
          <p:cNvSpPr/>
          <p:nvPr/>
        </p:nvSpPr>
        <p:spPr>
          <a:xfrm>
            <a:off x="92687" y="100811"/>
            <a:ext cx="9000000" cy="486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5" name="Lekerekített téglalap 44">
            <a:hlinkClick r:id="rId6" action="ppaction://hlinksldjump"/>
          </p:cNvPr>
          <p:cNvSpPr/>
          <p:nvPr/>
        </p:nvSpPr>
        <p:spPr>
          <a:xfrm>
            <a:off x="236703" y="209083"/>
            <a:ext cx="4320000" cy="4680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3600" dirty="0"/>
              <a:t>Nap:?, Merkúr:?, Vénusz:?, Föld:?, Hold:?, Hubble:?, Mars:?, Jupiter:?, Szaturnusz:?, JWST:?, Uránusz:?, Neptunusz:?, Plútó:?</a:t>
            </a:r>
          </a:p>
        </p:txBody>
      </p:sp>
      <p:sp>
        <p:nvSpPr>
          <p:cNvPr id="46" name="Lekerekített téglalap 45">
            <a:hlinkClick r:id="rId6" action="ppaction://hlinksldjump"/>
          </p:cNvPr>
          <p:cNvSpPr/>
          <p:nvPr/>
        </p:nvSpPr>
        <p:spPr>
          <a:xfrm>
            <a:off x="4701199" y="173339"/>
            <a:ext cx="4320000" cy="468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7" name="Téglalap 46">
            <a:hlinkClick r:id="rId6" action="ppaction://hlinksldjump"/>
          </p:cNvPr>
          <p:cNvSpPr/>
          <p:nvPr/>
        </p:nvSpPr>
        <p:spPr>
          <a:xfrm>
            <a:off x="5501208" y="569303"/>
            <a:ext cx="2736304" cy="3923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8" name="Szövegdoboz 47">
            <a:hlinkClick r:id="rId6" action="ppaction://hlinksldjump"/>
          </p:cNvPr>
          <p:cNvSpPr txBox="1"/>
          <p:nvPr/>
        </p:nvSpPr>
        <p:spPr>
          <a:xfrm>
            <a:off x="5708785" y="1939210"/>
            <a:ext cx="23053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latin typeface="Brush Script MT" panose="03060802040406070304" pitchFamily="66" charset="0"/>
              </a:rPr>
              <a:t>A lapra írd a megfejtést.</a:t>
            </a:r>
          </a:p>
        </p:txBody>
      </p:sp>
      <p:grpSp>
        <p:nvGrpSpPr>
          <p:cNvPr id="49" name="Csoportba foglalás 48"/>
          <p:cNvGrpSpPr/>
          <p:nvPr/>
        </p:nvGrpSpPr>
        <p:grpSpPr>
          <a:xfrm>
            <a:off x="7600867" y="665891"/>
            <a:ext cx="1009341" cy="1043051"/>
            <a:chOff x="9321195" y="-39572"/>
            <a:chExt cx="610286" cy="605406"/>
          </a:xfrm>
        </p:grpSpPr>
        <p:grpSp>
          <p:nvGrpSpPr>
            <p:cNvPr id="50" name="Csoportba foglalás 49"/>
            <p:cNvGrpSpPr/>
            <p:nvPr/>
          </p:nvGrpSpPr>
          <p:grpSpPr>
            <a:xfrm>
              <a:off x="9321195" y="185756"/>
              <a:ext cx="610286" cy="380078"/>
              <a:chOff x="9321195" y="185756"/>
              <a:chExt cx="610286" cy="380078"/>
            </a:xfrm>
          </p:grpSpPr>
          <p:sp>
            <p:nvSpPr>
              <p:cNvPr id="52" name="Téglalap 51">
                <a:hlinkClick r:id="rId3" action="ppaction://hlinksldjump"/>
              </p:cNvPr>
              <p:cNvSpPr/>
              <p:nvPr/>
            </p:nvSpPr>
            <p:spPr>
              <a:xfrm rot="18900000">
                <a:off x="9355417" y="185756"/>
                <a:ext cx="576064" cy="12231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  <p:sp>
            <p:nvSpPr>
              <p:cNvPr id="53" name="Háromszög 52">
                <a:hlinkClick r:id="rId3" action="ppaction://hlinksldjump"/>
              </p:cNvPr>
              <p:cNvSpPr/>
              <p:nvPr/>
            </p:nvSpPr>
            <p:spPr>
              <a:xfrm rot="13500000">
                <a:off x="9324527" y="418486"/>
                <a:ext cx="144016" cy="15068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  <p:sp>
            <p:nvSpPr>
              <p:cNvPr id="54" name="Ellipszis 53">
                <a:hlinkClick r:id="rId3" action="ppaction://hlinksldjump"/>
              </p:cNvPr>
              <p:cNvSpPr/>
              <p:nvPr/>
            </p:nvSpPr>
            <p:spPr>
              <a:xfrm flipH="1" flipV="1">
                <a:off x="9325631" y="52345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</p:grpSp>
        <p:sp>
          <p:nvSpPr>
            <p:cNvPr id="51" name="Téglalap 50">
              <a:hlinkClick r:id="rId3" action="ppaction://hlinksldjump"/>
            </p:cNvPr>
            <p:cNvSpPr/>
            <p:nvPr/>
          </p:nvSpPr>
          <p:spPr>
            <a:xfrm rot="18900000">
              <a:off x="9817362" y="-39572"/>
              <a:ext cx="72008" cy="144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u-HU" dirty="0"/>
            </a:p>
          </p:txBody>
        </p:sp>
      </p:grpSp>
      <p:sp>
        <p:nvSpPr>
          <p:cNvPr id="7" name="Ellipszis 6"/>
          <p:cNvSpPr/>
          <p:nvPr/>
        </p:nvSpPr>
        <p:spPr>
          <a:xfrm>
            <a:off x="4399753" y="107063"/>
            <a:ext cx="461515" cy="432048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/>
              <a:t>X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53991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32" fill="hold" grpId="0" nodeType="after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1250"/>
                            </p:stCondLst>
                            <p:childTnLst>
                              <p:par>
                                <p:cTn id="17" presetID="6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000"/>
                            </p:stCondLst>
                            <p:childTnLst>
                              <p:par>
                                <p:cTn id="21" presetID="6" presetClass="entr" presetSubtype="32" fill="hold" grpId="0" nodeType="after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1750"/>
                            </p:stCondLst>
                            <p:childTnLst>
                              <p:par>
                                <p:cTn id="25" presetID="6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2500"/>
                            </p:stCondLst>
                            <p:childTnLst>
                              <p:par>
                                <p:cTn id="29" presetID="6" presetClass="entr" presetSubtype="32" fill="hold" grpId="0" nodeType="after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2250"/>
                            </p:stCondLst>
                            <p:childTnLst>
                              <p:par>
                                <p:cTn id="33" presetID="6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3000"/>
                            </p:stCondLst>
                            <p:childTnLst>
                              <p:par>
                                <p:cTn id="37" presetID="6" presetClass="entr" presetSubtype="32" fill="hold" grpId="0" nodeType="after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2750"/>
                            </p:stCondLst>
                            <p:childTnLst>
                              <p:par>
                                <p:cTn id="41" presetID="6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4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3500"/>
                            </p:stCondLst>
                            <p:childTnLst>
                              <p:par>
                                <p:cTn id="45" presetID="6" presetClass="entr" presetSubtype="32" fill="hold" grpId="0" nodeType="after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3250"/>
                            </p:stCondLst>
                            <p:childTnLst>
                              <p:par>
                                <p:cTn id="49" presetID="6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5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4000"/>
                            </p:stCondLst>
                            <p:childTnLst>
                              <p:par>
                                <p:cTn id="53" presetID="6" presetClass="entr" presetSubtype="32" fill="hold" grpId="0" nodeType="after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63750"/>
                            </p:stCondLst>
                            <p:childTnLst>
                              <p:par>
                                <p:cTn id="57" presetID="6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5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64500"/>
                            </p:stCondLst>
                            <p:childTnLst>
                              <p:par>
                                <p:cTn id="61" presetID="6" presetClass="entr" presetSubtype="32" fill="hold" grpId="0" nodeType="after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4250"/>
                            </p:stCondLst>
                            <p:childTnLst>
                              <p:par>
                                <p:cTn id="65" presetID="6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6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00"/>
                            </p:stCondLst>
                            <p:childTnLst>
                              <p:par>
                                <p:cTn id="69" presetID="6" presetClass="entr" presetSubtype="32" fill="hold" grpId="0" nodeType="after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1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84750"/>
                            </p:stCondLst>
                            <p:childTnLst>
                              <p:par>
                                <p:cTn id="73" presetID="6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74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85500"/>
                            </p:stCondLst>
                            <p:childTnLst>
                              <p:par>
                                <p:cTn id="77" presetID="6" presetClass="entr" presetSubtype="32" fill="hold" grpId="0" nodeType="after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45250"/>
                            </p:stCondLst>
                            <p:childTnLst>
                              <p:par>
                                <p:cTn id="81" presetID="6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8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460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46500"/>
                            </p:stCondLst>
                            <p:childTnLst>
                              <p:par>
                                <p:cTn id="90" presetID="2" presetClass="exit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32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8" dur="2" fill="hold">
                                          <p:stCondLst>
                                            <p:cond delay="8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9" dur="2" fill="hold">
                                          <p:stCondLst>
                                            <p:cond delay="177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0" dur="2" fill="hold">
                                          <p:stCondLst>
                                            <p:cond delay="265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1" dur="2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  <p:bldP spid="29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55" grpId="0" animBg="1"/>
      <p:bldP spid="55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/>
      <p:bldP spid="48" grpId="1"/>
      <p:bldP spid="7" grpId="0" animBg="1"/>
      <p:bldP spid="7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hlinkClick r:id="rId2" action="ppaction://hlinksldjump"/>
          </p:cNvPr>
          <p:cNvSpPr/>
          <p:nvPr/>
        </p:nvSpPr>
        <p:spPr>
          <a:xfrm>
            <a:off x="-16934" y="-9525"/>
            <a:ext cx="9180512" cy="5164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hlinkClick r:id="rId3" action="ppaction://hlinksldjump"/>
          </p:cNvPr>
          <p:cNvSpPr/>
          <p:nvPr/>
        </p:nvSpPr>
        <p:spPr>
          <a:xfrm>
            <a:off x="4139952" y="401191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Ellipszis 19">
            <a:hlinkClick r:id="rId3" action="ppaction://hlinksldjump"/>
          </p:cNvPr>
          <p:cNvSpPr/>
          <p:nvPr/>
        </p:nvSpPr>
        <p:spPr>
          <a:xfrm>
            <a:off x="3131840" y="77155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>
            <a:hlinkClick r:id="rId3" action="ppaction://hlinksldjump"/>
          </p:cNvPr>
          <p:cNvSpPr/>
          <p:nvPr/>
        </p:nvSpPr>
        <p:spPr>
          <a:xfrm>
            <a:off x="1259632" y="264375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Ellipszis 24">
            <a:hlinkClick r:id="rId3" action="ppaction://hlinksldjump"/>
          </p:cNvPr>
          <p:cNvSpPr/>
          <p:nvPr/>
        </p:nvSpPr>
        <p:spPr>
          <a:xfrm>
            <a:off x="1619672" y="415592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Ellipszis 25">
            <a:hlinkClick r:id="rId3" action="ppaction://hlinksldjump"/>
          </p:cNvPr>
          <p:cNvSpPr/>
          <p:nvPr/>
        </p:nvSpPr>
        <p:spPr>
          <a:xfrm>
            <a:off x="539552" y="69954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Lekerekített téglalap 30">
            <a:hlinkClick r:id="rId2" action="ppaction://hlinksldjump"/>
          </p:cNvPr>
          <p:cNvSpPr/>
          <p:nvPr/>
        </p:nvSpPr>
        <p:spPr>
          <a:xfrm>
            <a:off x="179512" y="303758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hlinkClick r:id="rId2" action="ppaction://hlinksldjump"/>
          </p:cNvPr>
          <p:cNvSpPr txBox="1"/>
          <p:nvPr/>
        </p:nvSpPr>
        <p:spPr>
          <a:xfrm>
            <a:off x="827584" y="48351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Distant Galaxy" panose="00000400000000000000" pitchFamily="2" charset="0"/>
              </a:rPr>
              <a:t>a Jupiter</a:t>
            </a:r>
          </a:p>
        </p:txBody>
      </p:sp>
      <p:sp>
        <p:nvSpPr>
          <p:cNvPr id="33" name="Szövegdoboz 32">
            <a:hlinkClick r:id="rId2" action="ppaction://hlinksldjump"/>
          </p:cNvPr>
          <p:cNvSpPr txBox="1"/>
          <p:nvPr/>
        </p:nvSpPr>
        <p:spPr>
          <a:xfrm>
            <a:off x="323528" y="1059582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Mi a neve a bolygó felh</a:t>
            </a:r>
            <a:r>
              <a:rPr lang="hu-HU" sz="2000" b="1" dirty="0">
                <a:solidFill>
                  <a:schemeClr val="bg1"/>
                </a:solidFill>
                <a:latin typeface="Distant Galaxy" panose="00000400000000000000" pitchFamily="2" charset="0"/>
              </a:rPr>
              <a:t>ő</a:t>
            </a:r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 örvényének?</a:t>
            </a:r>
          </a:p>
        </p:txBody>
      </p:sp>
      <p:sp>
        <p:nvSpPr>
          <p:cNvPr id="35" name="Lekerekített téglalap 34">
            <a:hlinkClick r:id="rId4" action="ppaction://hlinksldjump"/>
          </p:cNvPr>
          <p:cNvSpPr/>
          <p:nvPr/>
        </p:nvSpPr>
        <p:spPr>
          <a:xfrm>
            <a:off x="-108520" y="-39349"/>
            <a:ext cx="576064" cy="432048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ym typeface="Wingdings" panose="05000000000000000000" pitchFamily="2" charset="2"/>
              </a:rPr>
              <a:t> </a:t>
            </a:r>
            <a:endParaRPr lang="hu-HU" b="1" dirty="0"/>
          </a:p>
        </p:txBody>
      </p:sp>
      <p:sp>
        <p:nvSpPr>
          <p:cNvPr id="50" name="Lekerekített téglalap 49"/>
          <p:cNvSpPr/>
          <p:nvPr/>
        </p:nvSpPr>
        <p:spPr>
          <a:xfrm>
            <a:off x="539552" y="413776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(C) Nagy Vörös Folt</a:t>
            </a:r>
          </a:p>
        </p:txBody>
      </p:sp>
      <p:sp>
        <p:nvSpPr>
          <p:cNvPr id="51" name="Lekerekített téglalap 50"/>
          <p:cNvSpPr/>
          <p:nvPr/>
        </p:nvSpPr>
        <p:spPr>
          <a:xfrm>
            <a:off x="520887" y="3076698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(a) Vörös örvény</a:t>
            </a:r>
          </a:p>
        </p:txBody>
      </p:sp>
      <p:sp>
        <p:nvSpPr>
          <p:cNvPr id="52" name="Lekerekített téglalap 51"/>
          <p:cNvSpPr/>
          <p:nvPr/>
        </p:nvSpPr>
        <p:spPr>
          <a:xfrm>
            <a:off x="530434" y="359770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(b) Vörös vihar</a:t>
            </a:r>
          </a:p>
        </p:txBody>
      </p:sp>
      <p:sp>
        <p:nvSpPr>
          <p:cNvPr id="9" name="Téglalap 8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Lekerekített téglalap 29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4" name="Téglalap 33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46" name="Csoportba foglalás 45"/>
          <p:cNvGrpSpPr>
            <a:grpSpLocks noChangeAspect="1"/>
          </p:cNvGrpSpPr>
          <p:nvPr/>
        </p:nvGrpSpPr>
        <p:grpSpPr>
          <a:xfrm>
            <a:off x="4777698" y="592494"/>
            <a:ext cx="4052620" cy="3960000"/>
            <a:chOff x="4037711" y="1736472"/>
            <a:chExt cx="2218911" cy="2168199"/>
          </a:xfrm>
        </p:grpSpPr>
        <p:sp>
          <p:nvSpPr>
            <p:cNvPr id="47" name="Ellipszis 46">
              <a:hlinkClick r:id="rId2" action="ppaction://hlinksldjump"/>
            </p:cNvPr>
            <p:cNvSpPr>
              <a:spLocks noChangeAspect="1"/>
            </p:cNvSpPr>
            <p:nvPr/>
          </p:nvSpPr>
          <p:spPr>
            <a:xfrm>
              <a:off x="4067944" y="1736472"/>
              <a:ext cx="2160000" cy="216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" name="Lekerekített téglalap 65">
              <a:hlinkClick r:id="rId2" action="ppaction://hlinksldjump"/>
            </p:cNvPr>
            <p:cNvSpPr/>
            <p:nvPr/>
          </p:nvSpPr>
          <p:spPr>
            <a:xfrm rot="533507">
              <a:off x="4158251" y="2322742"/>
              <a:ext cx="2098371" cy="244286"/>
            </a:xfrm>
            <a:custGeom>
              <a:avLst/>
              <a:gdLst>
                <a:gd name="connsiteX0" fmla="*/ 0 w 2057636"/>
                <a:gd name="connsiteY0" fmla="*/ 37519 h 225107"/>
                <a:gd name="connsiteX1" fmla="*/ 37519 w 2057636"/>
                <a:gd name="connsiteY1" fmla="*/ 0 h 225107"/>
                <a:gd name="connsiteX2" fmla="*/ 2020117 w 2057636"/>
                <a:gd name="connsiteY2" fmla="*/ 0 h 225107"/>
                <a:gd name="connsiteX3" fmla="*/ 2057636 w 2057636"/>
                <a:gd name="connsiteY3" fmla="*/ 37519 h 225107"/>
                <a:gd name="connsiteX4" fmla="*/ 2057636 w 2057636"/>
                <a:gd name="connsiteY4" fmla="*/ 187588 h 225107"/>
                <a:gd name="connsiteX5" fmla="*/ 2020117 w 2057636"/>
                <a:gd name="connsiteY5" fmla="*/ 225107 h 225107"/>
                <a:gd name="connsiteX6" fmla="*/ 37519 w 2057636"/>
                <a:gd name="connsiteY6" fmla="*/ 225107 h 225107"/>
                <a:gd name="connsiteX7" fmla="*/ 0 w 2057636"/>
                <a:gd name="connsiteY7" fmla="*/ 187588 h 225107"/>
                <a:gd name="connsiteX8" fmla="*/ 0 w 2057636"/>
                <a:gd name="connsiteY8" fmla="*/ 37519 h 225107"/>
                <a:gd name="connsiteX0" fmla="*/ 0 w 2057636"/>
                <a:gd name="connsiteY0" fmla="*/ 37519 h 225107"/>
                <a:gd name="connsiteX1" fmla="*/ 37519 w 2057636"/>
                <a:gd name="connsiteY1" fmla="*/ 0 h 225107"/>
                <a:gd name="connsiteX2" fmla="*/ 2020117 w 2057636"/>
                <a:gd name="connsiteY2" fmla="*/ 0 h 225107"/>
                <a:gd name="connsiteX3" fmla="*/ 2003761 w 2057636"/>
                <a:gd name="connsiteY3" fmla="*/ 38235 h 225107"/>
                <a:gd name="connsiteX4" fmla="*/ 2057636 w 2057636"/>
                <a:gd name="connsiteY4" fmla="*/ 187588 h 225107"/>
                <a:gd name="connsiteX5" fmla="*/ 2020117 w 2057636"/>
                <a:gd name="connsiteY5" fmla="*/ 225107 h 225107"/>
                <a:gd name="connsiteX6" fmla="*/ 37519 w 2057636"/>
                <a:gd name="connsiteY6" fmla="*/ 225107 h 225107"/>
                <a:gd name="connsiteX7" fmla="*/ 0 w 2057636"/>
                <a:gd name="connsiteY7" fmla="*/ 187588 h 225107"/>
                <a:gd name="connsiteX8" fmla="*/ 0 w 2057636"/>
                <a:gd name="connsiteY8" fmla="*/ 37519 h 225107"/>
                <a:gd name="connsiteX0" fmla="*/ 0 w 2057636"/>
                <a:gd name="connsiteY0" fmla="*/ 37519 h 225107"/>
                <a:gd name="connsiteX1" fmla="*/ 37519 w 2057636"/>
                <a:gd name="connsiteY1" fmla="*/ 0 h 225107"/>
                <a:gd name="connsiteX2" fmla="*/ 1997532 w 2057636"/>
                <a:gd name="connsiteY2" fmla="*/ 3533 h 225107"/>
                <a:gd name="connsiteX3" fmla="*/ 2003761 w 2057636"/>
                <a:gd name="connsiteY3" fmla="*/ 38235 h 225107"/>
                <a:gd name="connsiteX4" fmla="*/ 2057636 w 2057636"/>
                <a:gd name="connsiteY4" fmla="*/ 187588 h 225107"/>
                <a:gd name="connsiteX5" fmla="*/ 2020117 w 2057636"/>
                <a:gd name="connsiteY5" fmla="*/ 225107 h 225107"/>
                <a:gd name="connsiteX6" fmla="*/ 37519 w 2057636"/>
                <a:gd name="connsiteY6" fmla="*/ 225107 h 225107"/>
                <a:gd name="connsiteX7" fmla="*/ 0 w 2057636"/>
                <a:gd name="connsiteY7" fmla="*/ 187588 h 225107"/>
                <a:gd name="connsiteX8" fmla="*/ 0 w 2057636"/>
                <a:gd name="connsiteY8" fmla="*/ 37519 h 225107"/>
                <a:gd name="connsiteX0" fmla="*/ 0 w 2057636"/>
                <a:gd name="connsiteY0" fmla="*/ 37519 h 225107"/>
                <a:gd name="connsiteX1" fmla="*/ 37519 w 2057636"/>
                <a:gd name="connsiteY1" fmla="*/ 0 h 225107"/>
                <a:gd name="connsiteX2" fmla="*/ 1997532 w 2057636"/>
                <a:gd name="connsiteY2" fmla="*/ 3533 h 225107"/>
                <a:gd name="connsiteX3" fmla="*/ 2030469 w 2057636"/>
                <a:gd name="connsiteY3" fmla="*/ 61051 h 225107"/>
                <a:gd name="connsiteX4" fmla="*/ 2057636 w 2057636"/>
                <a:gd name="connsiteY4" fmla="*/ 187588 h 225107"/>
                <a:gd name="connsiteX5" fmla="*/ 2020117 w 2057636"/>
                <a:gd name="connsiteY5" fmla="*/ 225107 h 225107"/>
                <a:gd name="connsiteX6" fmla="*/ 37519 w 2057636"/>
                <a:gd name="connsiteY6" fmla="*/ 225107 h 225107"/>
                <a:gd name="connsiteX7" fmla="*/ 0 w 2057636"/>
                <a:gd name="connsiteY7" fmla="*/ 187588 h 225107"/>
                <a:gd name="connsiteX8" fmla="*/ 0 w 2057636"/>
                <a:gd name="connsiteY8" fmla="*/ 37519 h 225107"/>
                <a:gd name="connsiteX0" fmla="*/ 0 w 2071231"/>
                <a:gd name="connsiteY0" fmla="*/ 37519 h 229922"/>
                <a:gd name="connsiteX1" fmla="*/ 37519 w 2071231"/>
                <a:gd name="connsiteY1" fmla="*/ 0 h 229922"/>
                <a:gd name="connsiteX2" fmla="*/ 1997532 w 2071231"/>
                <a:gd name="connsiteY2" fmla="*/ 3533 h 229922"/>
                <a:gd name="connsiteX3" fmla="*/ 2030469 w 2071231"/>
                <a:gd name="connsiteY3" fmla="*/ 61051 h 229922"/>
                <a:gd name="connsiteX4" fmla="*/ 2057636 w 2071231"/>
                <a:gd name="connsiteY4" fmla="*/ 187588 h 229922"/>
                <a:gd name="connsiteX5" fmla="*/ 2063290 w 2071231"/>
                <a:gd name="connsiteY5" fmla="*/ 229922 h 229922"/>
                <a:gd name="connsiteX6" fmla="*/ 37519 w 2071231"/>
                <a:gd name="connsiteY6" fmla="*/ 225107 h 229922"/>
                <a:gd name="connsiteX7" fmla="*/ 0 w 2071231"/>
                <a:gd name="connsiteY7" fmla="*/ 187588 h 229922"/>
                <a:gd name="connsiteX8" fmla="*/ 0 w 2071231"/>
                <a:gd name="connsiteY8" fmla="*/ 37519 h 229922"/>
                <a:gd name="connsiteX0" fmla="*/ 0 w 2076060"/>
                <a:gd name="connsiteY0" fmla="*/ 37519 h 229922"/>
                <a:gd name="connsiteX1" fmla="*/ 37519 w 2076060"/>
                <a:gd name="connsiteY1" fmla="*/ 0 h 229922"/>
                <a:gd name="connsiteX2" fmla="*/ 1997532 w 2076060"/>
                <a:gd name="connsiteY2" fmla="*/ 3533 h 229922"/>
                <a:gd name="connsiteX3" fmla="*/ 2030469 w 2076060"/>
                <a:gd name="connsiteY3" fmla="*/ 61051 h 229922"/>
                <a:gd name="connsiteX4" fmla="*/ 2057636 w 2076060"/>
                <a:gd name="connsiteY4" fmla="*/ 187588 h 229922"/>
                <a:gd name="connsiteX5" fmla="*/ 2063290 w 2076060"/>
                <a:gd name="connsiteY5" fmla="*/ 229922 h 229922"/>
                <a:gd name="connsiteX6" fmla="*/ 37519 w 2076060"/>
                <a:gd name="connsiteY6" fmla="*/ 225107 h 229922"/>
                <a:gd name="connsiteX7" fmla="*/ 0 w 2076060"/>
                <a:gd name="connsiteY7" fmla="*/ 187588 h 229922"/>
                <a:gd name="connsiteX8" fmla="*/ 0 w 2076060"/>
                <a:gd name="connsiteY8" fmla="*/ 37519 h 229922"/>
                <a:gd name="connsiteX0" fmla="*/ 0 w 2205099"/>
                <a:gd name="connsiteY0" fmla="*/ 37519 h 229922"/>
                <a:gd name="connsiteX1" fmla="*/ 37519 w 2205099"/>
                <a:gd name="connsiteY1" fmla="*/ 0 h 229922"/>
                <a:gd name="connsiteX2" fmla="*/ 1997532 w 2205099"/>
                <a:gd name="connsiteY2" fmla="*/ 3533 h 229922"/>
                <a:gd name="connsiteX3" fmla="*/ 2030469 w 2205099"/>
                <a:gd name="connsiteY3" fmla="*/ 61051 h 229922"/>
                <a:gd name="connsiteX4" fmla="*/ 2063290 w 2205099"/>
                <a:gd name="connsiteY4" fmla="*/ 229922 h 229922"/>
                <a:gd name="connsiteX5" fmla="*/ 37519 w 2205099"/>
                <a:gd name="connsiteY5" fmla="*/ 225107 h 229922"/>
                <a:gd name="connsiteX6" fmla="*/ 0 w 2205099"/>
                <a:gd name="connsiteY6" fmla="*/ 187588 h 229922"/>
                <a:gd name="connsiteX7" fmla="*/ 0 w 2205099"/>
                <a:gd name="connsiteY7" fmla="*/ 37519 h 229922"/>
                <a:gd name="connsiteX0" fmla="*/ 0 w 2063290"/>
                <a:gd name="connsiteY0" fmla="*/ 37519 h 229922"/>
                <a:gd name="connsiteX1" fmla="*/ 37519 w 2063290"/>
                <a:gd name="connsiteY1" fmla="*/ 0 h 229922"/>
                <a:gd name="connsiteX2" fmla="*/ 1997532 w 2063290"/>
                <a:gd name="connsiteY2" fmla="*/ 3533 h 229922"/>
                <a:gd name="connsiteX3" fmla="*/ 2030469 w 2063290"/>
                <a:gd name="connsiteY3" fmla="*/ 61051 h 229922"/>
                <a:gd name="connsiteX4" fmla="*/ 2063290 w 2063290"/>
                <a:gd name="connsiteY4" fmla="*/ 229922 h 229922"/>
                <a:gd name="connsiteX5" fmla="*/ 37519 w 2063290"/>
                <a:gd name="connsiteY5" fmla="*/ 225107 h 229922"/>
                <a:gd name="connsiteX6" fmla="*/ 0 w 2063290"/>
                <a:gd name="connsiteY6" fmla="*/ 187588 h 229922"/>
                <a:gd name="connsiteX7" fmla="*/ 0 w 2063290"/>
                <a:gd name="connsiteY7" fmla="*/ 37519 h 229922"/>
                <a:gd name="connsiteX0" fmla="*/ 0 w 2064139"/>
                <a:gd name="connsiteY0" fmla="*/ 37519 h 229922"/>
                <a:gd name="connsiteX1" fmla="*/ 37519 w 2064139"/>
                <a:gd name="connsiteY1" fmla="*/ 0 h 229922"/>
                <a:gd name="connsiteX2" fmla="*/ 1997532 w 2064139"/>
                <a:gd name="connsiteY2" fmla="*/ 3533 h 229922"/>
                <a:gd name="connsiteX3" fmla="*/ 2030469 w 2064139"/>
                <a:gd name="connsiteY3" fmla="*/ 61051 h 229922"/>
                <a:gd name="connsiteX4" fmla="*/ 2063290 w 2064139"/>
                <a:gd name="connsiteY4" fmla="*/ 229922 h 229922"/>
                <a:gd name="connsiteX5" fmla="*/ 37519 w 2064139"/>
                <a:gd name="connsiteY5" fmla="*/ 225107 h 229922"/>
                <a:gd name="connsiteX6" fmla="*/ 0 w 2064139"/>
                <a:gd name="connsiteY6" fmla="*/ 187588 h 229922"/>
                <a:gd name="connsiteX7" fmla="*/ 0 w 2064139"/>
                <a:gd name="connsiteY7" fmla="*/ 37519 h 229922"/>
                <a:gd name="connsiteX0" fmla="*/ 0 w 2075213"/>
                <a:gd name="connsiteY0" fmla="*/ 37519 h 228155"/>
                <a:gd name="connsiteX1" fmla="*/ 37519 w 2075213"/>
                <a:gd name="connsiteY1" fmla="*/ 0 h 228155"/>
                <a:gd name="connsiteX2" fmla="*/ 1997532 w 2075213"/>
                <a:gd name="connsiteY2" fmla="*/ 3533 h 228155"/>
                <a:gd name="connsiteX3" fmla="*/ 2030469 w 2075213"/>
                <a:gd name="connsiteY3" fmla="*/ 61051 h 228155"/>
                <a:gd name="connsiteX4" fmla="*/ 2074582 w 2075213"/>
                <a:gd name="connsiteY4" fmla="*/ 228155 h 228155"/>
                <a:gd name="connsiteX5" fmla="*/ 37519 w 2075213"/>
                <a:gd name="connsiteY5" fmla="*/ 225107 h 228155"/>
                <a:gd name="connsiteX6" fmla="*/ 0 w 2075213"/>
                <a:gd name="connsiteY6" fmla="*/ 187588 h 228155"/>
                <a:gd name="connsiteX7" fmla="*/ 0 w 2075213"/>
                <a:gd name="connsiteY7" fmla="*/ 37519 h 228155"/>
                <a:gd name="connsiteX0" fmla="*/ 0 w 2074582"/>
                <a:gd name="connsiteY0" fmla="*/ 37519 h 228155"/>
                <a:gd name="connsiteX1" fmla="*/ 37519 w 2074582"/>
                <a:gd name="connsiteY1" fmla="*/ 0 h 228155"/>
                <a:gd name="connsiteX2" fmla="*/ 1997532 w 2074582"/>
                <a:gd name="connsiteY2" fmla="*/ 3533 h 228155"/>
                <a:gd name="connsiteX3" fmla="*/ 2030469 w 2074582"/>
                <a:gd name="connsiteY3" fmla="*/ 61051 h 228155"/>
                <a:gd name="connsiteX4" fmla="*/ 2074582 w 2074582"/>
                <a:gd name="connsiteY4" fmla="*/ 228155 h 228155"/>
                <a:gd name="connsiteX5" fmla="*/ 37519 w 2074582"/>
                <a:gd name="connsiteY5" fmla="*/ 225107 h 228155"/>
                <a:gd name="connsiteX6" fmla="*/ 0 w 2074582"/>
                <a:gd name="connsiteY6" fmla="*/ 187588 h 228155"/>
                <a:gd name="connsiteX7" fmla="*/ 0 w 2074582"/>
                <a:gd name="connsiteY7" fmla="*/ 37519 h 228155"/>
                <a:gd name="connsiteX0" fmla="*/ 0 w 2074582"/>
                <a:gd name="connsiteY0" fmla="*/ 37519 h 228155"/>
                <a:gd name="connsiteX1" fmla="*/ 37519 w 2074582"/>
                <a:gd name="connsiteY1" fmla="*/ 0 h 228155"/>
                <a:gd name="connsiteX2" fmla="*/ 1997532 w 2074582"/>
                <a:gd name="connsiteY2" fmla="*/ 3533 h 228155"/>
                <a:gd name="connsiteX3" fmla="*/ 2030469 w 2074582"/>
                <a:gd name="connsiteY3" fmla="*/ 61051 h 228155"/>
                <a:gd name="connsiteX4" fmla="*/ 2074582 w 2074582"/>
                <a:gd name="connsiteY4" fmla="*/ 228155 h 228155"/>
                <a:gd name="connsiteX5" fmla="*/ 37519 w 2074582"/>
                <a:gd name="connsiteY5" fmla="*/ 225107 h 228155"/>
                <a:gd name="connsiteX6" fmla="*/ 0 w 2074582"/>
                <a:gd name="connsiteY6" fmla="*/ 187588 h 228155"/>
                <a:gd name="connsiteX7" fmla="*/ 0 w 2074582"/>
                <a:gd name="connsiteY7" fmla="*/ 37519 h 228155"/>
                <a:gd name="connsiteX0" fmla="*/ 0 w 2074582"/>
                <a:gd name="connsiteY0" fmla="*/ 44713 h 235349"/>
                <a:gd name="connsiteX1" fmla="*/ 130379 w 2074582"/>
                <a:gd name="connsiteY1" fmla="*/ 0 h 235349"/>
                <a:gd name="connsiteX2" fmla="*/ 1997532 w 2074582"/>
                <a:gd name="connsiteY2" fmla="*/ 10727 h 235349"/>
                <a:gd name="connsiteX3" fmla="*/ 2030469 w 2074582"/>
                <a:gd name="connsiteY3" fmla="*/ 68245 h 235349"/>
                <a:gd name="connsiteX4" fmla="*/ 2074582 w 2074582"/>
                <a:gd name="connsiteY4" fmla="*/ 235349 h 235349"/>
                <a:gd name="connsiteX5" fmla="*/ 37519 w 2074582"/>
                <a:gd name="connsiteY5" fmla="*/ 232301 h 235349"/>
                <a:gd name="connsiteX6" fmla="*/ 0 w 2074582"/>
                <a:gd name="connsiteY6" fmla="*/ 194782 h 235349"/>
                <a:gd name="connsiteX7" fmla="*/ 0 w 2074582"/>
                <a:gd name="connsiteY7" fmla="*/ 44713 h 235349"/>
                <a:gd name="connsiteX0" fmla="*/ 0 w 2074582"/>
                <a:gd name="connsiteY0" fmla="*/ 194782 h 235349"/>
                <a:gd name="connsiteX1" fmla="*/ 130379 w 2074582"/>
                <a:gd name="connsiteY1" fmla="*/ 0 h 235349"/>
                <a:gd name="connsiteX2" fmla="*/ 1997532 w 2074582"/>
                <a:gd name="connsiteY2" fmla="*/ 10727 h 235349"/>
                <a:gd name="connsiteX3" fmla="*/ 2030469 w 2074582"/>
                <a:gd name="connsiteY3" fmla="*/ 68245 h 235349"/>
                <a:gd name="connsiteX4" fmla="*/ 2074582 w 2074582"/>
                <a:gd name="connsiteY4" fmla="*/ 235349 h 235349"/>
                <a:gd name="connsiteX5" fmla="*/ 37519 w 2074582"/>
                <a:gd name="connsiteY5" fmla="*/ 232301 h 235349"/>
                <a:gd name="connsiteX6" fmla="*/ 0 w 2074582"/>
                <a:gd name="connsiteY6" fmla="*/ 194782 h 235349"/>
                <a:gd name="connsiteX0" fmla="*/ 202352 w 2239415"/>
                <a:gd name="connsiteY0" fmla="*/ 232301 h 235349"/>
                <a:gd name="connsiteX1" fmla="*/ 295212 w 2239415"/>
                <a:gd name="connsiteY1" fmla="*/ 0 h 235349"/>
                <a:gd name="connsiteX2" fmla="*/ 2162365 w 2239415"/>
                <a:gd name="connsiteY2" fmla="*/ 10727 h 235349"/>
                <a:gd name="connsiteX3" fmla="*/ 2195302 w 2239415"/>
                <a:gd name="connsiteY3" fmla="*/ 68245 h 235349"/>
                <a:gd name="connsiteX4" fmla="*/ 2239415 w 2239415"/>
                <a:gd name="connsiteY4" fmla="*/ 235349 h 235349"/>
                <a:gd name="connsiteX5" fmla="*/ 202352 w 2239415"/>
                <a:gd name="connsiteY5" fmla="*/ 232301 h 235349"/>
                <a:gd name="connsiteX0" fmla="*/ 67082 w 2104145"/>
                <a:gd name="connsiteY0" fmla="*/ 232301 h 235349"/>
                <a:gd name="connsiteX1" fmla="*/ 159942 w 2104145"/>
                <a:gd name="connsiteY1" fmla="*/ 0 h 235349"/>
                <a:gd name="connsiteX2" fmla="*/ 2027095 w 2104145"/>
                <a:gd name="connsiteY2" fmla="*/ 10727 h 235349"/>
                <a:gd name="connsiteX3" fmla="*/ 2060032 w 2104145"/>
                <a:gd name="connsiteY3" fmla="*/ 68245 h 235349"/>
                <a:gd name="connsiteX4" fmla="*/ 2104145 w 2104145"/>
                <a:gd name="connsiteY4" fmla="*/ 235349 h 235349"/>
                <a:gd name="connsiteX5" fmla="*/ 67082 w 2104145"/>
                <a:gd name="connsiteY5" fmla="*/ 232301 h 235349"/>
                <a:gd name="connsiteX0" fmla="*/ 0 w 2037063"/>
                <a:gd name="connsiteY0" fmla="*/ 232301 h 235349"/>
                <a:gd name="connsiteX1" fmla="*/ 92860 w 2037063"/>
                <a:gd name="connsiteY1" fmla="*/ 0 h 235349"/>
                <a:gd name="connsiteX2" fmla="*/ 1960013 w 2037063"/>
                <a:gd name="connsiteY2" fmla="*/ 10727 h 235349"/>
                <a:gd name="connsiteX3" fmla="*/ 1992950 w 2037063"/>
                <a:gd name="connsiteY3" fmla="*/ 68245 h 235349"/>
                <a:gd name="connsiteX4" fmla="*/ 2037063 w 2037063"/>
                <a:gd name="connsiteY4" fmla="*/ 235349 h 235349"/>
                <a:gd name="connsiteX5" fmla="*/ 0 w 2037063"/>
                <a:gd name="connsiteY5" fmla="*/ 232301 h 235349"/>
                <a:gd name="connsiteX0" fmla="*/ 2907 w 2039970"/>
                <a:gd name="connsiteY0" fmla="*/ 241238 h 244286"/>
                <a:gd name="connsiteX1" fmla="*/ 79372 w 2039970"/>
                <a:gd name="connsiteY1" fmla="*/ 0 h 244286"/>
                <a:gd name="connsiteX2" fmla="*/ 1962920 w 2039970"/>
                <a:gd name="connsiteY2" fmla="*/ 19664 h 244286"/>
                <a:gd name="connsiteX3" fmla="*/ 1995857 w 2039970"/>
                <a:gd name="connsiteY3" fmla="*/ 77182 h 244286"/>
                <a:gd name="connsiteX4" fmla="*/ 2039970 w 2039970"/>
                <a:gd name="connsiteY4" fmla="*/ 244286 h 244286"/>
                <a:gd name="connsiteX5" fmla="*/ 2907 w 2039970"/>
                <a:gd name="connsiteY5" fmla="*/ 241238 h 244286"/>
                <a:gd name="connsiteX0" fmla="*/ 0 w 2037063"/>
                <a:gd name="connsiteY0" fmla="*/ 241238 h 244286"/>
                <a:gd name="connsiteX1" fmla="*/ 76465 w 2037063"/>
                <a:gd name="connsiteY1" fmla="*/ 0 h 244286"/>
                <a:gd name="connsiteX2" fmla="*/ 1960013 w 2037063"/>
                <a:gd name="connsiteY2" fmla="*/ 19664 h 244286"/>
                <a:gd name="connsiteX3" fmla="*/ 1992950 w 2037063"/>
                <a:gd name="connsiteY3" fmla="*/ 77182 h 244286"/>
                <a:gd name="connsiteX4" fmla="*/ 2037063 w 2037063"/>
                <a:gd name="connsiteY4" fmla="*/ 244286 h 244286"/>
                <a:gd name="connsiteX5" fmla="*/ 0 w 2037063"/>
                <a:gd name="connsiteY5" fmla="*/ 241238 h 244286"/>
                <a:gd name="connsiteX0" fmla="*/ 0 w 2044974"/>
                <a:gd name="connsiteY0" fmla="*/ 238652 h 244286"/>
                <a:gd name="connsiteX1" fmla="*/ 84376 w 2044974"/>
                <a:gd name="connsiteY1" fmla="*/ 0 h 244286"/>
                <a:gd name="connsiteX2" fmla="*/ 1967924 w 2044974"/>
                <a:gd name="connsiteY2" fmla="*/ 19664 h 244286"/>
                <a:gd name="connsiteX3" fmla="*/ 2000861 w 2044974"/>
                <a:gd name="connsiteY3" fmla="*/ 77182 h 244286"/>
                <a:gd name="connsiteX4" fmla="*/ 2044974 w 2044974"/>
                <a:gd name="connsiteY4" fmla="*/ 244286 h 244286"/>
                <a:gd name="connsiteX5" fmla="*/ 0 w 2044974"/>
                <a:gd name="connsiteY5" fmla="*/ 238652 h 244286"/>
                <a:gd name="connsiteX0" fmla="*/ 0 w 2044974"/>
                <a:gd name="connsiteY0" fmla="*/ 238652 h 244286"/>
                <a:gd name="connsiteX1" fmla="*/ 84376 w 2044974"/>
                <a:gd name="connsiteY1" fmla="*/ 0 h 244286"/>
                <a:gd name="connsiteX2" fmla="*/ 1967924 w 2044974"/>
                <a:gd name="connsiteY2" fmla="*/ 19664 h 244286"/>
                <a:gd name="connsiteX3" fmla="*/ 2000861 w 2044974"/>
                <a:gd name="connsiteY3" fmla="*/ 77182 h 244286"/>
                <a:gd name="connsiteX4" fmla="*/ 2044974 w 2044974"/>
                <a:gd name="connsiteY4" fmla="*/ 244286 h 244286"/>
                <a:gd name="connsiteX5" fmla="*/ 0 w 2044974"/>
                <a:gd name="connsiteY5" fmla="*/ 238652 h 244286"/>
                <a:gd name="connsiteX0" fmla="*/ 0 w 2044974"/>
                <a:gd name="connsiteY0" fmla="*/ 238652 h 244286"/>
                <a:gd name="connsiteX1" fmla="*/ 84376 w 2044974"/>
                <a:gd name="connsiteY1" fmla="*/ 0 h 244286"/>
                <a:gd name="connsiteX2" fmla="*/ 1967924 w 2044974"/>
                <a:gd name="connsiteY2" fmla="*/ 19664 h 244286"/>
                <a:gd name="connsiteX3" fmla="*/ 2000861 w 2044974"/>
                <a:gd name="connsiteY3" fmla="*/ 77182 h 244286"/>
                <a:gd name="connsiteX4" fmla="*/ 2044974 w 2044974"/>
                <a:gd name="connsiteY4" fmla="*/ 244286 h 244286"/>
                <a:gd name="connsiteX5" fmla="*/ 0 w 2044974"/>
                <a:gd name="connsiteY5" fmla="*/ 238652 h 24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4974" h="244286">
                  <a:moveTo>
                    <a:pt x="0" y="238652"/>
                  </a:moveTo>
                  <a:cubicBezTo>
                    <a:pt x="58382" y="45484"/>
                    <a:pt x="-29478" y="249571"/>
                    <a:pt x="84376" y="0"/>
                  </a:cubicBezTo>
                  <a:lnTo>
                    <a:pt x="1967924" y="19664"/>
                  </a:lnTo>
                  <a:cubicBezTo>
                    <a:pt x="1988645" y="19664"/>
                    <a:pt x="2000861" y="56461"/>
                    <a:pt x="2000861" y="77182"/>
                  </a:cubicBezTo>
                  <a:cubicBezTo>
                    <a:pt x="2011821" y="114913"/>
                    <a:pt x="2016563" y="130669"/>
                    <a:pt x="2044974" y="244286"/>
                  </a:cubicBezTo>
                  <a:lnTo>
                    <a:pt x="0" y="238652"/>
                  </a:lnTo>
                  <a:close/>
                </a:path>
              </a:pathLst>
            </a:custGeom>
            <a:solidFill>
              <a:schemeClr val="accent6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9" name="Lekerekített téglalap 65">
              <a:hlinkClick r:id="rId2" action="ppaction://hlinksldjump"/>
            </p:cNvPr>
            <p:cNvSpPr/>
            <p:nvPr/>
          </p:nvSpPr>
          <p:spPr>
            <a:xfrm rot="11380496">
              <a:off x="4037711" y="3078711"/>
              <a:ext cx="2098371" cy="244286"/>
            </a:xfrm>
            <a:custGeom>
              <a:avLst/>
              <a:gdLst>
                <a:gd name="connsiteX0" fmla="*/ 0 w 2057636"/>
                <a:gd name="connsiteY0" fmla="*/ 37519 h 225107"/>
                <a:gd name="connsiteX1" fmla="*/ 37519 w 2057636"/>
                <a:gd name="connsiteY1" fmla="*/ 0 h 225107"/>
                <a:gd name="connsiteX2" fmla="*/ 2020117 w 2057636"/>
                <a:gd name="connsiteY2" fmla="*/ 0 h 225107"/>
                <a:gd name="connsiteX3" fmla="*/ 2057636 w 2057636"/>
                <a:gd name="connsiteY3" fmla="*/ 37519 h 225107"/>
                <a:gd name="connsiteX4" fmla="*/ 2057636 w 2057636"/>
                <a:gd name="connsiteY4" fmla="*/ 187588 h 225107"/>
                <a:gd name="connsiteX5" fmla="*/ 2020117 w 2057636"/>
                <a:gd name="connsiteY5" fmla="*/ 225107 h 225107"/>
                <a:gd name="connsiteX6" fmla="*/ 37519 w 2057636"/>
                <a:gd name="connsiteY6" fmla="*/ 225107 h 225107"/>
                <a:gd name="connsiteX7" fmla="*/ 0 w 2057636"/>
                <a:gd name="connsiteY7" fmla="*/ 187588 h 225107"/>
                <a:gd name="connsiteX8" fmla="*/ 0 w 2057636"/>
                <a:gd name="connsiteY8" fmla="*/ 37519 h 225107"/>
                <a:gd name="connsiteX0" fmla="*/ 0 w 2057636"/>
                <a:gd name="connsiteY0" fmla="*/ 37519 h 225107"/>
                <a:gd name="connsiteX1" fmla="*/ 37519 w 2057636"/>
                <a:gd name="connsiteY1" fmla="*/ 0 h 225107"/>
                <a:gd name="connsiteX2" fmla="*/ 2020117 w 2057636"/>
                <a:gd name="connsiteY2" fmla="*/ 0 h 225107"/>
                <a:gd name="connsiteX3" fmla="*/ 2003761 w 2057636"/>
                <a:gd name="connsiteY3" fmla="*/ 38235 h 225107"/>
                <a:gd name="connsiteX4" fmla="*/ 2057636 w 2057636"/>
                <a:gd name="connsiteY4" fmla="*/ 187588 h 225107"/>
                <a:gd name="connsiteX5" fmla="*/ 2020117 w 2057636"/>
                <a:gd name="connsiteY5" fmla="*/ 225107 h 225107"/>
                <a:gd name="connsiteX6" fmla="*/ 37519 w 2057636"/>
                <a:gd name="connsiteY6" fmla="*/ 225107 h 225107"/>
                <a:gd name="connsiteX7" fmla="*/ 0 w 2057636"/>
                <a:gd name="connsiteY7" fmla="*/ 187588 h 225107"/>
                <a:gd name="connsiteX8" fmla="*/ 0 w 2057636"/>
                <a:gd name="connsiteY8" fmla="*/ 37519 h 225107"/>
                <a:gd name="connsiteX0" fmla="*/ 0 w 2057636"/>
                <a:gd name="connsiteY0" fmla="*/ 37519 h 225107"/>
                <a:gd name="connsiteX1" fmla="*/ 37519 w 2057636"/>
                <a:gd name="connsiteY1" fmla="*/ 0 h 225107"/>
                <a:gd name="connsiteX2" fmla="*/ 1997532 w 2057636"/>
                <a:gd name="connsiteY2" fmla="*/ 3533 h 225107"/>
                <a:gd name="connsiteX3" fmla="*/ 2003761 w 2057636"/>
                <a:gd name="connsiteY3" fmla="*/ 38235 h 225107"/>
                <a:gd name="connsiteX4" fmla="*/ 2057636 w 2057636"/>
                <a:gd name="connsiteY4" fmla="*/ 187588 h 225107"/>
                <a:gd name="connsiteX5" fmla="*/ 2020117 w 2057636"/>
                <a:gd name="connsiteY5" fmla="*/ 225107 h 225107"/>
                <a:gd name="connsiteX6" fmla="*/ 37519 w 2057636"/>
                <a:gd name="connsiteY6" fmla="*/ 225107 h 225107"/>
                <a:gd name="connsiteX7" fmla="*/ 0 w 2057636"/>
                <a:gd name="connsiteY7" fmla="*/ 187588 h 225107"/>
                <a:gd name="connsiteX8" fmla="*/ 0 w 2057636"/>
                <a:gd name="connsiteY8" fmla="*/ 37519 h 225107"/>
                <a:gd name="connsiteX0" fmla="*/ 0 w 2057636"/>
                <a:gd name="connsiteY0" fmla="*/ 37519 h 225107"/>
                <a:gd name="connsiteX1" fmla="*/ 37519 w 2057636"/>
                <a:gd name="connsiteY1" fmla="*/ 0 h 225107"/>
                <a:gd name="connsiteX2" fmla="*/ 1997532 w 2057636"/>
                <a:gd name="connsiteY2" fmla="*/ 3533 h 225107"/>
                <a:gd name="connsiteX3" fmla="*/ 2030469 w 2057636"/>
                <a:gd name="connsiteY3" fmla="*/ 61051 h 225107"/>
                <a:gd name="connsiteX4" fmla="*/ 2057636 w 2057636"/>
                <a:gd name="connsiteY4" fmla="*/ 187588 h 225107"/>
                <a:gd name="connsiteX5" fmla="*/ 2020117 w 2057636"/>
                <a:gd name="connsiteY5" fmla="*/ 225107 h 225107"/>
                <a:gd name="connsiteX6" fmla="*/ 37519 w 2057636"/>
                <a:gd name="connsiteY6" fmla="*/ 225107 h 225107"/>
                <a:gd name="connsiteX7" fmla="*/ 0 w 2057636"/>
                <a:gd name="connsiteY7" fmla="*/ 187588 h 225107"/>
                <a:gd name="connsiteX8" fmla="*/ 0 w 2057636"/>
                <a:gd name="connsiteY8" fmla="*/ 37519 h 225107"/>
                <a:gd name="connsiteX0" fmla="*/ 0 w 2071231"/>
                <a:gd name="connsiteY0" fmla="*/ 37519 h 229922"/>
                <a:gd name="connsiteX1" fmla="*/ 37519 w 2071231"/>
                <a:gd name="connsiteY1" fmla="*/ 0 h 229922"/>
                <a:gd name="connsiteX2" fmla="*/ 1997532 w 2071231"/>
                <a:gd name="connsiteY2" fmla="*/ 3533 h 229922"/>
                <a:gd name="connsiteX3" fmla="*/ 2030469 w 2071231"/>
                <a:gd name="connsiteY3" fmla="*/ 61051 h 229922"/>
                <a:gd name="connsiteX4" fmla="*/ 2057636 w 2071231"/>
                <a:gd name="connsiteY4" fmla="*/ 187588 h 229922"/>
                <a:gd name="connsiteX5" fmla="*/ 2063290 w 2071231"/>
                <a:gd name="connsiteY5" fmla="*/ 229922 h 229922"/>
                <a:gd name="connsiteX6" fmla="*/ 37519 w 2071231"/>
                <a:gd name="connsiteY6" fmla="*/ 225107 h 229922"/>
                <a:gd name="connsiteX7" fmla="*/ 0 w 2071231"/>
                <a:gd name="connsiteY7" fmla="*/ 187588 h 229922"/>
                <a:gd name="connsiteX8" fmla="*/ 0 w 2071231"/>
                <a:gd name="connsiteY8" fmla="*/ 37519 h 229922"/>
                <a:gd name="connsiteX0" fmla="*/ 0 w 2076060"/>
                <a:gd name="connsiteY0" fmla="*/ 37519 h 229922"/>
                <a:gd name="connsiteX1" fmla="*/ 37519 w 2076060"/>
                <a:gd name="connsiteY1" fmla="*/ 0 h 229922"/>
                <a:gd name="connsiteX2" fmla="*/ 1997532 w 2076060"/>
                <a:gd name="connsiteY2" fmla="*/ 3533 h 229922"/>
                <a:gd name="connsiteX3" fmla="*/ 2030469 w 2076060"/>
                <a:gd name="connsiteY3" fmla="*/ 61051 h 229922"/>
                <a:gd name="connsiteX4" fmla="*/ 2057636 w 2076060"/>
                <a:gd name="connsiteY4" fmla="*/ 187588 h 229922"/>
                <a:gd name="connsiteX5" fmla="*/ 2063290 w 2076060"/>
                <a:gd name="connsiteY5" fmla="*/ 229922 h 229922"/>
                <a:gd name="connsiteX6" fmla="*/ 37519 w 2076060"/>
                <a:gd name="connsiteY6" fmla="*/ 225107 h 229922"/>
                <a:gd name="connsiteX7" fmla="*/ 0 w 2076060"/>
                <a:gd name="connsiteY7" fmla="*/ 187588 h 229922"/>
                <a:gd name="connsiteX8" fmla="*/ 0 w 2076060"/>
                <a:gd name="connsiteY8" fmla="*/ 37519 h 229922"/>
                <a:gd name="connsiteX0" fmla="*/ 0 w 2205099"/>
                <a:gd name="connsiteY0" fmla="*/ 37519 h 229922"/>
                <a:gd name="connsiteX1" fmla="*/ 37519 w 2205099"/>
                <a:gd name="connsiteY1" fmla="*/ 0 h 229922"/>
                <a:gd name="connsiteX2" fmla="*/ 1997532 w 2205099"/>
                <a:gd name="connsiteY2" fmla="*/ 3533 h 229922"/>
                <a:gd name="connsiteX3" fmla="*/ 2030469 w 2205099"/>
                <a:gd name="connsiteY3" fmla="*/ 61051 h 229922"/>
                <a:gd name="connsiteX4" fmla="*/ 2063290 w 2205099"/>
                <a:gd name="connsiteY4" fmla="*/ 229922 h 229922"/>
                <a:gd name="connsiteX5" fmla="*/ 37519 w 2205099"/>
                <a:gd name="connsiteY5" fmla="*/ 225107 h 229922"/>
                <a:gd name="connsiteX6" fmla="*/ 0 w 2205099"/>
                <a:gd name="connsiteY6" fmla="*/ 187588 h 229922"/>
                <a:gd name="connsiteX7" fmla="*/ 0 w 2205099"/>
                <a:gd name="connsiteY7" fmla="*/ 37519 h 229922"/>
                <a:gd name="connsiteX0" fmla="*/ 0 w 2063290"/>
                <a:gd name="connsiteY0" fmla="*/ 37519 h 229922"/>
                <a:gd name="connsiteX1" fmla="*/ 37519 w 2063290"/>
                <a:gd name="connsiteY1" fmla="*/ 0 h 229922"/>
                <a:gd name="connsiteX2" fmla="*/ 1997532 w 2063290"/>
                <a:gd name="connsiteY2" fmla="*/ 3533 h 229922"/>
                <a:gd name="connsiteX3" fmla="*/ 2030469 w 2063290"/>
                <a:gd name="connsiteY3" fmla="*/ 61051 h 229922"/>
                <a:gd name="connsiteX4" fmla="*/ 2063290 w 2063290"/>
                <a:gd name="connsiteY4" fmla="*/ 229922 h 229922"/>
                <a:gd name="connsiteX5" fmla="*/ 37519 w 2063290"/>
                <a:gd name="connsiteY5" fmla="*/ 225107 h 229922"/>
                <a:gd name="connsiteX6" fmla="*/ 0 w 2063290"/>
                <a:gd name="connsiteY6" fmla="*/ 187588 h 229922"/>
                <a:gd name="connsiteX7" fmla="*/ 0 w 2063290"/>
                <a:gd name="connsiteY7" fmla="*/ 37519 h 229922"/>
                <a:gd name="connsiteX0" fmla="*/ 0 w 2064139"/>
                <a:gd name="connsiteY0" fmla="*/ 37519 h 229922"/>
                <a:gd name="connsiteX1" fmla="*/ 37519 w 2064139"/>
                <a:gd name="connsiteY1" fmla="*/ 0 h 229922"/>
                <a:gd name="connsiteX2" fmla="*/ 1997532 w 2064139"/>
                <a:gd name="connsiteY2" fmla="*/ 3533 h 229922"/>
                <a:gd name="connsiteX3" fmla="*/ 2030469 w 2064139"/>
                <a:gd name="connsiteY3" fmla="*/ 61051 h 229922"/>
                <a:gd name="connsiteX4" fmla="*/ 2063290 w 2064139"/>
                <a:gd name="connsiteY4" fmla="*/ 229922 h 229922"/>
                <a:gd name="connsiteX5" fmla="*/ 37519 w 2064139"/>
                <a:gd name="connsiteY5" fmla="*/ 225107 h 229922"/>
                <a:gd name="connsiteX6" fmla="*/ 0 w 2064139"/>
                <a:gd name="connsiteY6" fmla="*/ 187588 h 229922"/>
                <a:gd name="connsiteX7" fmla="*/ 0 w 2064139"/>
                <a:gd name="connsiteY7" fmla="*/ 37519 h 229922"/>
                <a:gd name="connsiteX0" fmla="*/ 0 w 2075213"/>
                <a:gd name="connsiteY0" fmla="*/ 37519 h 228155"/>
                <a:gd name="connsiteX1" fmla="*/ 37519 w 2075213"/>
                <a:gd name="connsiteY1" fmla="*/ 0 h 228155"/>
                <a:gd name="connsiteX2" fmla="*/ 1997532 w 2075213"/>
                <a:gd name="connsiteY2" fmla="*/ 3533 h 228155"/>
                <a:gd name="connsiteX3" fmla="*/ 2030469 w 2075213"/>
                <a:gd name="connsiteY3" fmla="*/ 61051 h 228155"/>
                <a:gd name="connsiteX4" fmla="*/ 2074582 w 2075213"/>
                <a:gd name="connsiteY4" fmla="*/ 228155 h 228155"/>
                <a:gd name="connsiteX5" fmla="*/ 37519 w 2075213"/>
                <a:gd name="connsiteY5" fmla="*/ 225107 h 228155"/>
                <a:gd name="connsiteX6" fmla="*/ 0 w 2075213"/>
                <a:gd name="connsiteY6" fmla="*/ 187588 h 228155"/>
                <a:gd name="connsiteX7" fmla="*/ 0 w 2075213"/>
                <a:gd name="connsiteY7" fmla="*/ 37519 h 228155"/>
                <a:gd name="connsiteX0" fmla="*/ 0 w 2074582"/>
                <a:gd name="connsiteY0" fmla="*/ 37519 h 228155"/>
                <a:gd name="connsiteX1" fmla="*/ 37519 w 2074582"/>
                <a:gd name="connsiteY1" fmla="*/ 0 h 228155"/>
                <a:gd name="connsiteX2" fmla="*/ 1997532 w 2074582"/>
                <a:gd name="connsiteY2" fmla="*/ 3533 h 228155"/>
                <a:gd name="connsiteX3" fmla="*/ 2030469 w 2074582"/>
                <a:gd name="connsiteY3" fmla="*/ 61051 h 228155"/>
                <a:gd name="connsiteX4" fmla="*/ 2074582 w 2074582"/>
                <a:gd name="connsiteY4" fmla="*/ 228155 h 228155"/>
                <a:gd name="connsiteX5" fmla="*/ 37519 w 2074582"/>
                <a:gd name="connsiteY5" fmla="*/ 225107 h 228155"/>
                <a:gd name="connsiteX6" fmla="*/ 0 w 2074582"/>
                <a:gd name="connsiteY6" fmla="*/ 187588 h 228155"/>
                <a:gd name="connsiteX7" fmla="*/ 0 w 2074582"/>
                <a:gd name="connsiteY7" fmla="*/ 37519 h 228155"/>
                <a:gd name="connsiteX0" fmla="*/ 0 w 2074582"/>
                <a:gd name="connsiteY0" fmla="*/ 37519 h 228155"/>
                <a:gd name="connsiteX1" fmla="*/ 37519 w 2074582"/>
                <a:gd name="connsiteY1" fmla="*/ 0 h 228155"/>
                <a:gd name="connsiteX2" fmla="*/ 1997532 w 2074582"/>
                <a:gd name="connsiteY2" fmla="*/ 3533 h 228155"/>
                <a:gd name="connsiteX3" fmla="*/ 2030469 w 2074582"/>
                <a:gd name="connsiteY3" fmla="*/ 61051 h 228155"/>
                <a:gd name="connsiteX4" fmla="*/ 2074582 w 2074582"/>
                <a:gd name="connsiteY4" fmla="*/ 228155 h 228155"/>
                <a:gd name="connsiteX5" fmla="*/ 37519 w 2074582"/>
                <a:gd name="connsiteY5" fmla="*/ 225107 h 228155"/>
                <a:gd name="connsiteX6" fmla="*/ 0 w 2074582"/>
                <a:gd name="connsiteY6" fmla="*/ 187588 h 228155"/>
                <a:gd name="connsiteX7" fmla="*/ 0 w 2074582"/>
                <a:gd name="connsiteY7" fmla="*/ 37519 h 228155"/>
                <a:gd name="connsiteX0" fmla="*/ 0 w 2074582"/>
                <a:gd name="connsiteY0" fmla="*/ 44713 h 235349"/>
                <a:gd name="connsiteX1" fmla="*/ 130379 w 2074582"/>
                <a:gd name="connsiteY1" fmla="*/ 0 h 235349"/>
                <a:gd name="connsiteX2" fmla="*/ 1997532 w 2074582"/>
                <a:gd name="connsiteY2" fmla="*/ 10727 h 235349"/>
                <a:gd name="connsiteX3" fmla="*/ 2030469 w 2074582"/>
                <a:gd name="connsiteY3" fmla="*/ 68245 h 235349"/>
                <a:gd name="connsiteX4" fmla="*/ 2074582 w 2074582"/>
                <a:gd name="connsiteY4" fmla="*/ 235349 h 235349"/>
                <a:gd name="connsiteX5" fmla="*/ 37519 w 2074582"/>
                <a:gd name="connsiteY5" fmla="*/ 232301 h 235349"/>
                <a:gd name="connsiteX6" fmla="*/ 0 w 2074582"/>
                <a:gd name="connsiteY6" fmla="*/ 194782 h 235349"/>
                <a:gd name="connsiteX7" fmla="*/ 0 w 2074582"/>
                <a:gd name="connsiteY7" fmla="*/ 44713 h 235349"/>
                <a:gd name="connsiteX0" fmla="*/ 0 w 2074582"/>
                <a:gd name="connsiteY0" fmla="*/ 194782 h 235349"/>
                <a:gd name="connsiteX1" fmla="*/ 130379 w 2074582"/>
                <a:gd name="connsiteY1" fmla="*/ 0 h 235349"/>
                <a:gd name="connsiteX2" fmla="*/ 1997532 w 2074582"/>
                <a:gd name="connsiteY2" fmla="*/ 10727 h 235349"/>
                <a:gd name="connsiteX3" fmla="*/ 2030469 w 2074582"/>
                <a:gd name="connsiteY3" fmla="*/ 68245 h 235349"/>
                <a:gd name="connsiteX4" fmla="*/ 2074582 w 2074582"/>
                <a:gd name="connsiteY4" fmla="*/ 235349 h 235349"/>
                <a:gd name="connsiteX5" fmla="*/ 37519 w 2074582"/>
                <a:gd name="connsiteY5" fmla="*/ 232301 h 235349"/>
                <a:gd name="connsiteX6" fmla="*/ 0 w 2074582"/>
                <a:gd name="connsiteY6" fmla="*/ 194782 h 235349"/>
                <a:gd name="connsiteX0" fmla="*/ 202352 w 2239415"/>
                <a:gd name="connsiteY0" fmla="*/ 232301 h 235349"/>
                <a:gd name="connsiteX1" fmla="*/ 295212 w 2239415"/>
                <a:gd name="connsiteY1" fmla="*/ 0 h 235349"/>
                <a:gd name="connsiteX2" fmla="*/ 2162365 w 2239415"/>
                <a:gd name="connsiteY2" fmla="*/ 10727 h 235349"/>
                <a:gd name="connsiteX3" fmla="*/ 2195302 w 2239415"/>
                <a:gd name="connsiteY3" fmla="*/ 68245 h 235349"/>
                <a:gd name="connsiteX4" fmla="*/ 2239415 w 2239415"/>
                <a:gd name="connsiteY4" fmla="*/ 235349 h 235349"/>
                <a:gd name="connsiteX5" fmla="*/ 202352 w 2239415"/>
                <a:gd name="connsiteY5" fmla="*/ 232301 h 235349"/>
                <a:gd name="connsiteX0" fmla="*/ 67082 w 2104145"/>
                <a:gd name="connsiteY0" fmla="*/ 232301 h 235349"/>
                <a:gd name="connsiteX1" fmla="*/ 159942 w 2104145"/>
                <a:gd name="connsiteY1" fmla="*/ 0 h 235349"/>
                <a:gd name="connsiteX2" fmla="*/ 2027095 w 2104145"/>
                <a:gd name="connsiteY2" fmla="*/ 10727 h 235349"/>
                <a:gd name="connsiteX3" fmla="*/ 2060032 w 2104145"/>
                <a:gd name="connsiteY3" fmla="*/ 68245 h 235349"/>
                <a:gd name="connsiteX4" fmla="*/ 2104145 w 2104145"/>
                <a:gd name="connsiteY4" fmla="*/ 235349 h 235349"/>
                <a:gd name="connsiteX5" fmla="*/ 67082 w 2104145"/>
                <a:gd name="connsiteY5" fmla="*/ 232301 h 235349"/>
                <a:gd name="connsiteX0" fmla="*/ 0 w 2037063"/>
                <a:gd name="connsiteY0" fmla="*/ 232301 h 235349"/>
                <a:gd name="connsiteX1" fmla="*/ 92860 w 2037063"/>
                <a:gd name="connsiteY1" fmla="*/ 0 h 235349"/>
                <a:gd name="connsiteX2" fmla="*/ 1960013 w 2037063"/>
                <a:gd name="connsiteY2" fmla="*/ 10727 h 235349"/>
                <a:gd name="connsiteX3" fmla="*/ 1992950 w 2037063"/>
                <a:gd name="connsiteY3" fmla="*/ 68245 h 235349"/>
                <a:gd name="connsiteX4" fmla="*/ 2037063 w 2037063"/>
                <a:gd name="connsiteY4" fmla="*/ 235349 h 235349"/>
                <a:gd name="connsiteX5" fmla="*/ 0 w 2037063"/>
                <a:gd name="connsiteY5" fmla="*/ 232301 h 235349"/>
                <a:gd name="connsiteX0" fmla="*/ 2907 w 2039970"/>
                <a:gd name="connsiteY0" fmla="*/ 241238 h 244286"/>
                <a:gd name="connsiteX1" fmla="*/ 79372 w 2039970"/>
                <a:gd name="connsiteY1" fmla="*/ 0 h 244286"/>
                <a:gd name="connsiteX2" fmla="*/ 1962920 w 2039970"/>
                <a:gd name="connsiteY2" fmla="*/ 19664 h 244286"/>
                <a:gd name="connsiteX3" fmla="*/ 1995857 w 2039970"/>
                <a:gd name="connsiteY3" fmla="*/ 77182 h 244286"/>
                <a:gd name="connsiteX4" fmla="*/ 2039970 w 2039970"/>
                <a:gd name="connsiteY4" fmla="*/ 244286 h 244286"/>
                <a:gd name="connsiteX5" fmla="*/ 2907 w 2039970"/>
                <a:gd name="connsiteY5" fmla="*/ 241238 h 244286"/>
                <a:gd name="connsiteX0" fmla="*/ 0 w 2037063"/>
                <a:gd name="connsiteY0" fmla="*/ 241238 h 244286"/>
                <a:gd name="connsiteX1" fmla="*/ 76465 w 2037063"/>
                <a:gd name="connsiteY1" fmla="*/ 0 h 244286"/>
                <a:gd name="connsiteX2" fmla="*/ 1960013 w 2037063"/>
                <a:gd name="connsiteY2" fmla="*/ 19664 h 244286"/>
                <a:gd name="connsiteX3" fmla="*/ 1992950 w 2037063"/>
                <a:gd name="connsiteY3" fmla="*/ 77182 h 244286"/>
                <a:gd name="connsiteX4" fmla="*/ 2037063 w 2037063"/>
                <a:gd name="connsiteY4" fmla="*/ 244286 h 244286"/>
                <a:gd name="connsiteX5" fmla="*/ 0 w 2037063"/>
                <a:gd name="connsiteY5" fmla="*/ 241238 h 244286"/>
                <a:gd name="connsiteX0" fmla="*/ 0 w 2044974"/>
                <a:gd name="connsiteY0" fmla="*/ 238652 h 244286"/>
                <a:gd name="connsiteX1" fmla="*/ 84376 w 2044974"/>
                <a:gd name="connsiteY1" fmla="*/ 0 h 244286"/>
                <a:gd name="connsiteX2" fmla="*/ 1967924 w 2044974"/>
                <a:gd name="connsiteY2" fmla="*/ 19664 h 244286"/>
                <a:gd name="connsiteX3" fmla="*/ 2000861 w 2044974"/>
                <a:gd name="connsiteY3" fmla="*/ 77182 h 244286"/>
                <a:gd name="connsiteX4" fmla="*/ 2044974 w 2044974"/>
                <a:gd name="connsiteY4" fmla="*/ 244286 h 244286"/>
                <a:gd name="connsiteX5" fmla="*/ 0 w 2044974"/>
                <a:gd name="connsiteY5" fmla="*/ 238652 h 244286"/>
                <a:gd name="connsiteX0" fmla="*/ 0 w 2044974"/>
                <a:gd name="connsiteY0" fmla="*/ 238652 h 244286"/>
                <a:gd name="connsiteX1" fmla="*/ 84376 w 2044974"/>
                <a:gd name="connsiteY1" fmla="*/ 0 h 244286"/>
                <a:gd name="connsiteX2" fmla="*/ 1967924 w 2044974"/>
                <a:gd name="connsiteY2" fmla="*/ 19664 h 244286"/>
                <a:gd name="connsiteX3" fmla="*/ 2000861 w 2044974"/>
                <a:gd name="connsiteY3" fmla="*/ 77182 h 244286"/>
                <a:gd name="connsiteX4" fmla="*/ 2044974 w 2044974"/>
                <a:gd name="connsiteY4" fmla="*/ 244286 h 244286"/>
                <a:gd name="connsiteX5" fmla="*/ 0 w 2044974"/>
                <a:gd name="connsiteY5" fmla="*/ 238652 h 244286"/>
                <a:gd name="connsiteX0" fmla="*/ 0 w 2044974"/>
                <a:gd name="connsiteY0" fmla="*/ 238652 h 244286"/>
                <a:gd name="connsiteX1" fmla="*/ 84376 w 2044974"/>
                <a:gd name="connsiteY1" fmla="*/ 0 h 244286"/>
                <a:gd name="connsiteX2" fmla="*/ 1967924 w 2044974"/>
                <a:gd name="connsiteY2" fmla="*/ 19664 h 244286"/>
                <a:gd name="connsiteX3" fmla="*/ 2000861 w 2044974"/>
                <a:gd name="connsiteY3" fmla="*/ 77182 h 244286"/>
                <a:gd name="connsiteX4" fmla="*/ 2044974 w 2044974"/>
                <a:gd name="connsiteY4" fmla="*/ 244286 h 244286"/>
                <a:gd name="connsiteX5" fmla="*/ 0 w 2044974"/>
                <a:gd name="connsiteY5" fmla="*/ 238652 h 24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4974" h="244286">
                  <a:moveTo>
                    <a:pt x="0" y="238652"/>
                  </a:moveTo>
                  <a:cubicBezTo>
                    <a:pt x="58382" y="45484"/>
                    <a:pt x="-29478" y="249571"/>
                    <a:pt x="84376" y="0"/>
                  </a:cubicBezTo>
                  <a:lnTo>
                    <a:pt x="1967924" y="19664"/>
                  </a:lnTo>
                  <a:cubicBezTo>
                    <a:pt x="1988645" y="19664"/>
                    <a:pt x="2000861" y="56461"/>
                    <a:pt x="2000861" y="77182"/>
                  </a:cubicBezTo>
                  <a:cubicBezTo>
                    <a:pt x="2011821" y="114913"/>
                    <a:pt x="2016563" y="130669"/>
                    <a:pt x="2044974" y="244286"/>
                  </a:cubicBezTo>
                  <a:lnTo>
                    <a:pt x="0" y="238652"/>
                  </a:lnTo>
                  <a:close/>
                </a:path>
              </a:pathLst>
            </a:custGeom>
            <a:solidFill>
              <a:schemeClr val="accent6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5" name="Ellipszis 64">
              <a:hlinkClick r:id="rId2" action="ppaction://hlinksldjump"/>
            </p:cNvPr>
            <p:cNvSpPr/>
            <p:nvPr/>
          </p:nvSpPr>
          <p:spPr>
            <a:xfrm rot="780232">
              <a:off x="4281142" y="3057127"/>
              <a:ext cx="360040" cy="27051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381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6" name="Lekerekített téglalap 69">
              <a:hlinkClick r:id="rId2" action="ppaction://hlinksldjump"/>
            </p:cNvPr>
            <p:cNvSpPr/>
            <p:nvPr/>
          </p:nvSpPr>
          <p:spPr>
            <a:xfrm rot="533507">
              <a:off x="4394942" y="2058035"/>
              <a:ext cx="1712374" cy="104078"/>
            </a:xfrm>
            <a:custGeom>
              <a:avLst/>
              <a:gdLst>
                <a:gd name="connsiteX0" fmla="*/ 0 w 1740437"/>
                <a:gd name="connsiteY0" fmla="*/ 18759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0 w 1740437"/>
                <a:gd name="connsiteY8" fmla="*/ 18759 h 112554"/>
                <a:gd name="connsiteX0" fmla="*/ 46173 w 1740437"/>
                <a:gd name="connsiteY0" fmla="*/ 21176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46173 w 1740437"/>
                <a:gd name="connsiteY8" fmla="*/ 21176 h 112554"/>
                <a:gd name="connsiteX0" fmla="*/ 113824 w 1854261"/>
                <a:gd name="connsiteY0" fmla="*/ 93795 h 112554"/>
                <a:gd name="connsiteX1" fmla="*/ 132583 w 1854261"/>
                <a:gd name="connsiteY1" fmla="*/ 0 h 112554"/>
                <a:gd name="connsiteX2" fmla="*/ 1835502 w 1854261"/>
                <a:gd name="connsiteY2" fmla="*/ 0 h 112554"/>
                <a:gd name="connsiteX3" fmla="*/ 1854261 w 1854261"/>
                <a:gd name="connsiteY3" fmla="*/ 18759 h 112554"/>
                <a:gd name="connsiteX4" fmla="*/ 1854261 w 1854261"/>
                <a:gd name="connsiteY4" fmla="*/ 93795 h 112554"/>
                <a:gd name="connsiteX5" fmla="*/ 1835502 w 1854261"/>
                <a:gd name="connsiteY5" fmla="*/ 112554 h 112554"/>
                <a:gd name="connsiteX6" fmla="*/ 132583 w 1854261"/>
                <a:gd name="connsiteY6" fmla="*/ 112554 h 112554"/>
                <a:gd name="connsiteX7" fmla="*/ 113824 w 1854261"/>
                <a:gd name="connsiteY7" fmla="*/ 93795 h 112554"/>
                <a:gd name="connsiteX0" fmla="*/ 69808 w 1810245"/>
                <a:gd name="connsiteY0" fmla="*/ 94322 h 113081"/>
                <a:gd name="connsiteX1" fmla="*/ 153561 w 1810245"/>
                <a:gd name="connsiteY1" fmla="*/ 0 h 113081"/>
                <a:gd name="connsiteX2" fmla="*/ 1791486 w 1810245"/>
                <a:gd name="connsiteY2" fmla="*/ 527 h 113081"/>
                <a:gd name="connsiteX3" fmla="*/ 1810245 w 1810245"/>
                <a:gd name="connsiteY3" fmla="*/ 19286 h 113081"/>
                <a:gd name="connsiteX4" fmla="*/ 1810245 w 1810245"/>
                <a:gd name="connsiteY4" fmla="*/ 94322 h 113081"/>
                <a:gd name="connsiteX5" fmla="*/ 1791486 w 1810245"/>
                <a:gd name="connsiteY5" fmla="*/ 113081 h 113081"/>
                <a:gd name="connsiteX6" fmla="*/ 88567 w 1810245"/>
                <a:gd name="connsiteY6" fmla="*/ 113081 h 113081"/>
                <a:gd name="connsiteX7" fmla="*/ 69808 w 1810245"/>
                <a:gd name="connsiteY7" fmla="*/ 94322 h 113081"/>
                <a:gd name="connsiteX0" fmla="*/ 21300 w 1761737"/>
                <a:gd name="connsiteY0" fmla="*/ 94322 h 113081"/>
                <a:gd name="connsiteX1" fmla="*/ 105053 w 1761737"/>
                <a:gd name="connsiteY1" fmla="*/ 0 h 113081"/>
                <a:gd name="connsiteX2" fmla="*/ 1742978 w 1761737"/>
                <a:gd name="connsiteY2" fmla="*/ 527 h 113081"/>
                <a:gd name="connsiteX3" fmla="*/ 1761737 w 1761737"/>
                <a:gd name="connsiteY3" fmla="*/ 19286 h 113081"/>
                <a:gd name="connsiteX4" fmla="*/ 1761737 w 1761737"/>
                <a:gd name="connsiteY4" fmla="*/ 94322 h 113081"/>
                <a:gd name="connsiteX5" fmla="*/ 1742978 w 1761737"/>
                <a:gd name="connsiteY5" fmla="*/ 113081 h 113081"/>
                <a:gd name="connsiteX6" fmla="*/ 40059 w 1761737"/>
                <a:gd name="connsiteY6" fmla="*/ 113081 h 113081"/>
                <a:gd name="connsiteX7" fmla="*/ 21300 w 1761737"/>
                <a:gd name="connsiteY7" fmla="*/ 94322 h 113081"/>
                <a:gd name="connsiteX0" fmla="*/ 24206 w 1764643"/>
                <a:gd name="connsiteY0" fmla="*/ 94322 h 113081"/>
                <a:gd name="connsiteX1" fmla="*/ 107959 w 1764643"/>
                <a:gd name="connsiteY1" fmla="*/ 0 h 113081"/>
                <a:gd name="connsiteX2" fmla="*/ 1745884 w 1764643"/>
                <a:gd name="connsiteY2" fmla="*/ 527 h 113081"/>
                <a:gd name="connsiteX3" fmla="*/ 1764643 w 1764643"/>
                <a:gd name="connsiteY3" fmla="*/ 19286 h 113081"/>
                <a:gd name="connsiteX4" fmla="*/ 1764643 w 1764643"/>
                <a:gd name="connsiteY4" fmla="*/ 94322 h 113081"/>
                <a:gd name="connsiteX5" fmla="*/ 1745884 w 1764643"/>
                <a:gd name="connsiteY5" fmla="*/ 113081 h 113081"/>
                <a:gd name="connsiteX6" fmla="*/ 42965 w 1764643"/>
                <a:gd name="connsiteY6" fmla="*/ 113081 h 113081"/>
                <a:gd name="connsiteX7" fmla="*/ 24206 w 1764643"/>
                <a:gd name="connsiteY7" fmla="*/ 94322 h 113081"/>
                <a:gd name="connsiteX0" fmla="*/ 27960 w 1768397"/>
                <a:gd name="connsiteY0" fmla="*/ 93795 h 112554"/>
                <a:gd name="connsiteX1" fmla="*/ 104655 w 1768397"/>
                <a:gd name="connsiteY1" fmla="*/ 577 h 112554"/>
                <a:gd name="connsiteX2" fmla="*/ 1749638 w 1768397"/>
                <a:gd name="connsiteY2" fmla="*/ 0 h 112554"/>
                <a:gd name="connsiteX3" fmla="*/ 1768397 w 1768397"/>
                <a:gd name="connsiteY3" fmla="*/ 18759 h 112554"/>
                <a:gd name="connsiteX4" fmla="*/ 1768397 w 1768397"/>
                <a:gd name="connsiteY4" fmla="*/ 93795 h 112554"/>
                <a:gd name="connsiteX5" fmla="*/ 1749638 w 1768397"/>
                <a:gd name="connsiteY5" fmla="*/ 112554 h 112554"/>
                <a:gd name="connsiteX6" fmla="*/ 46719 w 1768397"/>
                <a:gd name="connsiteY6" fmla="*/ 112554 h 112554"/>
                <a:gd name="connsiteX7" fmla="*/ 27960 w 1768397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41205 w 1762883"/>
                <a:gd name="connsiteY6" fmla="*/ 112554 h 112554"/>
                <a:gd name="connsiteX7" fmla="*/ 22446 w 1762883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22446 w 1762883"/>
                <a:gd name="connsiteY6" fmla="*/ 93795 h 112554"/>
                <a:gd name="connsiteX0" fmla="*/ 22446 w 1762883"/>
                <a:gd name="connsiteY0" fmla="*/ 93795 h 104341"/>
                <a:gd name="connsiteX1" fmla="*/ 99141 w 1762883"/>
                <a:gd name="connsiteY1" fmla="*/ 577 h 104341"/>
                <a:gd name="connsiteX2" fmla="*/ 1744124 w 1762883"/>
                <a:gd name="connsiteY2" fmla="*/ 0 h 104341"/>
                <a:gd name="connsiteX3" fmla="*/ 1762883 w 1762883"/>
                <a:gd name="connsiteY3" fmla="*/ 18759 h 104341"/>
                <a:gd name="connsiteX4" fmla="*/ 1762883 w 1762883"/>
                <a:gd name="connsiteY4" fmla="*/ 93795 h 104341"/>
                <a:gd name="connsiteX5" fmla="*/ 22446 w 1762883"/>
                <a:gd name="connsiteY5" fmla="*/ 93795 h 104341"/>
                <a:gd name="connsiteX0" fmla="*/ 22446 w 1762883"/>
                <a:gd name="connsiteY0" fmla="*/ 93795 h 104655"/>
                <a:gd name="connsiteX1" fmla="*/ 99141 w 1762883"/>
                <a:gd name="connsiteY1" fmla="*/ 577 h 104655"/>
                <a:gd name="connsiteX2" fmla="*/ 1744124 w 1762883"/>
                <a:gd name="connsiteY2" fmla="*/ 0 h 104655"/>
                <a:gd name="connsiteX3" fmla="*/ 1762883 w 1762883"/>
                <a:gd name="connsiteY3" fmla="*/ 18759 h 104655"/>
                <a:gd name="connsiteX4" fmla="*/ 1712374 w 1762883"/>
                <a:gd name="connsiteY4" fmla="*/ 94466 h 104655"/>
                <a:gd name="connsiteX5" fmla="*/ 22446 w 1762883"/>
                <a:gd name="connsiteY5" fmla="*/ 93795 h 104655"/>
                <a:gd name="connsiteX0" fmla="*/ 22446 w 1937028"/>
                <a:gd name="connsiteY0" fmla="*/ 93795 h 104655"/>
                <a:gd name="connsiteX1" fmla="*/ 99141 w 1937028"/>
                <a:gd name="connsiteY1" fmla="*/ 577 h 104655"/>
                <a:gd name="connsiteX2" fmla="*/ 1744124 w 1937028"/>
                <a:gd name="connsiteY2" fmla="*/ 0 h 104655"/>
                <a:gd name="connsiteX3" fmla="*/ 1712374 w 1937028"/>
                <a:gd name="connsiteY3" fmla="*/ 94466 h 104655"/>
                <a:gd name="connsiteX4" fmla="*/ 22446 w 1937028"/>
                <a:gd name="connsiteY4" fmla="*/ 93795 h 104655"/>
                <a:gd name="connsiteX0" fmla="*/ 22446 w 1879961"/>
                <a:gd name="connsiteY0" fmla="*/ 95461 h 106321"/>
                <a:gd name="connsiteX1" fmla="*/ 99141 w 1879961"/>
                <a:gd name="connsiteY1" fmla="*/ 2243 h 106321"/>
                <a:gd name="connsiteX2" fmla="*/ 1616121 w 1879961"/>
                <a:gd name="connsiteY2" fmla="*/ 0 h 106321"/>
                <a:gd name="connsiteX3" fmla="*/ 1712374 w 1879961"/>
                <a:gd name="connsiteY3" fmla="*/ 96132 h 106321"/>
                <a:gd name="connsiteX4" fmla="*/ 22446 w 1879961"/>
                <a:gd name="connsiteY4" fmla="*/ 95461 h 106321"/>
                <a:gd name="connsiteX0" fmla="*/ 22446 w 1846773"/>
                <a:gd name="connsiteY0" fmla="*/ 95461 h 106321"/>
                <a:gd name="connsiteX1" fmla="*/ 99141 w 1846773"/>
                <a:gd name="connsiteY1" fmla="*/ 2243 h 106321"/>
                <a:gd name="connsiteX2" fmla="*/ 1616121 w 1846773"/>
                <a:gd name="connsiteY2" fmla="*/ 0 h 106321"/>
                <a:gd name="connsiteX3" fmla="*/ 1712374 w 1846773"/>
                <a:gd name="connsiteY3" fmla="*/ 96132 h 106321"/>
                <a:gd name="connsiteX4" fmla="*/ 22446 w 1846773"/>
                <a:gd name="connsiteY4" fmla="*/ 95461 h 106321"/>
                <a:gd name="connsiteX0" fmla="*/ 22446 w 1712374"/>
                <a:gd name="connsiteY0" fmla="*/ 95461 h 106321"/>
                <a:gd name="connsiteX1" fmla="*/ 99141 w 1712374"/>
                <a:gd name="connsiteY1" fmla="*/ 2243 h 106321"/>
                <a:gd name="connsiteX2" fmla="*/ 1616121 w 1712374"/>
                <a:gd name="connsiteY2" fmla="*/ 0 h 106321"/>
                <a:gd name="connsiteX3" fmla="*/ 1712374 w 1712374"/>
                <a:gd name="connsiteY3" fmla="*/ 96132 h 106321"/>
                <a:gd name="connsiteX4" fmla="*/ 22446 w 1712374"/>
                <a:gd name="connsiteY4" fmla="*/ 95461 h 106321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2374" h="104078">
                  <a:moveTo>
                    <a:pt x="22446" y="93218"/>
                  </a:moveTo>
                  <a:cubicBezTo>
                    <a:pt x="22446" y="74459"/>
                    <a:pt x="-62862" y="167211"/>
                    <a:pt x="99141" y="0"/>
                  </a:cubicBezTo>
                  <a:lnTo>
                    <a:pt x="1631340" y="2606"/>
                  </a:lnTo>
                  <a:cubicBezTo>
                    <a:pt x="1675606" y="46163"/>
                    <a:pt x="1633607" y="5321"/>
                    <a:pt x="1712374" y="93889"/>
                  </a:cubicBezTo>
                  <a:cubicBezTo>
                    <a:pt x="1422301" y="106395"/>
                    <a:pt x="299736" y="108754"/>
                    <a:pt x="22446" y="93218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7" name="Ellipszis 70">
              <a:hlinkClick r:id="rId2" action="ppaction://hlinksldjump"/>
            </p:cNvPr>
            <p:cNvSpPr/>
            <p:nvPr/>
          </p:nvSpPr>
          <p:spPr>
            <a:xfrm rot="567617">
              <a:off x="4928779" y="1741705"/>
              <a:ext cx="784722" cy="142298"/>
            </a:xfrm>
            <a:custGeom>
              <a:avLst/>
              <a:gdLst>
                <a:gd name="connsiteX0" fmla="*/ 0 w 576064"/>
                <a:gd name="connsiteY0" fmla="*/ 94924 h 189848"/>
                <a:gd name="connsiteX1" fmla="*/ 288032 w 576064"/>
                <a:gd name="connsiteY1" fmla="*/ 0 h 189848"/>
                <a:gd name="connsiteX2" fmla="*/ 576064 w 576064"/>
                <a:gd name="connsiteY2" fmla="*/ 94924 h 189848"/>
                <a:gd name="connsiteX3" fmla="*/ 288032 w 576064"/>
                <a:gd name="connsiteY3" fmla="*/ 189848 h 189848"/>
                <a:gd name="connsiteX4" fmla="*/ 0 w 576064"/>
                <a:gd name="connsiteY4" fmla="*/ 94924 h 189848"/>
                <a:gd name="connsiteX0" fmla="*/ 0 w 723650"/>
                <a:gd name="connsiteY0" fmla="*/ 95042 h 190145"/>
                <a:gd name="connsiteX1" fmla="*/ 288032 w 723650"/>
                <a:gd name="connsiteY1" fmla="*/ 118 h 190145"/>
                <a:gd name="connsiteX2" fmla="*/ 723650 w 723650"/>
                <a:gd name="connsiteY2" fmla="*/ 111489 h 190145"/>
                <a:gd name="connsiteX3" fmla="*/ 288032 w 723650"/>
                <a:gd name="connsiteY3" fmla="*/ 189966 h 190145"/>
                <a:gd name="connsiteX4" fmla="*/ 0 w 723650"/>
                <a:gd name="connsiteY4" fmla="*/ 95042 h 190145"/>
                <a:gd name="connsiteX0" fmla="*/ 0 w 745573"/>
                <a:gd name="connsiteY0" fmla="*/ 95058 h 190193"/>
                <a:gd name="connsiteX1" fmla="*/ 288032 w 745573"/>
                <a:gd name="connsiteY1" fmla="*/ 134 h 190193"/>
                <a:gd name="connsiteX2" fmla="*/ 745573 w 745573"/>
                <a:gd name="connsiteY2" fmla="*/ 112681 h 190193"/>
                <a:gd name="connsiteX3" fmla="*/ 288032 w 745573"/>
                <a:gd name="connsiteY3" fmla="*/ 189982 h 190193"/>
                <a:gd name="connsiteX4" fmla="*/ 0 w 745573"/>
                <a:gd name="connsiteY4" fmla="*/ 95058 h 190193"/>
                <a:gd name="connsiteX0" fmla="*/ 0 w 745573"/>
                <a:gd name="connsiteY0" fmla="*/ 95058 h 190193"/>
                <a:gd name="connsiteX1" fmla="*/ 288032 w 745573"/>
                <a:gd name="connsiteY1" fmla="*/ 134 h 190193"/>
                <a:gd name="connsiteX2" fmla="*/ 745573 w 745573"/>
                <a:gd name="connsiteY2" fmla="*/ 112681 h 190193"/>
                <a:gd name="connsiteX3" fmla="*/ 288032 w 745573"/>
                <a:gd name="connsiteY3" fmla="*/ 189982 h 190193"/>
                <a:gd name="connsiteX4" fmla="*/ 0 w 745573"/>
                <a:gd name="connsiteY4" fmla="*/ 95058 h 190193"/>
                <a:gd name="connsiteX0" fmla="*/ 0 w 701337"/>
                <a:gd name="connsiteY0" fmla="*/ 94926 h 189851"/>
                <a:gd name="connsiteX1" fmla="*/ 288032 w 701337"/>
                <a:gd name="connsiteY1" fmla="*/ 2 h 189851"/>
                <a:gd name="connsiteX2" fmla="*/ 701337 w 701337"/>
                <a:gd name="connsiteY2" fmla="*/ 93366 h 189851"/>
                <a:gd name="connsiteX3" fmla="*/ 288032 w 701337"/>
                <a:gd name="connsiteY3" fmla="*/ 189850 h 189851"/>
                <a:gd name="connsiteX4" fmla="*/ 0 w 701337"/>
                <a:gd name="connsiteY4" fmla="*/ 94926 h 189851"/>
                <a:gd name="connsiteX0" fmla="*/ 0 w 710341"/>
                <a:gd name="connsiteY0" fmla="*/ 94940 h 189878"/>
                <a:gd name="connsiteX1" fmla="*/ 288032 w 710341"/>
                <a:gd name="connsiteY1" fmla="*/ 16 h 189878"/>
                <a:gd name="connsiteX2" fmla="*/ 710341 w 710341"/>
                <a:gd name="connsiteY2" fmla="*/ 89465 h 189878"/>
                <a:gd name="connsiteX3" fmla="*/ 288032 w 710341"/>
                <a:gd name="connsiteY3" fmla="*/ 189864 h 189878"/>
                <a:gd name="connsiteX4" fmla="*/ 0 w 710341"/>
                <a:gd name="connsiteY4" fmla="*/ 94940 h 189878"/>
                <a:gd name="connsiteX0" fmla="*/ 0 w 745574"/>
                <a:gd name="connsiteY0" fmla="*/ 100861 h 189980"/>
                <a:gd name="connsiteX1" fmla="*/ 323265 w 745574"/>
                <a:gd name="connsiteY1" fmla="*/ 66 h 189980"/>
                <a:gd name="connsiteX2" fmla="*/ 745574 w 745574"/>
                <a:gd name="connsiteY2" fmla="*/ 89515 h 189980"/>
                <a:gd name="connsiteX3" fmla="*/ 323265 w 745574"/>
                <a:gd name="connsiteY3" fmla="*/ 189914 h 189980"/>
                <a:gd name="connsiteX4" fmla="*/ 0 w 745574"/>
                <a:gd name="connsiteY4" fmla="*/ 100861 h 189980"/>
                <a:gd name="connsiteX0" fmla="*/ 9441 w 755015"/>
                <a:gd name="connsiteY0" fmla="*/ 100861 h 189947"/>
                <a:gd name="connsiteX1" fmla="*/ 332706 w 755015"/>
                <a:gd name="connsiteY1" fmla="*/ 66 h 189947"/>
                <a:gd name="connsiteX2" fmla="*/ 755015 w 755015"/>
                <a:gd name="connsiteY2" fmla="*/ 89515 h 189947"/>
                <a:gd name="connsiteX3" fmla="*/ 332706 w 755015"/>
                <a:gd name="connsiteY3" fmla="*/ 189914 h 189947"/>
                <a:gd name="connsiteX4" fmla="*/ 9441 w 755015"/>
                <a:gd name="connsiteY4" fmla="*/ 100861 h 189947"/>
                <a:gd name="connsiteX0" fmla="*/ 1 w 745575"/>
                <a:gd name="connsiteY0" fmla="*/ 100861 h 189961"/>
                <a:gd name="connsiteX1" fmla="*/ 323266 w 745575"/>
                <a:gd name="connsiteY1" fmla="*/ 66 h 189961"/>
                <a:gd name="connsiteX2" fmla="*/ 745575 w 745575"/>
                <a:gd name="connsiteY2" fmla="*/ 89515 h 189961"/>
                <a:gd name="connsiteX3" fmla="*/ 323266 w 745575"/>
                <a:gd name="connsiteY3" fmla="*/ 189914 h 189961"/>
                <a:gd name="connsiteX4" fmla="*/ 1 w 745575"/>
                <a:gd name="connsiteY4" fmla="*/ 100861 h 189961"/>
                <a:gd name="connsiteX0" fmla="*/ 0 w 778066"/>
                <a:gd name="connsiteY0" fmla="*/ 94152 h 189868"/>
                <a:gd name="connsiteX1" fmla="*/ 355757 w 778066"/>
                <a:gd name="connsiteY1" fmla="*/ 13 h 189868"/>
                <a:gd name="connsiteX2" fmla="*/ 778066 w 778066"/>
                <a:gd name="connsiteY2" fmla="*/ 89462 h 189868"/>
                <a:gd name="connsiteX3" fmla="*/ 355757 w 778066"/>
                <a:gd name="connsiteY3" fmla="*/ 189861 h 189868"/>
                <a:gd name="connsiteX4" fmla="*/ 0 w 778066"/>
                <a:gd name="connsiteY4" fmla="*/ 94152 h 189868"/>
                <a:gd name="connsiteX0" fmla="*/ 1547 w 779613"/>
                <a:gd name="connsiteY0" fmla="*/ 94152 h 189867"/>
                <a:gd name="connsiteX1" fmla="*/ 357304 w 779613"/>
                <a:gd name="connsiteY1" fmla="*/ 13 h 189867"/>
                <a:gd name="connsiteX2" fmla="*/ 779613 w 779613"/>
                <a:gd name="connsiteY2" fmla="*/ 89462 h 189867"/>
                <a:gd name="connsiteX3" fmla="*/ 357304 w 779613"/>
                <a:gd name="connsiteY3" fmla="*/ 189861 h 189867"/>
                <a:gd name="connsiteX4" fmla="*/ 1547 w 779613"/>
                <a:gd name="connsiteY4" fmla="*/ 94152 h 189867"/>
                <a:gd name="connsiteX0" fmla="*/ 1516 w 786237"/>
                <a:gd name="connsiteY0" fmla="*/ 83191 h 189878"/>
                <a:gd name="connsiteX1" fmla="*/ 363928 w 786237"/>
                <a:gd name="connsiteY1" fmla="*/ 14 h 189878"/>
                <a:gd name="connsiteX2" fmla="*/ 786237 w 786237"/>
                <a:gd name="connsiteY2" fmla="*/ 89463 h 189878"/>
                <a:gd name="connsiteX3" fmla="*/ 363928 w 786237"/>
                <a:gd name="connsiteY3" fmla="*/ 189862 h 189878"/>
                <a:gd name="connsiteX4" fmla="*/ 1516 w 786237"/>
                <a:gd name="connsiteY4" fmla="*/ 83191 h 189878"/>
                <a:gd name="connsiteX0" fmla="*/ 1 w 784722"/>
                <a:gd name="connsiteY0" fmla="*/ 83191 h 142298"/>
                <a:gd name="connsiteX1" fmla="*/ 362413 w 784722"/>
                <a:gd name="connsiteY1" fmla="*/ 14 h 142298"/>
                <a:gd name="connsiteX2" fmla="*/ 784722 w 784722"/>
                <a:gd name="connsiteY2" fmla="*/ 89463 h 142298"/>
                <a:gd name="connsiteX3" fmla="*/ 359284 w 784722"/>
                <a:gd name="connsiteY3" fmla="*/ 142102 h 142298"/>
                <a:gd name="connsiteX4" fmla="*/ 1 w 784722"/>
                <a:gd name="connsiteY4" fmla="*/ 83191 h 142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722" h="142298">
                  <a:moveTo>
                    <a:pt x="1" y="83191"/>
                  </a:moveTo>
                  <a:cubicBezTo>
                    <a:pt x="523" y="59510"/>
                    <a:pt x="231626" y="-1031"/>
                    <a:pt x="362413" y="14"/>
                  </a:cubicBezTo>
                  <a:cubicBezTo>
                    <a:pt x="493200" y="1059"/>
                    <a:pt x="714646" y="36643"/>
                    <a:pt x="784722" y="89463"/>
                  </a:cubicBezTo>
                  <a:cubicBezTo>
                    <a:pt x="784722" y="141888"/>
                    <a:pt x="490071" y="143147"/>
                    <a:pt x="359284" y="142102"/>
                  </a:cubicBezTo>
                  <a:cubicBezTo>
                    <a:pt x="228497" y="141057"/>
                    <a:pt x="-520" y="106872"/>
                    <a:pt x="1" y="83191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8" name="Ellipszis 70">
              <a:hlinkClick r:id="rId2" action="ppaction://hlinksldjump"/>
            </p:cNvPr>
            <p:cNvSpPr/>
            <p:nvPr/>
          </p:nvSpPr>
          <p:spPr>
            <a:xfrm rot="11269244">
              <a:off x="4439221" y="3587792"/>
              <a:ext cx="1065917" cy="316879"/>
            </a:xfrm>
            <a:custGeom>
              <a:avLst/>
              <a:gdLst>
                <a:gd name="connsiteX0" fmla="*/ 0 w 576064"/>
                <a:gd name="connsiteY0" fmla="*/ 94924 h 189848"/>
                <a:gd name="connsiteX1" fmla="*/ 288032 w 576064"/>
                <a:gd name="connsiteY1" fmla="*/ 0 h 189848"/>
                <a:gd name="connsiteX2" fmla="*/ 576064 w 576064"/>
                <a:gd name="connsiteY2" fmla="*/ 94924 h 189848"/>
                <a:gd name="connsiteX3" fmla="*/ 288032 w 576064"/>
                <a:gd name="connsiteY3" fmla="*/ 189848 h 189848"/>
                <a:gd name="connsiteX4" fmla="*/ 0 w 576064"/>
                <a:gd name="connsiteY4" fmla="*/ 94924 h 189848"/>
                <a:gd name="connsiteX0" fmla="*/ 0 w 723650"/>
                <a:gd name="connsiteY0" fmla="*/ 95042 h 190145"/>
                <a:gd name="connsiteX1" fmla="*/ 288032 w 723650"/>
                <a:gd name="connsiteY1" fmla="*/ 118 h 190145"/>
                <a:gd name="connsiteX2" fmla="*/ 723650 w 723650"/>
                <a:gd name="connsiteY2" fmla="*/ 111489 h 190145"/>
                <a:gd name="connsiteX3" fmla="*/ 288032 w 723650"/>
                <a:gd name="connsiteY3" fmla="*/ 189966 h 190145"/>
                <a:gd name="connsiteX4" fmla="*/ 0 w 723650"/>
                <a:gd name="connsiteY4" fmla="*/ 95042 h 190145"/>
                <a:gd name="connsiteX0" fmla="*/ 0 w 745573"/>
                <a:gd name="connsiteY0" fmla="*/ 95058 h 190193"/>
                <a:gd name="connsiteX1" fmla="*/ 288032 w 745573"/>
                <a:gd name="connsiteY1" fmla="*/ 134 h 190193"/>
                <a:gd name="connsiteX2" fmla="*/ 745573 w 745573"/>
                <a:gd name="connsiteY2" fmla="*/ 112681 h 190193"/>
                <a:gd name="connsiteX3" fmla="*/ 288032 w 745573"/>
                <a:gd name="connsiteY3" fmla="*/ 189982 h 190193"/>
                <a:gd name="connsiteX4" fmla="*/ 0 w 745573"/>
                <a:gd name="connsiteY4" fmla="*/ 95058 h 190193"/>
                <a:gd name="connsiteX0" fmla="*/ 0 w 745573"/>
                <a:gd name="connsiteY0" fmla="*/ 95058 h 190193"/>
                <a:gd name="connsiteX1" fmla="*/ 288032 w 745573"/>
                <a:gd name="connsiteY1" fmla="*/ 134 h 190193"/>
                <a:gd name="connsiteX2" fmla="*/ 745573 w 745573"/>
                <a:gd name="connsiteY2" fmla="*/ 112681 h 190193"/>
                <a:gd name="connsiteX3" fmla="*/ 288032 w 745573"/>
                <a:gd name="connsiteY3" fmla="*/ 189982 h 190193"/>
                <a:gd name="connsiteX4" fmla="*/ 0 w 745573"/>
                <a:gd name="connsiteY4" fmla="*/ 95058 h 190193"/>
                <a:gd name="connsiteX0" fmla="*/ 0 w 701337"/>
                <a:gd name="connsiteY0" fmla="*/ 94926 h 189851"/>
                <a:gd name="connsiteX1" fmla="*/ 288032 w 701337"/>
                <a:gd name="connsiteY1" fmla="*/ 2 h 189851"/>
                <a:gd name="connsiteX2" fmla="*/ 701337 w 701337"/>
                <a:gd name="connsiteY2" fmla="*/ 93366 h 189851"/>
                <a:gd name="connsiteX3" fmla="*/ 288032 w 701337"/>
                <a:gd name="connsiteY3" fmla="*/ 189850 h 189851"/>
                <a:gd name="connsiteX4" fmla="*/ 0 w 701337"/>
                <a:gd name="connsiteY4" fmla="*/ 94926 h 189851"/>
                <a:gd name="connsiteX0" fmla="*/ 0 w 710341"/>
                <a:gd name="connsiteY0" fmla="*/ 94940 h 189878"/>
                <a:gd name="connsiteX1" fmla="*/ 288032 w 710341"/>
                <a:gd name="connsiteY1" fmla="*/ 16 h 189878"/>
                <a:gd name="connsiteX2" fmla="*/ 710341 w 710341"/>
                <a:gd name="connsiteY2" fmla="*/ 89465 h 189878"/>
                <a:gd name="connsiteX3" fmla="*/ 288032 w 710341"/>
                <a:gd name="connsiteY3" fmla="*/ 189864 h 189878"/>
                <a:gd name="connsiteX4" fmla="*/ 0 w 710341"/>
                <a:gd name="connsiteY4" fmla="*/ 94940 h 189878"/>
                <a:gd name="connsiteX0" fmla="*/ 0 w 745574"/>
                <a:gd name="connsiteY0" fmla="*/ 100861 h 189980"/>
                <a:gd name="connsiteX1" fmla="*/ 323265 w 745574"/>
                <a:gd name="connsiteY1" fmla="*/ 66 h 189980"/>
                <a:gd name="connsiteX2" fmla="*/ 745574 w 745574"/>
                <a:gd name="connsiteY2" fmla="*/ 89515 h 189980"/>
                <a:gd name="connsiteX3" fmla="*/ 323265 w 745574"/>
                <a:gd name="connsiteY3" fmla="*/ 189914 h 189980"/>
                <a:gd name="connsiteX4" fmla="*/ 0 w 745574"/>
                <a:gd name="connsiteY4" fmla="*/ 100861 h 189980"/>
                <a:gd name="connsiteX0" fmla="*/ 9441 w 755015"/>
                <a:gd name="connsiteY0" fmla="*/ 100861 h 189947"/>
                <a:gd name="connsiteX1" fmla="*/ 332706 w 755015"/>
                <a:gd name="connsiteY1" fmla="*/ 66 h 189947"/>
                <a:gd name="connsiteX2" fmla="*/ 755015 w 755015"/>
                <a:gd name="connsiteY2" fmla="*/ 89515 h 189947"/>
                <a:gd name="connsiteX3" fmla="*/ 332706 w 755015"/>
                <a:gd name="connsiteY3" fmla="*/ 189914 h 189947"/>
                <a:gd name="connsiteX4" fmla="*/ 9441 w 755015"/>
                <a:gd name="connsiteY4" fmla="*/ 100861 h 189947"/>
                <a:gd name="connsiteX0" fmla="*/ 1 w 745575"/>
                <a:gd name="connsiteY0" fmla="*/ 100861 h 189961"/>
                <a:gd name="connsiteX1" fmla="*/ 323266 w 745575"/>
                <a:gd name="connsiteY1" fmla="*/ 66 h 189961"/>
                <a:gd name="connsiteX2" fmla="*/ 745575 w 745575"/>
                <a:gd name="connsiteY2" fmla="*/ 89515 h 189961"/>
                <a:gd name="connsiteX3" fmla="*/ 323266 w 745575"/>
                <a:gd name="connsiteY3" fmla="*/ 189914 h 189961"/>
                <a:gd name="connsiteX4" fmla="*/ 1 w 745575"/>
                <a:gd name="connsiteY4" fmla="*/ 100861 h 189961"/>
                <a:gd name="connsiteX0" fmla="*/ 0 w 778066"/>
                <a:gd name="connsiteY0" fmla="*/ 94152 h 189868"/>
                <a:gd name="connsiteX1" fmla="*/ 355757 w 778066"/>
                <a:gd name="connsiteY1" fmla="*/ 13 h 189868"/>
                <a:gd name="connsiteX2" fmla="*/ 778066 w 778066"/>
                <a:gd name="connsiteY2" fmla="*/ 89462 h 189868"/>
                <a:gd name="connsiteX3" fmla="*/ 355757 w 778066"/>
                <a:gd name="connsiteY3" fmla="*/ 189861 h 189868"/>
                <a:gd name="connsiteX4" fmla="*/ 0 w 778066"/>
                <a:gd name="connsiteY4" fmla="*/ 94152 h 189868"/>
                <a:gd name="connsiteX0" fmla="*/ 1547 w 779613"/>
                <a:gd name="connsiteY0" fmla="*/ 94152 h 189867"/>
                <a:gd name="connsiteX1" fmla="*/ 357304 w 779613"/>
                <a:gd name="connsiteY1" fmla="*/ 13 h 189867"/>
                <a:gd name="connsiteX2" fmla="*/ 779613 w 779613"/>
                <a:gd name="connsiteY2" fmla="*/ 89462 h 189867"/>
                <a:gd name="connsiteX3" fmla="*/ 357304 w 779613"/>
                <a:gd name="connsiteY3" fmla="*/ 189861 h 189867"/>
                <a:gd name="connsiteX4" fmla="*/ 1547 w 779613"/>
                <a:gd name="connsiteY4" fmla="*/ 94152 h 189867"/>
                <a:gd name="connsiteX0" fmla="*/ 1516 w 786237"/>
                <a:gd name="connsiteY0" fmla="*/ 83191 h 189878"/>
                <a:gd name="connsiteX1" fmla="*/ 363928 w 786237"/>
                <a:gd name="connsiteY1" fmla="*/ 14 h 189878"/>
                <a:gd name="connsiteX2" fmla="*/ 786237 w 786237"/>
                <a:gd name="connsiteY2" fmla="*/ 89463 h 189878"/>
                <a:gd name="connsiteX3" fmla="*/ 363928 w 786237"/>
                <a:gd name="connsiteY3" fmla="*/ 189862 h 189878"/>
                <a:gd name="connsiteX4" fmla="*/ 1516 w 786237"/>
                <a:gd name="connsiteY4" fmla="*/ 83191 h 189878"/>
                <a:gd name="connsiteX0" fmla="*/ 1 w 784722"/>
                <a:gd name="connsiteY0" fmla="*/ 83191 h 142298"/>
                <a:gd name="connsiteX1" fmla="*/ 362413 w 784722"/>
                <a:gd name="connsiteY1" fmla="*/ 14 h 142298"/>
                <a:gd name="connsiteX2" fmla="*/ 784722 w 784722"/>
                <a:gd name="connsiteY2" fmla="*/ 89463 h 142298"/>
                <a:gd name="connsiteX3" fmla="*/ 359284 w 784722"/>
                <a:gd name="connsiteY3" fmla="*/ 142102 h 142298"/>
                <a:gd name="connsiteX4" fmla="*/ 1 w 784722"/>
                <a:gd name="connsiteY4" fmla="*/ 83191 h 142298"/>
                <a:gd name="connsiteX0" fmla="*/ 0 w 804242"/>
                <a:gd name="connsiteY0" fmla="*/ 81075 h 142403"/>
                <a:gd name="connsiteX1" fmla="*/ 381933 w 804242"/>
                <a:gd name="connsiteY1" fmla="*/ 24 h 142403"/>
                <a:gd name="connsiteX2" fmla="*/ 804242 w 804242"/>
                <a:gd name="connsiteY2" fmla="*/ 89473 h 142403"/>
                <a:gd name="connsiteX3" fmla="*/ 378804 w 804242"/>
                <a:gd name="connsiteY3" fmla="*/ 142112 h 142403"/>
                <a:gd name="connsiteX4" fmla="*/ 0 w 804242"/>
                <a:gd name="connsiteY4" fmla="*/ 81075 h 142403"/>
                <a:gd name="connsiteX0" fmla="*/ 0 w 869320"/>
                <a:gd name="connsiteY0" fmla="*/ 72012 h 142970"/>
                <a:gd name="connsiteX1" fmla="*/ 447011 w 869320"/>
                <a:gd name="connsiteY1" fmla="*/ 120 h 142970"/>
                <a:gd name="connsiteX2" fmla="*/ 869320 w 869320"/>
                <a:gd name="connsiteY2" fmla="*/ 89569 h 142970"/>
                <a:gd name="connsiteX3" fmla="*/ 443882 w 869320"/>
                <a:gd name="connsiteY3" fmla="*/ 142208 h 142970"/>
                <a:gd name="connsiteX4" fmla="*/ 0 w 869320"/>
                <a:gd name="connsiteY4" fmla="*/ 72012 h 142970"/>
                <a:gd name="connsiteX0" fmla="*/ 664 w 869984"/>
                <a:gd name="connsiteY0" fmla="*/ 72023 h 142981"/>
                <a:gd name="connsiteX1" fmla="*/ 447675 w 869984"/>
                <a:gd name="connsiteY1" fmla="*/ 131 h 142981"/>
                <a:gd name="connsiteX2" fmla="*/ 869984 w 869984"/>
                <a:gd name="connsiteY2" fmla="*/ 89580 h 142981"/>
                <a:gd name="connsiteX3" fmla="*/ 444546 w 869984"/>
                <a:gd name="connsiteY3" fmla="*/ 142219 h 142981"/>
                <a:gd name="connsiteX4" fmla="*/ 664 w 869984"/>
                <a:gd name="connsiteY4" fmla="*/ 72023 h 142981"/>
                <a:gd name="connsiteX0" fmla="*/ 993 w 870313"/>
                <a:gd name="connsiteY0" fmla="*/ 72014 h 142972"/>
                <a:gd name="connsiteX1" fmla="*/ 448004 w 870313"/>
                <a:gd name="connsiteY1" fmla="*/ 122 h 142972"/>
                <a:gd name="connsiteX2" fmla="*/ 870313 w 870313"/>
                <a:gd name="connsiteY2" fmla="*/ 89571 h 142972"/>
                <a:gd name="connsiteX3" fmla="*/ 444875 w 870313"/>
                <a:gd name="connsiteY3" fmla="*/ 142210 h 142972"/>
                <a:gd name="connsiteX4" fmla="*/ 993 w 870313"/>
                <a:gd name="connsiteY4" fmla="*/ 72014 h 14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313" h="142972">
                  <a:moveTo>
                    <a:pt x="993" y="72014"/>
                  </a:moveTo>
                  <a:cubicBezTo>
                    <a:pt x="-20204" y="47813"/>
                    <a:pt x="303117" y="-2804"/>
                    <a:pt x="448004" y="122"/>
                  </a:cubicBezTo>
                  <a:cubicBezTo>
                    <a:pt x="592891" y="3048"/>
                    <a:pt x="800237" y="36751"/>
                    <a:pt x="870313" y="89571"/>
                  </a:cubicBezTo>
                  <a:cubicBezTo>
                    <a:pt x="870313" y="141996"/>
                    <a:pt x="589762" y="145136"/>
                    <a:pt x="444875" y="142210"/>
                  </a:cubicBezTo>
                  <a:cubicBezTo>
                    <a:pt x="299988" y="139284"/>
                    <a:pt x="22190" y="96215"/>
                    <a:pt x="993" y="72014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9" name="Lekerekített téglalap 69">
              <a:hlinkClick r:id="rId2" action="ppaction://hlinksldjump"/>
            </p:cNvPr>
            <p:cNvSpPr/>
            <p:nvPr/>
          </p:nvSpPr>
          <p:spPr>
            <a:xfrm rot="533507">
              <a:off x="4610288" y="1925733"/>
              <a:ext cx="1335347" cy="46180"/>
            </a:xfrm>
            <a:custGeom>
              <a:avLst/>
              <a:gdLst>
                <a:gd name="connsiteX0" fmla="*/ 0 w 1740437"/>
                <a:gd name="connsiteY0" fmla="*/ 18759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0 w 1740437"/>
                <a:gd name="connsiteY8" fmla="*/ 18759 h 112554"/>
                <a:gd name="connsiteX0" fmla="*/ 46173 w 1740437"/>
                <a:gd name="connsiteY0" fmla="*/ 21176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46173 w 1740437"/>
                <a:gd name="connsiteY8" fmla="*/ 21176 h 112554"/>
                <a:gd name="connsiteX0" fmla="*/ 113824 w 1854261"/>
                <a:gd name="connsiteY0" fmla="*/ 93795 h 112554"/>
                <a:gd name="connsiteX1" fmla="*/ 132583 w 1854261"/>
                <a:gd name="connsiteY1" fmla="*/ 0 h 112554"/>
                <a:gd name="connsiteX2" fmla="*/ 1835502 w 1854261"/>
                <a:gd name="connsiteY2" fmla="*/ 0 h 112554"/>
                <a:gd name="connsiteX3" fmla="*/ 1854261 w 1854261"/>
                <a:gd name="connsiteY3" fmla="*/ 18759 h 112554"/>
                <a:gd name="connsiteX4" fmla="*/ 1854261 w 1854261"/>
                <a:gd name="connsiteY4" fmla="*/ 93795 h 112554"/>
                <a:gd name="connsiteX5" fmla="*/ 1835502 w 1854261"/>
                <a:gd name="connsiteY5" fmla="*/ 112554 h 112554"/>
                <a:gd name="connsiteX6" fmla="*/ 132583 w 1854261"/>
                <a:gd name="connsiteY6" fmla="*/ 112554 h 112554"/>
                <a:gd name="connsiteX7" fmla="*/ 113824 w 1854261"/>
                <a:gd name="connsiteY7" fmla="*/ 93795 h 112554"/>
                <a:gd name="connsiteX0" fmla="*/ 69808 w 1810245"/>
                <a:gd name="connsiteY0" fmla="*/ 94322 h 113081"/>
                <a:gd name="connsiteX1" fmla="*/ 153561 w 1810245"/>
                <a:gd name="connsiteY1" fmla="*/ 0 h 113081"/>
                <a:gd name="connsiteX2" fmla="*/ 1791486 w 1810245"/>
                <a:gd name="connsiteY2" fmla="*/ 527 h 113081"/>
                <a:gd name="connsiteX3" fmla="*/ 1810245 w 1810245"/>
                <a:gd name="connsiteY3" fmla="*/ 19286 h 113081"/>
                <a:gd name="connsiteX4" fmla="*/ 1810245 w 1810245"/>
                <a:gd name="connsiteY4" fmla="*/ 94322 h 113081"/>
                <a:gd name="connsiteX5" fmla="*/ 1791486 w 1810245"/>
                <a:gd name="connsiteY5" fmla="*/ 113081 h 113081"/>
                <a:gd name="connsiteX6" fmla="*/ 88567 w 1810245"/>
                <a:gd name="connsiteY6" fmla="*/ 113081 h 113081"/>
                <a:gd name="connsiteX7" fmla="*/ 69808 w 1810245"/>
                <a:gd name="connsiteY7" fmla="*/ 94322 h 113081"/>
                <a:gd name="connsiteX0" fmla="*/ 21300 w 1761737"/>
                <a:gd name="connsiteY0" fmla="*/ 94322 h 113081"/>
                <a:gd name="connsiteX1" fmla="*/ 105053 w 1761737"/>
                <a:gd name="connsiteY1" fmla="*/ 0 h 113081"/>
                <a:gd name="connsiteX2" fmla="*/ 1742978 w 1761737"/>
                <a:gd name="connsiteY2" fmla="*/ 527 h 113081"/>
                <a:gd name="connsiteX3" fmla="*/ 1761737 w 1761737"/>
                <a:gd name="connsiteY3" fmla="*/ 19286 h 113081"/>
                <a:gd name="connsiteX4" fmla="*/ 1761737 w 1761737"/>
                <a:gd name="connsiteY4" fmla="*/ 94322 h 113081"/>
                <a:gd name="connsiteX5" fmla="*/ 1742978 w 1761737"/>
                <a:gd name="connsiteY5" fmla="*/ 113081 h 113081"/>
                <a:gd name="connsiteX6" fmla="*/ 40059 w 1761737"/>
                <a:gd name="connsiteY6" fmla="*/ 113081 h 113081"/>
                <a:gd name="connsiteX7" fmla="*/ 21300 w 1761737"/>
                <a:gd name="connsiteY7" fmla="*/ 94322 h 113081"/>
                <a:gd name="connsiteX0" fmla="*/ 24206 w 1764643"/>
                <a:gd name="connsiteY0" fmla="*/ 94322 h 113081"/>
                <a:gd name="connsiteX1" fmla="*/ 107959 w 1764643"/>
                <a:gd name="connsiteY1" fmla="*/ 0 h 113081"/>
                <a:gd name="connsiteX2" fmla="*/ 1745884 w 1764643"/>
                <a:gd name="connsiteY2" fmla="*/ 527 h 113081"/>
                <a:gd name="connsiteX3" fmla="*/ 1764643 w 1764643"/>
                <a:gd name="connsiteY3" fmla="*/ 19286 h 113081"/>
                <a:gd name="connsiteX4" fmla="*/ 1764643 w 1764643"/>
                <a:gd name="connsiteY4" fmla="*/ 94322 h 113081"/>
                <a:gd name="connsiteX5" fmla="*/ 1745884 w 1764643"/>
                <a:gd name="connsiteY5" fmla="*/ 113081 h 113081"/>
                <a:gd name="connsiteX6" fmla="*/ 42965 w 1764643"/>
                <a:gd name="connsiteY6" fmla="*/ 113081 h 113081"/>
                <a:gd name="connsiteX7" fmla="*/ 24206 w 1764643"/>
                <a:gd name="connsiteY7" fmla="*/ 94322 h 113081"/>
                <a:gd name="connsiteX0" fmla="*/ 27960 w 1768397"/>
                <a:gd name="connsiteY0" fmla="*/ 93795 h 112554"/>
                <a:gd name="connsiteX1" fmla="*/ 104655 w 1768397"/>
                <a:gd name="connsiteY1" fmla="*/ 577 h 112554"/>
                <a:gd name="connsiteX2" fmla="*/ 1749638 w 1768397"/>
                <a:gd name="connsiteY2" fmla="*/ 0 h 112554"/>
                <a:gd name="connsiteX3" fmla="*/ 1768397 w 1768397"/>
                <a:gd name="connsiteY3" fmla="*/ 18759 h 112554"/>
                <a:gd name="connsiteX4" fmla="*/ 1768397 w 1768397"/>
                <a:gd name="connsiteY4" fmla="*/ 93795 h 112554"/>
                <a:gd name="connsiteX5" fmla="*/ 1749638 w 1768397"/>
                <a:gd name="connsiteY5" fmla="*/ 112554 h 112554"/>
                <a:gd name="connsiteX6" fmla="*/ 46719 w 1768397"/>
                <a:gd name="connsiteY6" fmla="*/ 112554 h 112554"/>
                <a:gd name="connsiteX7" fmla="*/ 27960 w 1768397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41205 w 1762883"/>
                <a:gd name="connsiteY6" fmla="*/ 112554 h 112554"/>
                <a:gd name="connsiteX7" fmla="*/ 22446 w 1762883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22446 w 1762883"/>
                <a:gd name="connsiteY6" fmla="*/ 93795 h 112554"/>
                <a:gd name="connsiteX0" fmla="*/ 22446 w 1762883"/>
                <a:gd name="connsiteY0" fmla="*/ 93795 h 104341"/>
                <a:gd name="connsiteX1" fmla="*/ 99141 w 1762883"/>
                <a:gd name="connsiteY1" fmla="*/ 577 h 104341"/>
                <a:gd name="connsiteX2" fmla="*/ 1744124 w 1762883"/>
                <a:gd name="connsiteY2" fmla="*/ 0 h 104341"/>
                <a:gd name="connsiteX3" fmla="*/ 1762883 w 1762883"/>
                <a:gd name="connsiteY3" fmla="*/ 18759 h 104341"/>
                <a:gd name="connsiteX4" fmla="*/ 1762883 w 1762883"/>
                <a:gd name="connsiteY4" fmla="*/ 93795 h 104341"/>
                <a:gd name="connsiteX5" fmla="*/ 22446 w 1762883"/>
                <a:gd name="connsiteY5" fmla="*/ 93795 h 104341"/>
                <a:gd name="connsiteX0" fmla="*/ 22446 w 1762883"/>
                <a:gd name="connsiteY0" fmla="*/ 93795 h 104655"/>
                <a:gd name="connsiteX1" fmla="*/ 99141 w 1762883"/>
                <a:gd name="connsiteY1" fmla="*/ 577 h 104655"/>
                <a:gd name="connsiteX2" fmla="*/ 1744124 w 1762883"/>
                <a:gd name="connsiteY2" fmla="*/ 0 h 104655"/>
                <a:gd name="connsiteX3" fmla="*/ 1762883 w 1762883"/>
                <a:gd name="connsiteY3" fmla="*/ 18759 h 104655"/>
                <a:gd name="connsiteX4" fmla="*/ 1712374 w 1762883"/>
                <a:gd name="connsiteY4" fmla="*/ 94466 h 104655"/>
                <a:gd name="connsiteX5" fmla="*/ 22446 w 1762883"/>
                <a:gd name="connsiteY5" fmla="*/ 93795 h 104655"/>
                <a:gd name="connsiteX0" fmla="*/ 22446 w 1937028"/>
                <a:gd name="connsiteY0" fmla="*/ 93795 h 104655"/>
                <a:gd name="connsiteX1" fmla="*/ 99141 w 1937028"/>
                <a:gd name="connsiteY1" fmla="*/ 577 h 104655"/>
                <a:gd name="connsiteX2" fmla="*/ 1744124 w 1937028"/>
                <a:gd name="connsiteY2" fmla="*/ 0 h 104655"/>
                <a:gd name="connsiteX3" fmla="*/ 1712374 w 1937028"/>
                <a:gd name="connsiteY3" fmla="*/ 94466 h 104655"/>
                <a:gd name="connsiteX4" fmla="*/ 22446 w 1937028"/>
                <a:gd name="connsiteY4" fmla="*/ 93795 h 104655"/>
                <a:gd name="connsiteX0" fmla="*/ 22446 w 1879961"/>
                <a:gd name="connsiteY0" fmla="*/ 95461 h 106321"/>
                <a:gd name="connsiteX1" fmla="*/ 99141 w 1879961"/>
                <a:gd name="connsiteY1" fmla="*/ 2243 h 106321"/>
                <a:gd name="connsiteX2" fmla="*/ 1616121 w 1879961"/>
                <a:gd name="connsiteY2" fmla="*/ 0 h 106321"/>
                <a:gd name="connsiteX3" fmla="*/ 1712374 w 1879961"/>
                <a:gd name="connsiteY3" fmla="*/ 96132 h 106321"/>
                <a:gd name="connsiteX4" fmla="*/ 22446 w 1879961"/>
                <a:gd name="connsiteY4" fmla="*/ 95461 h 106321"/>
                <a:gd name="connsiteX0" fmla="*/ 22446 w 1846773"/>
                <a:gd name="connsiteY0" fmla="*/ 95461 h 106321"/>
                <a:gd name="connsiteX1" fmla="*/ 99141 w 1846773"/>
                <a:gd name="connsiteY1" fmla="*/ 2243 h 106321"/>
                <a:gd name="connsiteX2" fmla="*/ 1616121 w 1846773"/>
                <a:gd name="connsiteY2" fmla="*/ 0 h 106321"/>
                <a:gd name="connsiteX3" fmla="*/ 1712374 w 1846773"/>
                <a:gd name="connsiteY3" fmla="*/ 96132 h 106321"/>
                <a:gd name="connsiteX4" fmla="*/ 22446 w 1846773"/>
                <a:gd name="connsiteY4" fmla="*/ 95461 h 106321"/>
                <a:gd name="connsiteX0" fmla="*/ 22446 w 1712374"/>
                <a:gd name="connsiteY0" fmla="*/ 95461 h 106321"/>
                <a:gd name="connsiteX1" fmla="*/ 99141 w 1712374"/>
                <a:gd name="connsiteY1" fmla="*/ 2243 h 106321"/>
                <a:gd name="connsiteX2" fmla="*/ 1616121 w 1712374"/>
                <a:gd name="connsiteY2" fmla="*/ 0 h 106321"/>
                <a:gd name="connsiteX3" fmla="*/ 1712374 w 1712374"/>
                <a:gd name="connsiteY3" fmla="*/ 96132 h 106321"/>
                <a:gd name="connsiteX4" fmla="*/ 22446 w 1712374"/>
                <a:gd name="connsiteY4" fmla="*/ 95461 h 106321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2374" h="104078">
                  <a:moveTo>
                    <a:pt x="22446" y="93218"/>
                  </a:moveTo>
                  <a:cubicBezTo>
                    <a:pt x="22446" y="74459"/>
                    <a:pt x="-62862" y="167211"/>
                    <a:pt x="99141" y="0"/>
                  </a:cubicBezTo>
                  <a:lnTo>
                    <a:pt x="1631340" y="2606"/>
                  </a:lnTo>
                  <a:cubicBezTo>
                    <a:pt x="1675606" y="46163"/>
                    <a:pt x="1633607" y="5321"/>
                    <a:pt x="1712374" y="93889"/>
                  </a:cubicBezTo>
                  <a:cubicBezTo>
                    <a:pt x="1422301" y="106395"/>
                    <a:pt x="299736" y="108754"/>
                    <a:pt x="22446" y="93218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3" name="Lekerekített téglalap 52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 4">
            <a:hlinkClick r:id="rId2" action="ppaction://hlinksldjump"/>
          </p:cNvPr>
          <p:cNvSpPr/>
          <p:nvPr/>
        </p:nvSpPr>
        <p:spPr>
          <a:xfrm>
            <a:off x="5436096" y="663978"/>
            <a:ext cx="2736304" cy="3923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hlinkClick r:id="rId2" action="ppaction://hlinksldjump"/>
          </p:cNvPr>
          <p:cNvSpPr txBox="1"/>
          <p:nvPr/>
        </p:nvSpPr>
        <p:spPr>
          <a:xfrm>
            <a:off x="5651594" y="2033885"/>
            <a:ext cx="23053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latin typeface="Brush Script MT" panose="03060802040406070304" pitchFamily="66" charset="0"/>
              </a:rPr>
              <a:t>A lapra írd a megfejtést.</a:t>
            </a:r>
          </a:p>
        </p:txBody>
      </p:sp>
      <p:grpSp>
        <p:nvGrpSpPr>
          <p:cNvPr id="54" name="Csoportba foglalás 53"/>
          <p:cNvGrpSpPr/>
          <p:nvPr/>
        </p:nvGrpSpPr>
        <p:grpSpPr>
          <a:xfrm>
            <a:off x="7543676" y="760566"/>
            <a:ext cx="1009341" cy="1043051"/>
            <a:chOff x="9321195" y="-39572"/>
            <a:chExt cx="610286" cy="605406"/>
          </a:xfrm>
        </p:grpSpPr>
        <p:grpSp>
          <p:nvGrpSpPr>
            <p:cNvPr id="55" name="Csoportba foglalás 54"/>
            <p:cNvGrpSpPr/>
            <p:nvPr/>
          </p:nvGrpSpPr>
          <p:grpSpPr>
            <a:xfrm>
              <a:off x="9321195" y="185756"/>
              <a:ext cx="610286" cy="380078"/>
              <a:chOff x="9321195" y="185756"/>
              <a:chExt cx="610286" cy="380078"/>
            </a:xfrm>
          </p:grpSpPr>
          <p:sp>
            <p:nvSpPr>
              <p:cNvPr id="57" name="Téglalap 56">
                <a:hlinkClick r:id="rId2" action="ppaction://hlinksldjump"/>
              </p:cNvPr>
              <p:cNvSpPr/>
              <p:nvPr/>
            </p:nvSpPr>
            <p:spPr>
              <a:xfrm rot="18900000">
                <a:off x="9355417" y="185756"/>
                <a:ext cx="576064" cy="12231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  <p:sp>
            <p:nvSpPr>
              <p:cNvPr id="58" name="Háromszög 57">
                <a:hlinkClick r:id="rId2" action="ppaction://hlinksldjump"/>
              </p:cNvPr>
              <p:cNvSpPr/>
              <p:nvPr/>
            </p:nvSpPr>
            <p:spPr>
              <a:xfrm rot="13500000">
                <a:off x="9324527" y="418486"/>
                <a:ext cx="144016" cy="15068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  <p:sp>
            <p:nvSpPr>
              <p:cNvPr id="59" name="Ellipszis 58">
                <a:hlinkClick r:id="rId2" action="ppaction://hlinksldjump"/>
              </p:cNvPr>
              <p:cNvSpPr/>
              <p:nvPr/>
            </p:nvSpPr>
            <p:spPr>
              <a:xfrm flipH="1" flipV="1">
                <a:off x="9325631" y="52345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</p:grpSp>
        <p:sp>
          <p:nvSpPr>
            <p:cNvPr id="56" name="Téglalap 55">
              <a:hlinkClick r:id="rId2" action="ppaction://hlinksldjump"/>
            </p:cNvPr>
            <p:cNvSpPr/>
            <p:nvPr/>
          </p:nvSpPr>
          <p:spPr>
            <a:xfrm rot="18900000">
              <a:off x="9817362" y="-39572"/>
              <a:ext cx="72008" cy="144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u-HU" dirty="0"/>
            </a:p>
          </p:txBody>
        </p:sp>
      </p:grpSp>
      <p:grpSp>
        <p:nvGrpSpPr>
          <p:cNvPr id="36" name="Csoportba foglalás 35"/>
          <p:cNvGrpSpPr/>
          <p:nvPr/>
        </p:nvGrpSpPr>
        <p:grpSpPr>
          <a:xfrm>
            <a:off x="8712000" y="-39586"/>
            <a:ext cx="576064" cy="434430"/>
            <a:chOff x="8712000" y="-39586"/>
            <a:chExt cx="576064" cy="434430"/>
          </a:xfrm>
        </p:grpSpPr>
        <p:sp>
          <p:nvSpPr>
            <p:cNvPr id="37" name="Lekerekített téglalap 36"/>
            <p:cNvSpPr/>
            <p:nvPr/>
          </p:nvSpPr>
          <p:spPr>
            <a:xfrm>
              <a:off x="8712000" y="-39586"/>
              <a:ext cx="576064" cy="432048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b="1" dirty="0">
                  <a:sym typeface="Wingdings" panose="05000000000000000000" pitchFamily="2" charset="2"/>
                </a:rPr>
                <a:t>&lt;&gt;</a:t>
              </a:r>
              <a:endParaRPr lang="hu-HU" b="1" dirty="0"/>
            </a:p>
          </p:txBody>
        </p:sp>
        <p:sp>
          <p:nvSpPr>
            <p:cNvPr id="38" name="Lekerekített téglalap 7">
              <a:hlinkClick r:id="rId5" action="ppaction://hlinksldjump"/>
            </p:cNvPr>
            <p:cNvSpPr/>
            <p:nvPr/>
          </p:nvSpPr>
          <p:spPr>
            <a:xfrm>
              <a:off x="8712000" y="-36967"/>
              <a:ext cx="225011" cy="429430"/>
            </a:xfrm>
            <a:custGeom>
              <a:avLst/>
              <a:gdLst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73889 w 210425"/>
                <a:gd name="connsiteY2" fmla="*/ 0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92939 w 210425"/>
                <a:gd name="connsiteY2" fmla="*/ 2381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2398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2398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41460 w 210425"/>
                <a:gd name="connsiteY6" fmla="*/ 422286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425" h="429430">
                  <a:moveTo>
                    <a:pt x="0" y="34779"/>
                  </a:moveTo>
                  <a:cubicBezTo>
                    <a:pt x="26194" y="13190"/>
                    <a:pt x="22407" y="23812"/>
                    <a:pt x="39233" y="2381"/>
                  </a:cubicBezTo>
                  <a:lnTo>
                    <a:pt x="192939" y="0"/>
                  </a:lnTo>
                  <a:cubicBezTo>
                    <a:pt x="212147" y="0"/>
                    <a:pt x="208668" y="13190"/>
                    <a:pt x="208668" y="32398"/>
                  </a:cubicBezTo>
                  <a:lnTo>
                    <a:pt x="208668" y="394651"/>
                  </a:lnTo>
                  <a:cubicBezTo>
                    <a:pt x="208668" y="413859"/>
                    <a:pt x="216909" y="429430"/>
                    <a:pt x="197701" y="429430"/>
                  </a:cubicBezTo>
                  <a:lnTo>
                    <a:pt x="41460" y="422286"/>
                  </a:lnTo>
                  <a:cubicBezTo>
                    <a:pt x="24633" y="405617"/>
                    <a:pt x="35719" y="411477"/>
                    <a:pt x="0" y="385126"/>
                  </a:cubicBezTo>
                  <a:lnTo>
                    <a:pt x="0" y="3477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9" name="Lekerekített téglalap 41">
              <a:hlinkClick r:id="rId6" action="ppaction://hlinksldjump"/>
            </p:cNvPr>
            <p:cNvSpPr/>
            <p:nvPr/>
          </p:nvSpPr>
          <p:spPr>
            <a:xfrm>
              <a:off x="8932249" y="-39348"/>
              <a:ext cx="256516" cy="434192"/>
            </a:xfrm>
            <a:custGeom>
              <a:avLst/>
              <a:gdLst>
                <a:gd name="connsiteX0" fmla="*/ 0 w 252236"/>
                <a:gd name="connsiteY0" fmla="*/ 42040 h 431811"/>
                <a:gd name="connsiteX1" fmla="*/ 42040 w 252236"/>
                <a:gd name="connsiteY1" fmla="*/ 0 h 431811"/>
                <a:gd name="connsiteX2" fmla="*/ 210196 w 252236"/>
                <a:gd name="connsiteY2" fmla="*/ 0 h 431811"/>
                <a:gd name="connsiteX3" fmla="*/ 252236 w 252236"/>
                <a:gd name="connsiteY3" fmla="*/ 42040 h 431811"/>
                <a:gd name="connsiteX4" fmla="*/ 252236 w 252236"/>
                <a:gd name="connsiteY4" fmla="*/ 389771 h 431811"/>
                <a:gd name="connsiteX5" fmla="*/ 210196 w 252236"/>
                <a:gd name="connsiteY5" fmla="*/ 431811 h 431811"/>
                <a:gd name="connsiteX6" fmla="*/ 42040 w 252236"/>
                <a:gd name="connsiteY6" fmla="*/ 431811 h 431811"/>
                <a:gd name="connsiteX7" fmla="*/ 0 w 252236"/>
                <a:gd name="connsiteY7" fmla="*/ 389771 h 431811"/>
                <a:gd name="connsiteX8" fmla="*/ 0 w 252236"/>
                <a:gd name="connsiteY8" fmla="*/ 42040 h 431811"/>
                <a:gd name="connsiteX0" fmla="*/ 0 w 258172"/>
                <a:gd name="connsiteY0" fmla="*/ 42040 h 434192"/>
                <a:gd name="connsiteX1" fmla="*/ 42040 w 258172"/>
                <a:gd name="connsiteY1" fmla="*/ 0 h 434192"/>
                <a:gd name="connsiteX2" fmla="*/ 210196 w 258172"/>
                <a:gd name="connsiteY2" fmla="*/ 0 h 434192"/>
                <a:gd name="connsiteX3" fmla="*/ 252236 w 258172"/>
                <a:gd name="connsiteY3" fmla="*/ 42040 h 434192"/>
                <a:gd name="connsiteX4" fmla="*/ 252236 w 258172"/>
                <a:gd name="connsiteY4" fmla="*/ 389771 h 434192"/>
                <a:gd name="connsiteX5" fmla="*/ 245914 w 258172"/>
                <a:gd name="connsiteY5" fmla="*/ 434192 h 434192"/>
                <a:gd name="connsiteX6" fmla="*/ 42040 w 258172"/>
                <a:gd name="connsiteY6" fmla="*/ 431811 h 434192"/>
                <a:gd name="connsiteX7" fmla="*/ 0 w 258172"/>
                <a:gd name="connsiteY7" fmla="*/ 389771 h 434192"/>
                <a:gd name="connsiteX8" fmla="*/ 0 w 258172"/>
                <a:gd name="connsiteY8" fmla="*/ 42040 h 434192"/>
                <a:gd name="connsiteX0" fmla="*/ 0 w 253347"/>
                <a:gd name="connsiteY0" fmla="*/ 42040 h 434192"/>
                <a:gd name="connsiteX1" fmla="*/ 42040 w 253347"/>
                <a:gd name="connsiteY1" fmla="*/ 0 h 434192"/>
                <a:gd name="connsiteX2" fmla="*/ 210196 w 253347"/>
                <a:gd name="connsiteY2" fmla="*/ 0 h 434192"/>
                <a:gd name="connsiteX3" fmla="*/ 252236 w 253347"/>
                <a:gd name="connsiteY3" fmla="*/ 42040 h 434192"/>
                <a:gd name="connsiteX4" fmla="*/ 252236 w 253347"/>
                <a:gd name="connsiteY4" fmla="*/ 389771 h 434192"/>
                <a:gd name="connsiteX5" fmla="*/ 236389 w 253347"/>
                <a:gd name="connsiteY5" fmla="*/ 434192 h 434192"/>
                <a:gd name="connsiteX6" fmla="*/ 42040 w 253347"/>
                <a:gd name="connsiteY6" fmla="*/ 431811 h 434192"/>
                <a:gd name="connsiteX7" fmla="*/ 0 w 253347"/>
                <a:gd name="connsiteY7" fmla="*/ 389771 h 434192"/>
                <a:gd name="connsiteX8" fmla="*/ 0 w 253347"/>
                <a:gd name="connsiteY8" fmla="*/ 42040 h 434192"/>
                <a:gd name="connsiteX0" fmla="*/ 3169 w 256516"/>
                <a:gd name="connsiteY0" fmla="*/ 42040 h 434192"/>
                <a:gd name="connsiteX1" fmla="*/ 45209 w 256516"/>
                <a:gd name="connsiteY1" fmla="*/ 0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  <a:gd name="connsiteX0" fmla="*/ 3169 w 256516"/>
                <a:gd name="connsiteY0" fmla="*/ 42040 h 434192"/>
                <a:gd name="connsiteX1" fmla="*/ 14252 w 256516"/>
                <a:gd name="connsiteY1" fmla="*/ 4762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16" h="434192">
                  <a:moveTo>
                    <a:pt x="3169" y="42040"/>
                  </a:moveTo>
                  <a:cubicBezTo>
                    <a:pt x="3169" y="18822"/>
                    <a:pt x="-8966" y="4762"/>
                    <a:pt x="14252" y="4762"/>
                  </a:cubicBezTo>
                  <a:lnTo>
                    <a:pt x="213365" y="0"/>
                  </a:lnTo>
                  <a:cubicBezTo>
                    <a:pt x="236583" y="0"/>
                    <a:pt x="255405" y="18822"/>
                    <a:pt x="255405" y="42040"/>
                  </a:cubicBezTo>
                  <a:lnTo>
                    <a:pt x="255405" y="389771"/>
                  </a:lnTo>
                  <a:cubicBezTo>
                    <a:pt x="255405" y="412989"/>
                    <a:pt x="262776" y="434192"/>
                    <a:pt x="239558" y="434192"/>
                  </a:cubicBezTo>
                  <a:lnTo>
                    <a:pt x="14253" y="434192"/>
                  </a:lnTo>
                  <a:cubicBezTo>
                    <a:pt x="-8965" y="434192"/>
                    <a:pt x="3169" y="412989"/>
                    <a:pt x="3169" y="389771"/>
                  </a:cubicBezTo>
                  <a:lnTo>
                    <a:pt x="3169" y="420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18485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" fill="hold">
                                          <p:stCondLst>
                                            <p:cond delay="8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" fill="hold">
                                          <p:stCondLst>
                                            <p:cond delay="177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" fill="hold">
                                          <p:stCondLst>
                                            <p:cond delay="26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1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251"/>
                            </p:stCondLst>
                            <p:childTnLst>
                              <p:par>
                                <p:cTn id="45" presetID="1" presetClass="exit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53" grpId="0" animBg="1"/>
      <p:bldP spid="53" grpId="1" animBg="1"/>
      <p:bldP spid="5" grpId="0" animBg="1"/>
      <p:bldP spid="5" grpId="1" animBg="1"/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hlinkClick r:id="rId2" action="ppaction://hlinksldjump"/>
          </p:cNvPr>
          <p:cNvSpPr/>
          <p:nvPr/>
        </p:nvSpPr>
        <p:spPr>
          <a:xfrm>
            <a:off x="-16934" y="-9525"/>
            <a:ext cx="9180512" cy="5164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hlinkClick r:id="rId3" action="ppaction://hlinksldjump"/>
          </p:cNvPr>
          <p:cNvSpPr/>
          <p:nvPr/>
        </p:nvSpPr>
        <p:spPr>
          <a:xfrm>
            <a:off x="4139952" y="401191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Ellipszis 19">
            <a:hlinkClick r:id="rId3" action="ppaction://hlinksldjump"/>
          </p:cNvPr>
          <p:cNvSpPr/>
          <p:nvPr/>
        </p:nvSpPr>
        <p:spPr>
          <a:xfrm>
            <a:off x="3131840" y="77155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>
            <a:hlinkClick r:id="rId3" action="ppaction://hlinksldjump"/>
          </p:cNvPr>
          <p:cNvSpPr/>
          <p:nvPr/>
        </p:nvSpPr>
        <p:spPr>
          <a:xfrm>
            <a:off x="1259632" y="264375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Ellipszis 24">
            <a:hlinkClick r:id="rId3" action="ppaction://hlinksldjump"/>
          </p:cNvPr>
          <p:cNvSpPr/>
          <p:nvPr/>
        </p:nvSpPr>
        <p:spPr>
          <a:xfrm>
            <a:off x="1619672" y="415592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Ellipszis 25">
            <a:hlinkClick r:id="rId3" action="ppaction://hlinksldjump"/>
          </p:cNvPr>
          <p:cNvSpPr/>
          <p:nvPr/>
        </p:nvSpPr>
        <p:spPr>
          <a:xfrm>
            <a:off x="539552" y="69954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Lekerekített téglalap 30">
            <a:hlinkClick r:id="rId2" action="ppaction://hlinksldjump"/>
          </p:cNvPr>
          <p:cNvSpPr/>
          <p:nvPr/>
        </p:nvSpPr>
        <p:spPr>
          <a:xfrm>
            <a:off x="179512" y="303758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hlinkClick r:id="rId2" action="ppaction://hlinksldjump"/>
          </p:cNvPr>
          <p:cNvSpPr txBox="1"/>
          <p:nvPr/>
        </p:nvSpPr>
        <p:spPr>
          <a:xfrm>
            <a:off x="827584" y="48351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Distant Galaxy" panose="00000400000000000000" pitchFamily="2" charset="0"/>
              </a:rPr>
              <a:t>a Szaturnusz</a:t>
            </a:r>
          </a:p>
        </p:txBody>
      </p:sp>
      <p:sp>
        <p:nvSpPr>
          <p:cNvPr id="33" name="Szövegdoboz 32">
            <a:hlinkClick r:id="rId2" action="ppaction://hlinksldjump"/>
          </p:cNvPr>
          <p:cNvSpPr txBox="1"/>
          <p:nvPr/>
        </p:nvSpPr>
        <p:spPr>
          <a:xfrm>
            <a:off x="323528" y="1059582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Mib</a:t>
            </a:r>
            <a:r>
              <a:rPr lang="hu-HU" sz="2000" b="1" dirty="0">
                <a:solidFill>
                  <a:schemeClr val="bg1"/>
                </a:solidFill>
                <a:latin typeface="Distant Galaxy" panose="00000400000000000000" pitchFamily="2" charset="0"/>
              </a:rPr>
              <a:t>ő</a:t>
            </a:r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l vannak a bolygó gy</a:t>
            </a:r>
            <a:r>
              <a:rPr lang="hu-HU" sz="2000" b="1" dirty="0">
                <a:solidFill>
                  <a:schemeClr val="bg1"/>
                </a:solidFill>
                <a:latin typeface="Distant Galaxy" panose="00000400000000000000" pitchFamily="2" charset="0"/>
              </a:rPr>
              <a:t>ű</a:t>
            </a:r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r</a:t>
            </a:r>
            <a:r>
              <a:rPr lang="hu-HU" sz="2000" b="1" dirty="0">
                <a:solidFill>
                  <a:schemeClr val="bg1"/>
                </a:solidFill>
                <a:latin typeface="Distant Galaxy" panose="00000400000000000000" pitchFamily="2" charset="0"/>
              </a:rPr>
              <a:t>ű</a:t>
            </a:r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i?</a:t>
            </a:r>
          </a:p>
        </p:txBody>
      </p:sp>
      <p:sp>
        <p:nvSpPr>
          <p:cNvPr id="35" name="Lekerekített téglalap 34">
            <a:hlinkClick r:id="rId4" action="ppaction://hlinksldjump"/>
          </p:cNvPr>
          <p:cNvSpPr/>
          <p:nvPr/>
        </p:nvSpPr>
        <p:spPr>
          <a:xfrm>
            <a:off x="-108520" y="-39349"/>
            <a:ext cx="576064" cy="432048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ym typeface="Wingdings" panose="05000000000000000000" pitchFamily="2" charset="2"/>
              </a:rPr>
              <a:t> </a:t>
            </a:r>
            <a:endParaRPr lang="hu-HU" b="1" dirty="0"/>
          </a:p>
        </p:txBody>
      </p:sp>
      <p:sp>
        <p:nvSpPr>
          <p:cNvPr id="50" name="Lekerekített téglalap 49"/>
          <p:cNvSpPr/>
          <p:nvPr/>
        </p:nvSpPr>
        <p:spPr>
          <a:xfrm>
            <a:off x="539552" y="413776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(c) K</a:t>
            </a:r>
            <a:r>
              <a:rPr lang="hu-HU" b="1" dirty="0">
                <a:latin typeface="Distant Galaxy" panose="00000400000000000000" pitchFamily="2" charset="0"/>
              </a:rPr>
              <a:t>ő</a:t>
            </a:r>
            <a:r>
              <a:rPr lang="hu-HU" dirty="0">
                <a:latin typeface="Distant Galaxy" panose="00000400000000000000" pitchFamily="2" charset="0"/>
              </a:rPr>
              <a:t>zettörmelék és vas</a:t>
            </a:r>
          </a:p>
        </p:txBody>
      </p:sp>
      <p:sp>
        <p:nvSpPr>
          <p:cNvPr id="51" name="Lekerekített téglalap 50"/>
          <p:cNvSpPr/>
          <p:nvPr/>
        </p:nvSpPr>
        <p:spPr>
          <a:xfrm>
            <a:off x="520887" y="3076698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(a) K</a:t>
            </a:r>
            <a:r>
              <a:rPr lang="hu-HU" b="1" dirty="0">
                <a:latin typeface="Distant Galaxy" panose="00000400000000000000" pitchFamily="2" charset="0"/>
              </a:rPr>
              <a:t>ő</a:t>
            </a:r>
            <a:r>
              <a:rPr lang="hu-HU" dirty="0">
                <a:latin typeface="Distant Galaxy" panose="00000400000000000000" pitchFamily="2" charset="0"/>
              </a:rPr>
              <a:t>zettörmelék és jég</a:t>
            </a:r>
          </a:p>
        </p:txBody>
      </p:sp>
      <p:sp>
        <p:nvSpPr>
          <p:cNvPr id="52" name="Lekerekített téglalap 51"/>
          <p:cNvSpPr/>
          <p:nvPr/>
        </p:nvSpPr>
        <p:spPr>
          <a:xfrm>
            <a:off x="530434" y="359770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(b) Vas és jég</a:t>
            </a:r>
          </a:p>
        </p:txBody>
      </p:sp>
      <p:sp>
        <p:nvSpPr>
          <p:cNvPr id="9" name="Téglalap 8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Lekerekített téglalap 29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4" name="Téglalap 33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36" name="Csoportba foglalás 35"/>
          <p:cNvGrpSpPr>
            <a:grpSpLocks noChangeAspect="1"/>
          </p:cNvGrpSpPr>
          <p:nvPr/>
        </p:nvGrpSpPr>
        <p:grpSpPr>
          <a:xfrm>
            <a:off x="4830977" y="1034295"/>
            <a:ext cx="3959998" cy="3113211"/>
            <a:chOff x="6307444" y="1850188"/>
            <a:chExt cx="2291735" cy="1801682"/>
          </a:xfrm>
        </p:grpSpPr>
        <p:sp>
          <p:nvSpPr>
            <p:cNvPr id="37" name="Ellipszis 36">
              <a:hlinkClick r:id="rId2" action="ppaction://hlinksldjump"/>
            </p:cNvPr>
            <p:cNvSpPr>
              <a:spLocks noChangeAspect="1"/>
            </p:cNvSpPr>
            <p:nvPr/>
          </p:nvSpPr>
          <p:spPr>
            <a:xfrm>
              <a:off x="6597566" y="1851870"/>
              <a:ext cx="1800000" cy="180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8" name="Ellipszis 37">
              <a:hlinkClick r:id="rId2" action="ppaction://hlinksldjump"/>
            </p:cNvPr>
            <p:cNvSpPr/>
            <p:nvPr/>
          </p:nvSpPr>
          <p:spPr>
            <a:xfrm rot="1500000">
              <a:off x="6358605" y="2398068"/>
              <a:ext cx="2240574" cy="875162"/>
            </a:xfrm>
            <a:prstGeom prst="ellipse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9" name="Ellipszis 38">
              <a:hlinkClick r:id="rId2" action="ppaction://hlinksldjump"/>
            </p:cNvPr>
            <p:cNvSpPr/>
            <p:nvPr/>
          </p:nvSpPr>
          <p:spPr>
            <a:xfrm rot="1500000">
              <a:off x="6307444" y="2359322"/>
              <a:ext cx="2255657" cy="875162"/>
            </a:xfrm>
            <a:prstGeom prst="ellipse">
              <a:avLst/>
            </a:prstGeom>
            <a:noFill/>
            <a:ln w="2540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0" name="Ellipszis 74">
              <a:hlinkClick r:id="rId2" action="ppaction://hlinksldjump"/>
            </p:cNvPr>
            <p:cNvSpPr>
              <a:spLocks noChangeAspect="1"/>
            </p:cNvSpPr>
            <p:nvPr/>
          </p:nvSpPr>
          <p:spPr>
            <a:xfrm>
              <a:off x="6667266" y="1850188"/>
              <a:ext cx="1730880" cy="1146426"/>
            </a:xfrm>
            <a:custGeom>
              <a:avLst/>
              <a:gdLst>
                <a:gd name="connsiteX0" fmla="*/ 0 w 1800000"/>
                <a:gd name="connsiteY0" fmla="*/ 900000 h 1800000"/>
                <a:gd name="connsiteX1" fmla="*/ 900000 w 1800000"/>
                <a:gd name="connsiteY1" fmla="*/ 0 h 1800000"/>
                <a:gd name="connsiteX2" fmla="*/ 1800000 w 1800000"/>
                <a:gd name="connsiteY2" fmla="*/ 900000 h 1800000"/>
                <a:gd name="connsiteX3" fmla="*/ 900000 w 1800000"/>
                <a:gd name="connsiteY3" fmla="*/ 1800000 h 1800000"/>
                <a:gd name="connsiteX4" fmla="*/ 0 w 1800000"/>
                <a:gd name="connsiteY4" fmla="*/ 900000 h 1800000"/>
                <a:gd name="connsiteX0" fmla="*/ 102 w 1800102"/>
                <a:gd name="connsiteY0" fmla="*/ 900000 h 1079178"/>
                <a:gd name="connsiteX1" fmla="*/ 900102 w 1800102"/>
                <a:gd name="connsiteY1" fmla="*/ 0 h 1079178"/>
                <a:gd name="connsiteX2" fmla="*/ 1800102 w 1800102"/>
                <a:gd name="connsiteY2" fmla="*/ 900000 h 1079178"/>
                <a:gd name="connsiteX3" fmla="*/ 857240 w 1800102"/>
                <a:gd name="connsiteY3" fmla="*/ 702244 h 1079178"/>
                <a:gd name="connsiteX4" fmla="*/ 102 w 1800102"/>
                <a:gd name="connsiteY4" fmla="*/ 900000 h 1079178"/>
                <a:gd name="connsiteX0" fmla="*/ 77 w 1719114"/>
                <a:gd name="connsiteY0" fmla="*/ 534081 h 1094662"/>
                <a:gd name="connsiteX1" fmla="*/ 819114 w 1719114"/>
                <a:gd name="connsiteY1" fmla="*/ 5556 h 1094662"/>
                <a:gd name="connsiteX2" fmla="*/ 1719114 w 1719114"/>
                <a:gd name="connsiteY2" fmla="*/ 905556 h 1094662"/>
                <a:gd name="connsiteX3" fmla="*/ 776252 w 1719114"/>
                <a:gd name="connsiteY3" fmla="*/ 707800 h 1094662"/>
                <a:gd name="connsiteX4" fmla="*/ 77 w 1719114"/>
                <a:gd name="connsiteY4" fmla="*/ 534081 h 1094662"/>
                <a:gd name="connsiteX0" fmla="*/ 77 w 1719114"/>
                <a:gd name="connsiteY0" fmla="*/ 537442 h 1098023"/>
                <a:gd name="connsiteX1" fmla="*/ 819114 w 1719114"/>
                <a:gd name="connsiteY1" fmla="*/ 8917 h 1098023"/>
                <a:gd name="connsiteX2" fmla="*/ 1719114 w 1719114"/>
                <a:gd name="connsiteY2" fmla="*/ 908917 h 1098023"/>
                <a:gd name="connsiteX3" fmla="*/ 776252 w 1719114"/>
                <a:gd name="connsiteY3" fmla="*/ 711161 h 1098023"/>
                <a:gd name="connsiteX4" fmla="*/ 77 w 1719114"/>
                <a:gd name="connsiteY4" fmla="*/ 537442 h 1098023"/>
                <a:gd name="connsiteX0" fmla="*/ 77 w 1719562"/>
                <a:gd name="connsiteY0" fmla="*/ 538365 h 1098946"/>
                <a:gd name="connsiteX1" fmla="*/ 819114 w 1719562"/>
                <a:gd name="connsiteY1" fmla="*/ 9840 h 1098946"/>
                <a:gd name="connsiteX2" fmla="*/ 1719114 w 1719562"/>
                <a:gd name="connsiteY2" fmla="*/ 909840 h 1098946"/>
                <a:gd name="connsiteX3" fmla="*/ 776252 w 1719562"/>
                <a:gd name="connsiteY3" fmla="*/ 712084 h 1098946"/>
                <a:gd name="connsiteX4" fmla="*/ 77 w 1719562"/>
                <a:gd name="connsiteY4" fmla="*/ 538365 h 1098946"/>
                <a:gd name="connsiteX0" fmla="*/ 77 w 1719577"/>
                <a:gd name="connsiteY0" fmla="*/ 540934 h 1101515"/>
                <a:gd name="connsiteX1" fmla="*/ 819114 w 1719577"/>
                <a:gd name="connsiteY1" fmla="*/ 12409 h 1101515"/>
                <a:gd name="connsiteX2" fmla="*/ 1719114 w 1719577"/>
                <a:gd name="connsiteY2" fmla="*/ 912409 h 1101515"/>
                <a:gd name="connsiteX3" fmla="*/ 776252 w 1719577"/>
                <a:gd name="connsiteY3" fmla="*/ 714653 h 1101515"/>
                <a:gd name="connsiteX4" fmla="*/ 77 w 1719577"/>
                <a:gd name="connsiteY4" fmla="*/ 540934 h 1101515"/>
                <a:gd name="connsiteX0" fmla="*/ 77 w 1719588"/>
                <a:gd name="connsiteY0" fmla="*/ 538366 h 1098947"/>
                <a:gd name="connsiteX1" fmla="*/ 819114 w 1719588"/>
                <a:gd name="connsiteY1" fmla="*/ 9841 h 1098947"/>
                <a:gd name="connsiteX2" fmla="*/ 1719114 w 1719588"/>
                <a:gd name="connsiteY2" fmla="*/ 909841 h 1098947"/>
                <a:gd name="connsiteX3" fmla="*/ 776252 w 1719588"/>
                <a:gd name="connsiteY3" fmla="*/ 712085 h 1098947"/>
                <a:gd name="connsiteX4" fmla="*/ 77 w 1719588"/>
                <a:gd name="connsiteY4" fmla="*/ 538366 h 1098947"/>
                <a:gd name="connsiteX0" fmla="*/ 46372 w 1765883"/>
                <a:gd name="connsiteY0" fmla="*/ 538366 h 1098947"/>
                <a:gd name="connsiteX1" fmla="*/ 865409 w 1765883"/>
                <a:gd name="connsiteY1" fmla="*/ 9841 h 1098947"/>
                <a:gd name="connsiteX2" fmla="*/ 1765409 w 1765883"/>
                <a:gd name="connsiteY2" fmla="*/ 909841 h 1098947"/>
                <a:gd name="connsiteX3" fmla="*/ 822547 w 1765883"/>
                <a:gd name="connsiteY3" fmla="*/ 712085 h 1098947"/>
                <a:gd name="connsiteX4" fmla="*/ 46372 w 1765883"/>
                <a:gd name="connsiteY4" fmla="*/ 538366 h 1098947"/>
                <a:gd name="connsiteX0" fmla="*/ 46372 w 1765820"/>
                <a:gd name="connsiteY0" fmla="*/ 529233 h 1089814"/>
                <a:gd name="connsiteX1" fmla="*/ 865409 w 1765820"/>
                <a:gd name="connsiteY1" fmla="*/ 708 h 1089814"/>
                <a:gd name="connsiteX2" fmla="*/ 1765409 w 1765820"/>
                <a:gd name="connsiteY2" fmla="*/ 900708 h 1089814"/>
                <a:gd name="connsiteX3" fmla="*/ 822547 w 1765820"/>
                <a:gd name="connsiteY3" fmla="*/ 702952 h 1089814"/>
                <a:gd name="connsiteX4" fmla="*/ 46372 w 1765820"/>
                <a:gd name="connsiteY4" fmla="*/ 529233 h 1089814"/>
                <a:gd name="connsiteX0" fmla="*/ 24 w 1719461"/>
                <a:gd name="connsiteY0" fmla="*/ 543494 h 1104075"/>
                <a:gd name="connsiteX1" fmla="*/ 800011 w 1719461"/>
                <a:gd name="connsiteY1" fmla="*/ 682 h 1104075"/>
                <a:gd name="connsiteX2" fmla="*/ 1719061 w 1719461"/>
                <a:gd name="connsiteY2" fmla="*/ 914969 h 1104075"/>
                <a:gd name="connsiteX3" fmla="*/ 776199 w 1719461"/>
                <a:gd name="connsiteY3" fmla="*/ 717213 h 1104075"/>
                <a:gd name="connsiteX4" fmla="*/ 24 w 1719461"/>
                <a:gd name="connsiteY4" fmla="*/ 543494 h 1104075"/>
                <a:gd name="connsiteX0" fmla="*/ 24 w 1719643"/>
                <a:gd name="connsiteY0" fmla="*/ 542822 h 1103403"/>
                <a:gd name="connsiteX1" fmla="*/ 800011 w 1719643"/>
                <a:gd name="connsiteY1" fmla="*/ 10 h 1103403"/>
                <a:gd name="connsiteX2" fmla="*/ 1719061 w 1719643"/>
                <a:gd name="connsiteY2" fmla="*/ 914297 h 1103403"/>
                <a:gd name="connsiteX3" fmla="*/ 776199 w 1719643"/>
                <a:gd name="connsiteY3" fmla="*/ 716541 h 1103403"/>
                <a:gd name="connsiteX4" fmla="*/ 24 w 1719643"/>
                <a:gd name="connsiteY4" fmla="*/ 542822 h 1103403"/>
                <a:gd name="connsiteX0" fmla="*/ 138 w 1719757"/>
                <a:gd name="connsiteY0" fmla="*/ 542822 h 1132915"/>
                <a:gd name="connsiteX1" fmla="*/ 800125 w 1719757"/>
                <a:gd name="connsiteY1" fmla="*/ 10 h 1132915"/>
                <a:gd name="connsiteX2" fmla="*/ 1719175 w 1719757"/>
                <a:gd name="connsiteY2" fmla="*/ 914297 h 1132915"/>
                <a:gd name="connsiteX3" fmla="*/ 776313 w 1719757"/>
                <a:gd name="connsiteY3" fmla="*/ 716541 h 1132915"/>
                <a:gd name="connsiteX4" fmla="*/ 138 w 1719757"/>
                <a:gd name="connsiteY4" fmla="*/ 542822 h 1132915"/>
                <a:gd name="connsiteX0" fmla="*/ 4589 w 1724208"/>
                <a:gd name="connsiteY0" fmla="*/ 542822 h 1132915"/>
                <a:gd name="connsiteX1" fmla="*/ 804576 w 1724208"/>
                <a:gd name="connsiteY1" fmla="*/ 10 h 1132915"/>
                <a:gd name="connsiteX2" fmla="*/ 1723626 w 1724208"/>
                <a:gd name="connsiteY2" fmla="*/ 914297 h 1132915"/>
                <a:gd name="connsiteX3" fmla="*/ 780764 w 1724208"/>
                <a:gd name="connsiteY3" fmla="*/ 716541 h 1132915"/>
                <a:gd name="connsiteX4" fmla="*/ 4589 w 1724208"/>
                <a:gd name="connsiteY4" fmla="*/ 542822 h 1132915"/>
                <a:gd name="connsiteX0" fmla="*/ 14222 w 1733841"/>
                <a:gd name="connsiteY0" fmla="*/ 542822 h 1145347"/>
                <a:gd name="connsiteX1" fmla="*/ 814209 w 1733841"/>
                <a:gd name="connsiteY1" fmla="*/ 10 h 1145347"/>
                <a:gd name="connsiteX2" fmla="*/ 1733259 w 1733841"/>
                <a:gd name="connsiteY2" fmla="*/ 914297 h 1145347"/>
                <a:gd name="connsiteX3" fmla="*/ 790397 w 1733841"/>
                <a:gd name="connsiteY3" fmla="*/ 716541 h 1145347"/>
                <a:gd name="connsiteX4" fmla="*/ 14222 w 1733841"/>
                <a:gd name="connsiteY4" fmla="*/ 542822 h 1145347"/>
                <a:gd name="connsiteX0" fmla="*/ 11261 w 1730880"/>
                <a:gd name="connsiteY0" fmla="*/ 542822 h 1146426"/>
                <a:gd name="connsiteX1" fmla="*/ 811248 w 1730880"/>
                <a:gd name="connsiteY1" fmla="*/ 10 h 1146426"/>
                <a:gd name="connsiteX2" fmla="*/ 1730298 w 1730880"/>
                <a:gd name="connsiteY2" fmla="*/ 914297 h 1146426"/>
                <a:gd name="connsiteX3" fmla="*/ 787436 w 1730880"/>
                <a:gd name="connsiteY3" fmla="*/ 716541 h 1146426"/>
                <a:gd name="connsiteX4" fmla="*/ 11261 w 1730880"/>
                <a:gd name="connsiteY4" fmla="*/ 542822 h 114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880" h="1146426">
                  <a:moveTo>
                    <a:pt x="11261" y="542822"/>
                  </a:moveTo>
                  <a:cubicBezTo>
                    <a:pt x="41423" y="418637"/>
                    <a:pt x="324716" y="-2370"/>
                    <a:pt x="811248" y="10"/>
                  </a:cubicBezTo>
                  <a:cubicBezTo>
                    <a:pt x="1297780" y="2390"/>
                    <a:pt x="1749348" y="362472"/>
                    <a:pt x="1730298" y="914297"/>
                  </a:cubicBezTo>
                  <a:cubicBezTo>
                    <a:pt x="1730298" y="1411353"/>
                    <a:pt x="1624011" y="997529"/>
                    <a:pt x="787436" y="716541"/>
                  </a:cubicBezTo>
                  <a:cubicBezTo>
                    <a:pt x="-49139" y="435553"/>
                    <a:pt x="-18901" y="667007"/>
                    <a:pt x="11261" y="542822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1" name="Lekerekített téglalap 69">
              <a:hlinkClick r:id="rId2" action="ppaction://hlinksldjump"/>
            </p:cNvPr>
            <p:cNvSpPr/>
            <p:nvPr/>
          </p:nvSpPr>
          <p:spPr>
            <a:xfrm rot="1500000">
              <a:off x="7243438" y="2011485"/>
              <a:ext cx="1150670" cy="125067"/>
            </a:xfrm>
            <a:custGeom>
              <a:avLst/>
              <a:gdLst>
                <a:gd name="connsiteX0" fmla="*/ 0 w 1740437"/>
                <a:gd name="connsiteY0" fmla="*/ 18759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0 w 1740437"/>
                <a:gd name="connsiteY8" fmla="*/ 18759 h 112554"/>
                <a:gd name="connsiteX0" fmla="*/ 46173 w 1740437"/>
                <a:gd name="connsiteY0" fmla="*/ 21176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46173 w 1740437"/>
                <a:gd name="connsiteY8" fmla="*/ 21176 h 112554"/>
                <a:gd name="connsiteX0" fmla="*/ 113824 w 1854261"/>
                <a:gd name="connsiteY0" fmla="*/ 93795 h 112554"/>
                <a:gd name="connsiteX1" fmla="*/ 132583 w 1854261"/>
                <a:gd name="connsiteY1" fmla="*/ 0 h 112554"/>
                <a:gd name="connsiteX2" fmla="*/ 1835502 w 1854261"/>
                <a:gd name="connsiteY2" fmla="*/ 0 h 112554"/>
                <a:gd name="connsiteX3" fmla="*/ 1854261 w 1854261"/>
                <a:gd name="connsiteY3" fmla="*/ 18759 h 112554"/>
                <a:gd name="connsiteX4" fmla="*/ 1854261 w 1854261"/>
                <a:gd name="connsiteY4" fmla="*/ 93795 h 112554"/>
                <a:gd name="connsiteX5" fmla="*/ 1835502 w 1854261"/>
                <a:gd name="connsiteY5" fmla="*/ 112554 h 112554"/>
                <a:gd name="connsiteX6" fmla="*/ 132583 w 1854261"/>
                <a:gd name="connsiteY6" fmla="*/ 112554 h 112554"/>
                <a:gd name="connsiteX7" fmla="*/ 113824 w 1854261"/>
                <a:gd name="connsiteY7" fmla="*/ 93795 h 112554"/>
                <a:gd name="connsiteX0" fmla="*/ 69808 w 1810245"/>
                <a:gd name="connsiteY0" fmla="*/ 94322 h 113081"/>
                <a:gd name="connsiteX1" fmla="*/ 153561 w 1810245"/>
                <a:gd name="connsiteY1" fmla="*/ 0 h 113081"/>
                <a:gd name="connsiteX2" fmla="*/ 1791486 w 1810245"/>
                <a:gd name="connsiteY2" fmla="*/ 527 h 113081"/>
                <a:gd name="connsiteX3" fmla="*/ 1810245 w 1810245"/>
                <a:gd name="connsiteY3" fmla="*/ 19286 h 113081"/>
                <a:gd name="connsiteX4" fmla="*/ 1810245 w 1810245"/>
                <a:gd name="connsiteY4" fmla="*/ 94322 h 113081"/>
                <a:gd name="connsiteX5" fmla="*/ 1791486 w 1810245"/>
                <a:gd name="connsiteY5" fmla="*/ 113081 h 113081"/>
                <a:gd name="connsiteX6" fmla="*/ 88567 w 1810245"/>
                <a:gd name="connsiteY6" fmla="*/ 113081 h 113081"/>
                <a:gd name="connsiteX7" fmla="*/ 69808 w 1810245"/>
                <a:gd name="connsiteY7" fmla="*/ 94322 h 113081"/>
                <a:gd name="connsiteX0" fmla="*/ 21300 w 1761737"/>
                <a:gd name="connsiteY0" fmla="*/ 94322 h 113081"/>
                <a:gd name="connsiteX1" fmla="*/ 105053 w 1761737"/>
                <a:gd name="connsiteY1" fmla="*/ 0 h 113081"/>
                <a:gd name="connsiteX2" fmla="*/ 1742978 w 1761737"/>
                <a:gd name="connsiteY2" fmla="*/ 527 h 113081"/>
                <a:gd name="connsiteX3" fmla="*/ 1761737 w 1761737"/>
                <a:gd name="connsiteY3" fmla="*/ 19286 h 113081"/>
                <a:gd name="connsiteX4" fmla="*/ 1761737 w 1761737"/>
                <a:gd name="connsiteY4" fmla="*/ 94322 h 113081"/>
                <a:gd name="connsiteX5" fmla="*/ 1742978 w 1761737"/>
                <a:gd name="connsiteY5" fmla="*/ 113081 h 113081"/>
                <a:gd name="connsiteX6" fmla="*/ 40059 w 1761737"/>
                <a:gd name="connsiteY6" fmla="*/ 113081 h 113081"/>
                <a:gd name="connsiteX7" fmla="*/ 21300 w 1761737"/>
                <a:gd name="connsiteY7" fmla="*/ 94322 h 113081"/>
                <a:gd name="connsiteX0" fmla="*/ 24206 w 1764643"/>
                <a:gd name="connsiteY0" fmla="*/ 94322 h 113081"/>
                <a:gd name="connsiteX1" fmla="*/ 107959 w 1764643"/>
                <a:gd name="connsiteY1" fmla="*/ 0 h 113081"/>
                <a:gd name="connsiteX2" fmla="*/ 1745884 w 1764643"/>
                <a:gd name="connsiteY2" fmla="*/ 527 h 113081"/>
                <a:gd name="connsiteX3" fmla="*/ 1764643 w 1764643"/>
                <a:gd name="connsiteY3" fmla="*/ 19286 h 113081"/>
                <a:gd name="connsiteX4" fmla="*/ 1764643 w 1764643"/>
                <a:gd name="connsiteY4" fmla="*/ 94322 h 113081"/>
                <a:gd name="connsiteX5" fmla="*/ 1745884 w 1764643"/>
                <a:gd name="connsiteY5" fmla="*/ 113081 h 113081"/>
                <a:gd name="connsiteX6" fmla="*/ 42965 w 1764643"/>
                <a:gd name="connsiteY6" fmla="*/ 113081 h 113081"/>
                <a:gd name="connsiteX7" fmla="*/ 24206 w 1764643"/>
                <a:gd name="connsiteY7" fmla="*/ 94322 h 113081"/>
                <a:gd name="connsiteX0" fmla="*/ 27960 w 1768397"/>
                <a:gd name="connsiteY0" fmla="*/ 93795 h 112554"/>
                <a:gd name="connsiteX1" fmla="*/ 104655 w 1768397"/>
                <a:gd name="connsiteY1" fmla="*/ 577 h 112554"/>
                <a:gd name="connsiteX2" fmla="*/ 1749638 w 1768397"/>
                <a:gd name="connsiteY2" fmla="*/ 0 h 112554"/>
                <a:gd name="connsiteX3" fmla="*/ 1768397 w 1768397"/>
                <a:gd name="connsiteY3" fmla="*/ 18759 h 112554"/>
                <a:gd name="connsiteX4" fmla="*/ 1768397 w 1768397"/>
                <a:gd name="connsiteY4" fmla="*/ 93795 h 112554"/>
                <a:gd name="connsiteX5" fmla="*/ 1749638 w 1768397"/>
                <a:gd name="connsiteY5" fmla="*/ 112554 h 112554"/>
                <a:gd name="connsiteX6" fmla="*/ 46719 w 1768397"/>
                <a:gd name="connsiteY6" fmla="*/ 112554 h 112554"/>
                <a:gd name="connsiteX7" fmla="*/ 27960 w 1768397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41205 w 1762883"/>
                <a:gd name="connsiteY6" fmla="*/ 112554 h 112554"/>
                <a:gd name="connsiteX7" fmla="*/ 22446 w 1762883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22446 w 1762883"/>
                <a:gd name="connsiteY6" fmla="*/ 93795 h 112554"/>
                <a:gd name="connsiteX0" fmla="*/ 22446 w 1762883"/>
                <a:gd name="connsiteY0" fmla="*/ 93795 h 104341"/>
                <a:gd name="connsiteX1" fmla="*/ 99141 w 1762883"/>
                <a:gd name="connsiteY1" fmla="*/ 577 h 104341"/>
                <a:gd name="connsiteX2" fmla="*/ 1744124 w 1762883"/>
                <a:gd name="connsiteY2" fmla="*/ 0 h 104341"/>
                <a:gd name="connsiteX3" fmla="*/ 1762883 w 1762883"/>
                <a:gd name="connsiteY3" fmla="*/ 18759 h 104341"/>
                <a:gd name="connsiteX4" fmla="*/ 1762883 w 1762883"/>
                <a:gd name="connsiteY4" fmla="*/ 93795 h 104341"/>
                <a:gd name="connsiteX5" fmla="*/ 22446 w 1762883"/>
                <a:gd name="connsiteY5" fmla="*/ 93795 h 104341"/>
                <a:gd name="connsiteX0" fmla="*/ 22446 w 1762883"/>
                <a:gd name="connsiteY0" fmla="*/ 93795 h 104655"/>
                <a:gd name="connsiteX1" fmla="*/ 99141 w 1762883"/>
                <a:gd name="connsiteY1" fmla="*/ 577 h 104655"/>
                <a:gd name="connsiteX2" fmla="*/ 1744124 w 1762883"/>
                <a:gd name="connsiteY2" fmla="*/ 0 h 104655"/>
                <a:gd name="connsiteX3" fmla="*/ 1762883 w 1762883"/>
                <a:gd name="connsiteY3" fmla="*/ 18759 h 104655"/>
                <a:gd name="connsiteX4" fmla="*/ 1712374 w 1762883"/>
                <a:gd name="connsiteY4" fmla="*/ 94466 h 104655"/>
                <a:gd name="connsiteX5" fmla="*/ 22446 w 1762883"/>
                <a:gd name="connsiteY5" fmla="*/ 93795 h 104655"/>
                <a:gd name="connsiteX0" fmla="*/ 22446 w 1937028"/>
                <a:gd name="connsiteY0" fmla="*/ 93795 h 104655"/>
                <a:gd name="connsiteX1" fmla="*/ 99141 w 1937028"/>
                <a:gd name="connsiteY1" fmla="*/ 577 h 104655"/>
                <a:gd name="connsiteX2" fmla="*/ 1744124 w 1937028"/>
                <a:gd name="connsiteY2" fmla="*/ 0 h 104655"/>
                <a:gd name="connsiteX3" fmla="*/ 1712374 w 1937028"/>
                <a:gd name="connsiteY3" fmla="*/ 94466 h 104655"/>
                <a:gd name="connsiteX4" fmla="*/ 22446 w 1937028"/>
                <a:gd name="connsiteY4" fmla="*/ 93795 h 104655"/>
                <a:gd name="connsiteX0" fmla="*/ 22446 w 1879961"/>
                <a:gd name="connsiteY0" fmla="*/ 95461 h 106321"/>
                <a:gd name="connsiteX1" fmla="*/ 99141 w 1879961"/>
                <a:gd name="connsiteY1" fmla="*/ 2243 h 106321"/>
                <a:gd name="connsiteX2" fmla="*/ 1616121 w 1879961"/>
                <a:gd name="connsiteY2" fmla="*/ 0 h 106321"/>
                <a:gd name="connsiteX3" fmla="*/ 1712374 w 1879961"/>
                <a:gd name="connsiteY3" fmla="*/ 96132 h 106321"/>
                <a:gd name="connsiteX4" fmla="*/ 22446 w 1879961"/>
                <a:gd name="connsiteY4" fmla="*/ 95461 h 106321"/>
                <a:gd name="connsiteX0" fmla="*/ 22446 w 1846773"/>
                <a:gd name="connsiteY0" fmla="*/ 95461 h 106321"/>
                <a:gd name="connsiteX1" fmla="*/ 99141 w 1846773"/>
                <a:gd name="connsiteY1" fmla="*/ 2243 h 106321"/>
                <a:gd name="connsiteX2" fmla="*/ 1616121 w 1846773"/>
                <a:gd name="connsiteY2" fmla="*/ 0 h 106321"/>
                <a:gd name="connsiteX3" fmla="*/ 1712374 w 1846773"/>
                <a:gd name="connsiteY3" fmla="*/ 96132 h 106321"/>
                <a:gd name="connsiteX4" fmla="*/ 22446 w 1846773"/>
                <a:gd name="connsiteY4" fmla="*/ 95461 h 106321"/>
                <a:gd name="connsiteX0" fmla="*/ 22446 w 1712374"/>
                <a:gd name="connsiteY0" fmla="*/ 95461 h 106321"/>
                <a:gd name="connsiteX1" fmla="*/ 99141 w 1712374"/>
                <a:gd name="connsiteY1" fmla="*/ 2243 h 106321"/>
                <a:gd name="connsiteX2" fmla="*/ 1616121 w 1712374"/>
                <a:gd name="connsiteY2" fmla="*/ 0 h 106321"/>
                <a:gd name="connsiteX3" fmla="*/ 1712374 w 1712374"/>
                <a:gd name="connsiteY3" fmla="*/ 96132 h 106321"/>
                <a:gd name="connsiteX4" fmla="*/ 22446 w 1712374"/>
                <a:gd name="connsiteY4" fmla="*/ 95461 h 106321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0 w 1777015"/>
                <a:gd name="connsiteY0" fmla="*/ 91352 h 103150"/>
                <a:gd name="connsiteX1" fmla="*/ 163782 w 1777015"/>
                <a:gd name="connsiteY1" fmla="*/ 0 h 103150"/>
                <a:gd name="connsiteX2" fmla="*/ 1558229 w 1777015"/>
                <a:gd name="connsiteY2" fmla="*/ 22980 h 103150"/>
                <a:gd name="connsiteX3" fmla="*/ 1777015 w 1777015"/>
                <a:gd name="connsiteY3" fmla="*/ 93889 h 103150"/>
                <a:gd name="connsiteX4" fmla="*/ 0 w 1777015"/>
                <a:gd name="connsiteY4" fmla="*/ 91352 h 103150"/>
                <a:gd name="connsiteX0" fmla="*/ 0 w 1777015"/>
                <a:gd name="connsiteY0" fmla="*/ 91352 h 103150"/>
                <a:gd name="connsiteX1" fmla="*/ 163782 w 1777015"/>
                <a:gd name="connsiteY1" fmla="*/ 0 h 103150"/>
                <a:gd name="connsiteX2" fmla="*/ 1558229 w 1777015"/>
                <a:gd name="connsiteY2" fmla="*/ 22980 h 103150"/>
                <a:gd name="connsiteX3" fmla="*/ 1777015 w 1777015"/>
                <a:gd name="connsiteY3" fmla="*/ 93889 h 103150"/>
                <a:gd name="connsiteX4" fmla="*/ 0 w 1777015"/>
                <a:gd name="connsiteY4" fmla="*/ 91352 h 10315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7015" h="89540">
                  <a:moveTo>
                    <a:pt x="0" y="77742"/>
                  </a:moveTo>
                  <a:cubicBezTo>
                    <a:pt x="267079" y="-6277"/>
                    <a:pt x="10280" y="65235"/>
                    <a:pt x="274855" y="0"/>
                  </a:cubicBezTo>
                  <a:lnTo>
                    <a:pt x="1558229" y="9370"/>
                  </a:lnTo>
                  <a:cubicBezTo>
                    <a:pt x="1675144" y="48508"/>
                    <a:pt x="1630693" y="21364"/>
                    <a:pt x="1777015" y="80279"/>
                  </a:cubicBezTo>
                  <a:cubicBezTo>
                    <a:pt x="1486942" y="92785"/>
                    <a:pt x="277290" y="93278"/>
                    <a:pt x="0" y="77742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2" name="Ellipszis 70"/>
            <p:cNvSpPr/>
            <p:nvPr/>
          </p:nvSpPr>
          <p:spPr>
            <a:xfrm rot="1500000">
              <a:off x="7488160" y="1944810"/>
              <a:ext cx="784722" cy="142298"/>
            </a:xfrm>
            <a:custGeom>
              <a:avLst/>
              <a:gdLst>
                <a:gd name="connsiteX0" fmla="*/ 0 w 576064"/>
                <a:gd name="connsiteY0" fmla="*/ 94924 h 189848"/>
                <a:gd name="connsiteX1" fmla="*/ 288032 w 576064"/>
                <a:gd name="connsiteY1" fmla="*/ 0 h 189848"/>
                <a:gd name="connsiteX2" fmla="*/ 576064 w 576064"/>
                <a:gd name="connsiteY2" fmla="*/ 94924 h 189848"/>
                <a:gd name="connsiteX3" fmla="*/ 288032 w 576064"/>
                <a:gd name="connsiteY3" fmla="*/ 189848 h 189848"/>
                <a:gd name="connsiteX4" fmla="*/ 0 w 576064"/>
                <a:gd name="connsiteY4" fmla="*/ 94924 h 189848"/>
                <a:gd name="connsiteX0" fmla="*/ 0 w 723650"/>
                <a:gd name="connsiteY0" fmla="*/ 95042 h 190145"/>
                <a:gd name="connsiteX1" fmla="*/ 288032 w 723650"/>
                <a:gd name="connsiteY1" fmla="*/ 118 h 190145"/>
                <a:gd name="connsiteX2" fmla="*/ 723650 w 723650"/>
                <a:gd name="connsiteY2" fmla="*/ 111489 h 190145"/>
                <a:gd name="connsiteX3" fmla="*/ 288032 w 723650"/>
                <a:gd name="connsiteY3" fmla="*/ 189966 h 190145"/>
                <a:gd name="connsiteX4" fmla="*/ 0 w 723650"/>
                <a:gd name="connsiteY4" fmla="*/ 95042 h 190145"/>
                <a:gd name="connsiteX0" fmla="*/ 0 w 745573"/>
                <a:gd name="connsiteY0" fmla="*/ 95058 h 190193"/>
                <a:gd name="connsiteX1" fmla="*/ 288032 w 745573"/>
                <a:gd name="connsiteY1" fmla="*/ 134 h 190193"/>
                <a:gd name="connsiteX2" fmla="*/ 745573 w 745573"/>
                <a:gd name="connsiteY2" fmla="*/ 112681 h 190193"/>
                <a:gd name="connsiteX3" fmla="*/ 288032 w 745573"/>
                <a:gd name="connsiteY3" fmla="*/ 189982 h 190193"/>
                <a:gd name="connsiteX4" fmla="*/ 0 w 745573"/>
                <a:gd name="connsiteY4" fmla="*/ 95058 h 190193"/>
                <a:gd name="connsiteX0" fmla="*/ 0 w 745573"/>
                <a:gd name="connsiteY0" fmla="*/ 95058 h 190193"/>
                <a:gd name="connsiteX1" fmla="*/ 288032 w 745573"/>
                <a:gd name="connsiteY1" fmla="*/ 134 h 190193"/>
                <a:gd name="connsiteX2" fmla="*/ 745573 w 745573"/>
                <a:gd name="connsiteY2" fmla="*/ 112681 h 190193"/>
                <a:gd name="connsiteX3" fmla="*/ 288032 w 745573"/>
                <a:gd name="connsiteY3" fmla="*/ 189982 h 190193"/>
                <a:gd name="connsiteX4" fmla="*/ 0 w 745573"/>
                <a:gd name="connsiteY4" fmla="*/ 95058 h 190193"/>
                <a:gd name="connsiteX0" fmla="*/ 0 w 701337"/>
                <a:gd name="connsiteY0" fmla="*/ 94926 h 189851"/>
                <a:gd name="connsiteX1" fmla="*/ 288032 w 701337"/>
                <a:gd name="connsiteY1" fmla="*/ 2 h 189851"/>
                <a:gd name="connsiteX2" fmla="*/ 701337 w 701337"/>
                <a:gd name="connsiteY2" fmla="*/ 93366 h 189851"/>
                <a:gd name="connsiteX3" fmla="*/ 288032 w 701337"/>
                <a:gd name="connsiteY3" fmla="*/ 189850 h 189851"/>
                <a:gd name="connsiteX4" fmla="*/ 0 w 701337"/>
                <a:gd name="connsiteY4" fmla="*/ 94926 h 189851"/>
                <a:gd name="connsiteX0" fmla="*/ 0 w 710341"/>
                <a:gd name="connsiteY0" fmla="*/ 94940 h 189878"/>
                <a:gd name="connsiteX1" fmla="*/ 288032 w 710341"/>
                <a:gd name="connsiteY1" fmla="*/ 16 h 189878"/>
                <a:gd name="connsiteX2" fmla="*/ 710341 w 710341"/>
                <a:gd name="connsiteY2" fmla="*/ 89465 h 189878"/>
                <a:gd name="connsiteX3" fmla="*/ 288032 w 710341"/>
                <a:gd name="connsiteY3" fmla="*/ 189864 h 189878"/>
                <a:gd name="connsiteX4" fmla="*/ 0 w 710341"/>
                <a:gd name="connsiteY4" fmla="*/ 94940 h 189878"/>
                <a:gd name="connsiteX0" fmla="*/ 0 w 745574"/>
                <a:gd name="connsiteY0" fmla="*/ 100861 h 189980"/>
                <a:gd name="connsiteX1" fmla="*/ 323265 w 745574"/>
                <a:gd name="connsiteY1" fmla="*/ 66 h 189980"/>
                <a:gd name="connsiteX2" fmla="*/ 745574 w 745574"/>
                <a:gd name="connsiteY2" fmla="*/ 89515 h 189980"/>
                <a:gd name="connsiteX3" fmla="*/ 323265 w 745574"/>
                <a:gd name="connsiteY3" fmla="*/ 189914 h 189980"/>
                <a:gd name="connsiteX4" fmla="*/ 0 w 745574"/>
                <a:gd name="connsiteY4" fmla="*/ 100861 h 189980"/>
                <a:gd name="connsiteX0" fmla="*/ 9441 w 755015"/>
                <a:gd name="connsiteY0" fmla="*/ 100861 h 189947"/>
                <a:gd name="connsiteX1" fmla="*/ 332706 w 755015"/>
                <a:gd name="connsiteY1" fmla="*/ 66 h 189947"/>
                <a:gd name="connsiteX2" fmla="*/ 755015 w 755015"/>
                <a:gd name="connsiteY2" fmla="*/ 89515 h 189947"/>
                <a:gd name="connsiteX3" fmla="*/ 332706 w 755015"/>
                <a:gd name="connsiteY3" fmla="*/ 189914 h 189947"/>
                <a:gd name="connsiteX4" fmla="*/ 9441 w 755015"/>
                <a:gd name="connsiteY4" fmla="*/ 100861 h 189947"/>
                <a:gd name="connsiteX0" fmla="*/ 1 w 745575"/>
                <a:gd name="connsiteY0" fmla="*/ 100861 h 189961"/>
                <a:gd name="connsiteX1" fmla="*/ 323266 w 745575"/>
                <a:gd name="connsiteY1" fmla="*/ 66 h 189961"/>
                <a:gd name="connsiteX2" fmla="*/ 745575 w 745575"/>
                <a:gd name="connsiteY2" fmla="*/ 89515 h 189961"/>
                <a:gd name="connsiteX3" fmla="*/ 323266 w 745575"/>
                <a:gd name="connsiteY3" fmla="*/ 189914 h 189961"/>
                <a:gd name="connsiteX4" fmla="*/ 1 w 745575"/>
                <a:gd name="connsiteY4" fmla="*/ 100861 h 189961"/>
                <a:gd name="connsiteX0" fmla="*/ 0 w 778066"/>
                <a:gd name="connsiteY0" fmla="*/ 94152 h 189868"/>
                <a:gd name="connsiteX1" fmla="*/ 355757 w 778066"/>
                <a:gd name="connsiteY1" fmla="*/ 13 h 189868"/>
                <a:gd name="connsiteX2" fmla="*/ 778066 w 778066"/>
                <a:gd name="connsiteY2" fmla="*/ 89462 h 189868"/>
                <a:gd name="connsiteX3" fmla="*/ 355757 w 778066"/>
                <a:gd name="connsiteY3" fmla="*/ 189861 h 189868"/>
                <a:gd name="connsiteX4" fmla="*/ 0 w 778066"/>
                <a:gd name="connsiteY4" fmla="*/ 94152 h 189868"/>
                <a:gd name="connsiteX0" fmla="*/ 1547 w 779613"/>
                <a:gd name="connsiteY0" fmla="*/ 94152 h 189867"/>
                <a:gd name="connsiteX1" fmla="*/ 357304 w 779613"/>
                <a:gd name="connsiteY1" fmla="*/ 13 h 189867"/>
                <a:gd name="connsiteX2" fmla="*/ 779613 w 779613"/>
                <a:gd name="connsiteY2" fmla="*/ 89462 h 189867"/>
                <a:gd name="connsiteX3" fmla="*/ 357304 w 779613"/>
                <a:gd name="connsiteY3" fmla="*/ 189861 h 189867"/>
                <a:gd name="connsiteX4" fmla="*/ 1547 w 779613"/>
                <a:gd name="connsiteY4" fmla="*/ 94152 h 189867"/>
                <a:gd name="connsiteX0" fmla="*/ 1516 w 786237"/>
                <a:gd name="connsiteY0" fmla="*/ 83191 h 189878"/>
                <a:gd name="connsiteX1" fmla="*/ 363928 w 786237"/>
                <a:gd name="connsiteY1" fmla="*/ 14 h 189878"/>
                <a:gd name="connsiteX2" fmla="*/ 786237 w 786237"/>
                <a:gd name="connsiteY2" fmla="*/ 89463 h 189878"/>
                <a:gd name="connsiteX3" fmla="*/ 363928 w 786237"/>
                <a:gd name="connsiteY3" fmla="*/ 189862 h 189878"/>
                <a:gd name="connsiteX4" fmla="*/ 1516 w 786237"/>
                <a:gd name="connsiteY4" fmla="*/ 83191 h 189878"/>
                <a:gd name="connsiteX0" fmla="*/ 1 w 784722"/>
                <a:gd name="connsiteY0" fmla="*/ 83191 h 142298"/>
                <a:gd name="connsiteX1" fmla="*/ 362413 w 784722"/>
                <a:gd name="connsiteY1" fmla="*/ 14 h 142298"/>
                <a:gd name="connsiteX2" fmla="*/ 784722 w 784722"/>
                <a:gd name="connsiteY2" fmla="*/ 89463 h 142298"/>
                <a:gd name="connsiteX3" fmla="*/ 359284 w 784722"/>
                <a:gd name="connsiteY3" fmla="*/ 142102 h 142298"/>
                <a:gd name="connsiteX4" fmla="*/ 1 w 784722"/>
                <a:gd name="connsiteY4" fmla="*/ 83191 h 142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722" h="142298">
                  <a:moveTo>
                    <a:pt x="1" y="83191"/>
                  </a:moveTo>
                  <a:cubicBezTo>
                    <a:pt x="523" y="59510"/>
                    <a:pt x="231626" y="-1031"/>
                    <a:pt x="362413" y="14"/>
                  </a:cubicBezTo>
                  <a:cubicBezTo>
                    <a:pt x="493200" y="1059"/>
                    <a:pt x="714646" y="36643"/>
                    <a:pt x="784722" y="89463"/>
                  </a:cubicBezTo>
                  <a:cubicBezTo>
                    <a:pt x="784722" y="141888"/>
                    <a:pt x="490071" y="143147"/>
                    <a:pt x="359284" y="142102"/>
                  </a:cubicBezTo>
                  <a:cubicBezTo>
                    <a:pt x="228497" y="141057"/>
                    <a:pt x="-520" y="106872"/>
                    <a:pt x="1" y="8319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3" name="Ellipszis 70">
              <a:hlinkClick r:id="rId2" action="ppaction://hlinksldjump"/>
            </p:cNvPr>
            <p:cNvSpPr/>
            <p:nvPr/>
          </p:nvSpPr>
          <p:spPr>
            <a:xfrm rot="1500000">
              <a:off x="7454919" y="1938434"/>
              <a:ext cx="828273" cy="143012"/>
            </a:xfrm>
            <a:custGeom>
              <a:avLst/>
              <a:gdLst>
                <a:gd name="connsiteX0" fmla="*/ 0 w 576064"/>
                <a:gd name="connsiteY0" fmla="*/ 94924 h 189848"/>
                <a:gd name="connsiteX1" fmla="*/ 288032 w 576064"/>
                <a:gd name="connsiteY1" fmla="*/ 0 h 189848"/>
                <a:gd name="connsiteX2" fmla="*/ 576064 w 576064"/>
                <a:gd name="connsiteY2" fmla="*/ 94924 h 189848"/>
                <a:gd name="connsiteX3" fmla="*/ 288032 w 576064"/>
                <a:gd name="connsiteY3" fmla="*/ 189848 h 189848"/>
                <a:gd name="connsiteX4" fmla="*/ 0 w 576064"/>
                <a:gd name="connsiteY4" fmla="*/ 94924 h 189848"/>
                <a:gd name="connsiteX0" fmla="*/ 0 w 723650"/>
                <a:gd name="connsiteY0" fmla="*/ 95042 h 190145"/>
                <a:gd name="connsiteX1" fmla="*/ 288032 w 723650"/>
                <a:gd name="connsiteY1" fmla="*/ 118 h 190145"/>
                <a:gd name="connsiteX2" fmla="*/ 723650 w 723650"/>
                <a:gd name="connsiteY2" fmla="*/ 111489 h 190145"/>
                <a:gd name="connsiteX3" fmla="*/ 288032 w 723650"/>
                <a:gd name="connsiteY3" fmla="*/ 189966 h 190145"/>
                <a:gd name="connsiteX4" fmla="*/ 0 w 723650"/>
                <a:gd name="connsiteY4" fmla="*/ 95042 h 190145"/>
                <a:gd name="connsiteX0" fmla="*/ 0 w 745573"/>
                <a:gd name="connsiteY0" fmla="*/ 95058 h 190193"/>
                <a:gd name="connsiteX1" fmla="*/ 288032 w 745573"/>
                <a:gd name="connsiteY1" fmla="*/ 134 h 190193"/>
                <a:gd name="connsiteX2" fmla="*/ 745573 w 745573"/>
                <a:gd name="connsiteY2" fmla="*/ 112681 h 190193"/>
                <a:gd name="connsiteX3" fmla="*/ 288032 w 745573"/>
                <a:gd name="connsiteY3" fmla="*/ 189982 h 190193"/>
                <a:gd name="connsiteX4" fmla="*/ 0 w 745573"/>
                <a:gd name="connsiteY4" fmla="*/ 95058 h 190193"/>
                <a:gd name="connsiteX0" fmla="*/ 0 w 745573"/>
                <a:gd name="connsiteY0" fmla="*/ 95058 h 190193"/>
                <a:gd name="connsiteX1" fmla="*/ 288032 w 745573"/>
                <a:gd name="connsiteY1" fmla="*/ 134 h 190193"/>
                <a:gd name="connsiteX2" fmla="*/ 745573 w 745573"/>
                <a:gd name="connsiteY2" fmla="*/ 112681 h 190193"/>
                <a:gd name="connsiteX3" fmla="*/ 288032 w 745573"/>
                <a:gd name="connsiteY3" fmla="*/ 189982 h 190193"/>
                <a:gd name="connsiteX4" fmla="*/ 0 w 745573"/>
                <a:gd name="connsiteY4" fmla="*/ 95058 h 190193"/>
                <a:gd name="connsiteX0" fmla="*/ 0 w 701337"/>
                <a:gd name="connsiteY0" fmla="*/ 94926 h 189851"/>
                <a:gd name="connsiteX1" fmla="*/ 288032 w 701337"/>
                <a:gd name="connsiteY1" fmla="*/ 2 h 189851"/>
                <a:gd name="connsiteX2" fmla="*/ 701337 w 701337"/>
                <a:gd name="connsiteY2" fmla="*/ 93366 h 189851"/>
                <a:gd name="connsiteX3" fmla="*/ 288032 w 701337"/>
                <a:gd name="connsiteY3" fmla="*/ 189850 h 189851"/>
                <a:gd name="connsiteX4" fmla="*/ 0 w 701337"/>
                <a:gd name="connsiteY4" fmla="*/ 94926 h 189851"/>
                <a:gd name="connsiteX0" fmla="*/ 0 w 710341"/>
                <a:gd name="connsiteY0" fmla="*/ 94940 h 189878"/>
                <a:gd name="connsiteX1" fmla="*/ 288032 w 710341"/>
                <a:gd name="connsiteY1" fmla="*/ 16 h 189878"/>
                <a:gd name="connsiteX2" fmla="*/ 710341 w 710341"/>
                <a:gd name="connsiteY2" fmla="*/ 89465 h 189878"/>
                <a:gd name="connsiteX3" fmla="*/ 288032 w 710341"/>
                <a:gd name="connsiteY3" fmla="*/ 189864 h 189878"/>
                <a:gd name="connsiteX4" fmla="*/ 0 w 710341"/>
                <a:gd name="connsiteY4" fmla="*/ 94940 h 189878"/>
                <a:gd name="connsiteX0" fmla="*/ 0 w 745574"/>
                <a:gd name="connsiteY0" fmla="*/ 100861 h 189980"/>
                <a:gd name="connsiteX1" fmla="*/ 323265 w 745574"/>
                <a:gd name="connsiteY1" fmla="*/ 66 h 189980"/>
                <a:gd name="connsiteX2" fmla="*/ 745574 w 745574"/>
                <a:gd name="connsiteY2" fmla="*/ 89515 h 189980"/>
                <a:gd name="connsiteX3" fmla="*/ 323265 w 745574"/>
                <a:gd name="connsiteY3" fmla="*/ 189914 h 189980"/>
                <a:gd name="connsiteX4" fmla="*/ 0 w 745574"/>
                <a:gd name="connsiteY4" fmla="*/ 100861 h 189980"/>
                <a:gd name="connsiteX0" fmla="*/ 9441 w 755015"/>
                <a:gd name="connsiteY0" fmla="*/ 100861 h 189947"/>
                <a:gd name="connsiteX1" fmla="*/ 332706 w 755015"/>
                <a:gd name="connsiteY1" fmla="*/ 66 h 189947"/>
                <a:gd name="connsiteX2" fmla="*/ 755015 w 755015"/>
                <a:gd name="connsiteY2" fmla="*/ 89515 h 189947"/>
                <a:gd name="connsiteX3" fmla="*/ 332706 w 755015"/>
                <a:gd name="connsiteY3" fmla="*/ 189914 h 189947"/>
                <a:gd name="connsiteX4" fmla="*/ 9441 w 755015"/>
                <a:gd name="connsiteY4" fmla="*/ 100861 h 189947"/>
                <a:gd name="connsiteX0" fmla="*/ 1 w 745575"/>
                <a:gd name="connsiteY0" fmla="*/ 100861 h 189961"/>
                <a:gd name="connsiteX1" fmla="*/ 323266 w 745575"/>
                <a:gd name="connsiteY1" fmla="*/ 66 h 189961"/>
                <a:gd name="connsiteX2" fmla="*/ 745575 w 745575"/>
                <a:gd name="connsiteY2" fmla="*/ 89515 h 189961"/>
                <a:gd name="connsiteX3" fmla="*/ 323266 w 745575"/>
                <a:gd name="connsiteY3" fmla="*/ 189914 h 189961"/>
                <a:gd name="connsiteX4" fmla="*/ 1 w 745575"/>
                <a:gd name="connsiteY4" fmla="*/ 100861 h 189961"/>
                <a:gd name="connsiteX0" fmla="*/ 0 w 778066"/>
                <a:gd name="connsiteY0" fmla="*/ 94152 h 189868"/>
                <a:gd name="connsiteX1" fmla="*/ 355757 w 778066"/>
                <a:gd name="connsiteY1" fmla="*/ 13 h 189868"/>
                <a:gd name="connsiteX2" fmla="*/ 778066 w 778066"/>
                <a:gd name="connsiteY2" fmla="*/ 89462 h 189868"/>
                <a:gd name="connsiteX3" fmla="*/ 355757 w 778066"/>
                <a:gd name="connsiteY3" fmla="*/ 189861 h 189868"/>
                <a:gd name="connsiteX4" fmla="*/ 0 w 778066"/>
                <a:gd name="connsiteY4" fmla="*/ 94152 h 189868"/>
                <a:gd name="connsiteX0" fmla="*/ 1547 w 779613"/>
                <a:gd name="connsiteY0" fmla="*/ 94152 h 189867"/>
                <a:gd name="connsiteX1" fmla="*/ 357304 w 779613"/>
                <a:gd name="connsiteY1" fmla="*/ 13 h 189867"/>
                <a:gd name="connsiteX2" fmla="*/ 779613 w 779613"/>
                <a:gd name="connsiteY2" fmla="*/ 89462 h 189867"/>
                <a:gd name="connsiteX3" fmla="*/ 357304 w 779613"/>
                <a:gd name="connsiteY3" fmla="*/ 189861 h 189867"/>
                <a:gd name="connsiteX4" fmla="*/ 1547 w 779613"/>
                <a:gd name="connsiteY4" fmla="*/ 94152 h 189867"/>
                <a:gd name="connsiteX0" fmla="*/ 1516 w 786237"/>
                <a:gd name="connsiteY0" fmla="*/ 83191 h 189878"/>
                <a:gd name="connsiteX1" fmla="*/ 363928 w 786237"/>
                <a:gd name="connsiteY1" fmla="*/ 14 h 189878"/>
                <a:gd name="connsiteX2" fmla="*/ 786237 w 786237"/>
                <a:gd name="connsiteY2" fmla="*/ 89463 h 189878"/>
                <a:gd name="connsiteX3" fmla="*/ 363928 w 786237"/>
                <a:gd name="connsiteY3" fmla="*/ 189862 h 189878"/>
                <a:gd name="connsiteX4" fmla="*/ 1516 w 786237"/>
                <a:gd name="connsiteY4" fmla="*/ 83191 h 189878"/>
                <a:gd name="connsiteX0" fmla="*/ 1 w 784722"/>
                <a:gd name="connsiteY0" fmla="*/ 83191 h 142298"/>
                <a:gd name="connsiteX1" fmla="*/ 362413 w 784722"/>
                <a:gd name="connsiteY1" fmla="*/ 14 h 142298"/>
                <a:gd name="connsiteX2" fmla="*/ 784722 w 784722"/>
                <a:gd name="connsiteY2" fmla="*/ 89463 h 142298"/>
                <a:gd name="connsiteX3" fmla="*/ 359284 w 784722"/>
                <a:gd name="connsiteY3" fmla="*/ 142102 h 142298"/>
                <a:gd name="connsiteX4" fmla="*/ 1 w 784722"/>
                <a:gd name="connsiteY4" fmla="*/ 83191 h 142298"/>
                <a:gd name="connsiteX0" fmla="*/ 1 w 784722"/>
                <a:gd name="connsiteY0" fmla="*/ 83905 h 143012"/>
                <a:gd name="connsiteX1" fmla="*/ 374543 w 784722"/>
                <a:gd name="connsiteY1" fmla="*/ 13 h 143012"/>
                <a:gd name="connsiteX2" fmla="*/ 784722 w 784722"/>
                <a:gd name="connsiteY2" fmla="*/ 90177 h 143012"/>
                <a:gd name="connsiteX3" fmla="*/ 359284 w 784722"/>
                <a:gd name="connsiteY3" fmla="*/ 142816 h 143012"/>
                <a:gd name="connsiteX4" fmla="*/ 1 w 784722"/>
                <a:gd name="connsiteY4" fmla="*/ 83905 h 14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722" h="143012">
                  <a:moveTo>
                    <a:pt x="1" y="83905"/>
                  </a:moveTo>
                  <a:cubicBezTo>
                    <a:pt x="523" y="60224"/>
                    <a:pt x="243756" y="-1032"/>
                    <a:pt x="374543" y="13"/>
                  </a:cubicBezTo>
                  <a:cubicBezTo>
                    <a:pt x="505330" y="1058"/>
                    <a:pt x="714646" y="37357"/>
                    <a:pt x="784722" y="90177"/>
                  </a:cubicBezTo>
                  <a:cubicBezTo>
                    <a:pt x="784722" y="142602"/>
                    <a:pt x="490071" y="143861"/>
                    <a:pt x="359284" y="142816"/>
                  </a:cubicBezTo>
                  <a:cubicBezTo>
                    <a:pt x="228497" y="141771"/>
                    <a:pt x="-520" y="107586"/>
                    <a:pt x="1" y="83905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4" name="Lekerekített téglalap 69">
              <a:hlinkClick r:id="rId2" action="ppaction://hlinksldjump"/>
            </p:cNvPr>
            <p:cNvSpPr/>
            <p:nvPr/>
          </p:nvSpPr>
          <p:spPr>
            <a:xfrm rot="1453720">
              <a:off x="6992655" y="2092225"/>
              <a:ext cx="1514801" cy="246127"/>
            </a:xfrm>
            <a:custGeom>
              <a:avLst/>
              <a:gdLst>
                <a:gd name="connsiteX0" fmla="*/ 0 w 1740437"/>
                <a:gd name="connsiteY0" fmla="*/ 18759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0 w 1740437"/>
                <a:gd name="connsiteY8" fmla="*/ 18759 h 112554"/>
                <a:gd name="connsiteX0" fmla="*/ 46173 w 1740437"/>
                <a:gd name="connsiteY0" fmla="*/ 21176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46173 w 1740437"/>
                <a:gd name="connsiteY8" fmla="*/ 21176 h 112554"/>
                <a:gd name="connsiteX0" fmla="*/ 113824 w 1854261"/>
                <a:gd name="connsiteY0" fmla="*/ 93795 h 112554"/>
                <a:gd name="connsiteX1" fmla="*/ 132583 w 1854261"/>
                <a:gd name="connsiteY1" fmla="*/ 0 h 112554"/>
                <a:gd name="connsiteX2" fmla="*/ 1835502 w 1854261"/>
                <a:gd name="connsiteY2" fmla="*/ 0 h 112554"/>
                <a:gd name="connsiteX3" fmla="*/ 1854261 w 1854261"/>
                <a:gd name="connsiteY3" fmla="*/ 18759 h 112554"/>
                <a:gd name="connsiteX4" fmla="*/ 1854261 w 1854261"/>
                <a:gd name="connsiteY4" fmla="*/ 93795 h 112554"/>
                <a:gd name="connsiteX5" fmla="*/ 1835502 w 1854261"/>
                <a:gd name="connsiteY5" fmla="*/ 112554 h 112554"/>
                <a:gd name="connsiteX6" fmla="*/ 132583 w 1854261"/>
                <a:gd name="connsiteY6" fmla="*/ 112554 h 112554"/>
                <a:gd name="connsiteX7" fmla="*/ 113824 w 1854261"/>
                <a:gd name="connsiteY7" fmla="*/ 93795 h 112554"/>
                <a:gd name="connsiteX0" fmla="*/ 69808 w 1810245"/>
                <a:gd name="connsiteY0" fmla="*/ 94322 h 113081"/>
                <a:gd name="connsiteX1" fmla="*/ 153561 w 1810245"/>
                <a:gd name="connsiteY1" fmla="*/ 0 h 113081"/>
                <a:gd name="connsiteX2" fmla="*/ 1791486 w 1810245"/>
                <a:gd name="connsiteY2" fmla="*/ 527 h 113081"/>
                <a:gd name="connsiteX3" fmla="*/ 1810245 w 1810245"/>
                <a:gd name="connsiteY3" fmla="*/ 19286 h 113081"/>
                <a:gd name="connsiteX4" fmla="*/ 1810245 w 1810245"/>
                <a:gd name="connsiteY4" fmla="*/ 94322 h 113081"/>
                <a:gd name="connsiteX5" fmla="*/ 1791486 w 1810245"/>
                <a:gd name="connsiteY5" fmla="*/ 113081 h 113081"/>
                <a:gd name="connsiteX6" fmla="*/ 88567 w 1810245"/>
                <a:gd name="connsiteY6" fmla="*/ 113081 h 113081"/>
                <a:gd name="connsiteX7" fmla="*/ 69808 w 1810245"/>
                <a:gd name="connsiteY7" fmla="*/ 94322 h 113081"/>
                <a:gd name="connsiteX0" fmla="*/ 21300 w 1761737"/>
                <a:gd name="connsiteY0" fmla="*/ 94322 h 113081"/>
                <a:gd name="connsiteX1" fmla="*/ 105053 w 1761737"/>
                <a:gd name="connsiteY1" fmla="*/ 0 h 113081"/>
                <a:gd name="connsiteX2" fmla="*/ 1742978 w 1761737"/>
                <a:gd name="connsiteY2" fmla="*/ 527 h 113081"/>
                <a:gd name="connsiteX3" fmla="*/ 1761737 w 1761737"/>
                <a:gd name="connsiteY3" fmla="*/ 19286 h 113081"/>
                <a:gd name="connsiteX4" fmla="*/ 1761737 w 1761737"/>
                <a:gd name="connsiteY4" fmla="*/ 94322 h 113081"/>
                <a:gd name="connsiteX5" fmla="*/ 1742978 w 1761737"/>
                <a:gd name="connsiteY5" fmla="*/ 113081 h 113081"/>
                <a:gd name="connsiteX6" fmla="*/ 40059 w 1761737"/>
                <a:gd name="connsiteY6" fmla="*/ 113081 h 113081"/>
                <a:gd name="connsiteX7" fmla="*/ 21300 w 1761737"/>
                <a:gd name="connsiteY7" fmla="*/ 94322 h 113081"/>
                <a:gd name="connsiteX0" fmla="*/ 24206 w 1764643"/>
                <a:gd name="connsiteY0" fmla="*/ 94322 h 113081"/>
                <a:gd name="connsiteX1" fmla="*/ 107959 w 1764643"/>
                <a:gd name="connsiteY1" fmla="*/ 0 h 113081"/>
                <a:gd name="connsiteX2" fmla="*/ 1745884 w 1764643"/>
                <a:gd name="connsiteY2" fmla="*/ 527 h 113081"/>
                <a:gd name="connsiteX3" fmla="*/ 1764643 w 1764643"/>
                <a:gd name="connsiteY3" fmla="*/ 19286 h 113081"/>
                <a:gd name="connsiteX4" fmla="*/ 1764643 w 1764643"/>
                <a:gd name="connsiteY4" fmla="*/ 94322 h 113081"/>
                <a:gd name="connsiteX5" fmla="*/ 1745884 w 1764643"/>
                <a:gd name="connsiteY5" fmla="*/ 113081 h 113081"/>
                <a:gd name="connsiteX6" fmla="*/ 42965 w 1764643"/>
                <a:gd name="connsiteY6" fmla="*/ 113081 h 113081"/>
                <a:gd name="connsiteX7" fmla="*/ 24206 w 1764643"/>
                <a:gd name="connsiteY7" fmla="*/ 94322 h 113081"/>
                <a:gd name="connsiteX0" fmla="*/ 27960 w 1768397"/>
                <a:gd name="connsiteY0" fmla="*/ 93795 h 112554"/>
                <a:gd name="connsiteX1" fmla="*/ 104655 w 1768397"/>
                <a:gd name="connsiteY1" fmla="*/ 577 h 112554"/>
                <a:gd name="connsiteX2" fmla="*/ 1749638 w 1768397"/>
                <a:gd name="connsiteY2" fmla="*/ 0 h 112554"/>
                <a:gd name="connsiteX3" fmla="*/ 1768397 w 1768397"/>
                <a:gd name="connsiteY3" fmla="*/ 18759 h 112554"/>
                <a:gd name="connsiteX4" fmla="*/ 1768397 w 1768397"/>
                <a:gd name="connsiteY4" fmla="*/ 93795 h 112554"/>
                <a:gd name="connsiteX5" fmla="*/ 1749638 w 1768397"/>
                <a:gd name="connsiteY5" fmla="*/ 112554 h 112554"/>
                <a:gd name="connsiteX6" fmla="*/ 46719 w 1768397"/>
                <a:gd name="connsiteY6" fmla="*/ 112554 h 112554"/>
                <a:gd name="connsiteX7" fmla="*/ 27960 w 1768397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41205 w 1762883"/>
                <a:gd name="connsiteY6" fmla="*/ 112554 h 112554"/>
                <a:gd name="connsiteX7" fmla="*/ 22446 w 1762883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22446 w 1762883"/>
                <a:gd name="connsiteY6" fmla="*/ 93795 h 112554"/>
                <a:gd name="connsiteX0" fmla="*/ 22446 w 1762883"/>
                <a:gd name="connsiteY0" fmla="*/ 93795 h 104341"/>
                <a:gd name="connsiteX1" fmla="*/ 99141 w 1762883"/>
                <a:gd name="connsiteY1" fmla="*/ 577 h 104341"/>
                <a:gd name="connsiteX2" fmla="*/ 1744124 w 1762883"/>
                <a:gd name="connsiteY2" fmla="*/ 0 h 104341"/>
                <a:gd name="connsiteX3" fmla="*/ 1762883 w 1762883"/>
                <a:gd name="connsiteY3" fmla="*/ 18759 h 104341"/>
                <a:gd name="connsiteX4" fmla="*/ 1762883 w 1762883"/>
                <a:gd name="connsiteY4" fmla="*/ 93795 h 104341"/>
                <a:gd name="connsiteX5" fmla="*/ 22446 w 1762883"/>
                <a:gd name="connsiteY5" fmla="*/ 93795 h 104341"/>
                <a:gd name="connsiteX0" fmla="*/ 22446 w 1762883"/>
                <a:gd name="connsiteY0" fmla="*/ 93795 h 104655"/>
                <a:gd name="connsiteX1" fmla="*/ 99141 w 1762883"/>
                <a:gd name="connsiteY1" fmla="*/ 577 h 104655"/>
                <a:gd name="connsiteX2" fmla="*/ 1744124 w 1762883"/>
                <a:gd name="connsiteY2" fmla="*/ 0 h 104655"/>
                <a:gd name="connsiteX3" fmla="*/ 1762883 w 1762883"/>
                <a:gd name="connsiteY3" fmla="*/ 18759 h 104655"/>
                <a:gd name="connsiteX4" fmla="*/ 1712374 w 1762883"/>
                <a:gd name="connsiteY4" fmla="*/ 94466 h 104655"/>
                <a:gd name="connsiteX5" fmla="*/ 22446 w 1762883"/>
                <a:gd name="connsiteY5" fmla="*/ 93795 h 104655"/>
                <a:gd name="connsiteX0" fmla="*/ 22446 w 1937028"/>
                <a:gd name="connsiteY0" fmla="*/ 93795 h 104655"/>
                <a:gd name="connsiteX1" fmla="*/ 99141 w 1937028"/>
                <a:gd name="connsiteY1" fmla="*/ 577 h 104655"/>
                <a:gd name="connsiteX2" fmla="*/ 1744124 w 1937028"/>
                <a:gd name="connsiteY2" fmla="*/ 0 h 104655"/>
                <a:gd name="connsiteX3" fmla="*/ 1712374 w 1937028"/>
                <a:gd name="connsiteY3" fmla="*/ 94466 h 104655"/>
                <a:gd name="connsiteX4" fmla="*/ 22446 w 1937028"/>
                <a:gd name="connsiteY4" fmla="*/ 93795 h 104655"/>
                <a:gd name="connsiteX0" fmla="*/ 22446 w 1879961"/>
                <a:gd name="connsiteY0" fmla="*/ 95461 h 106321"/>
                <a:gd name="connsiteX1" fmla="*/ 99141 w 1879961"/>
                <a:gd name="connsiteY1" fmla="*/ 2243 h 106321"/>
                <a:gd name="connsiteX2" fmla="*/ 1616121 w 1879961"/>
                <a:gd name="connsiteY2" fmla="*/ 0 h 106321"/>
                <a:gd name="connsiteX3" fmla="*/ 1712374 w 1879961"/>
                <a:gd name="connsiteY3" fmla="*/ 96132 h 106321"/>
                <a:gd name="connsiteX4" fmla="*/ 22446 w 1879961"/>
                <a:gd name="connsiteY4" fmla="*/ 95461 h 106321"/>
                <a:gd name="connsiteX0" fmla="*/ 22446 w 1846773"/>
                <a:gd name="connsiteY0" fmla="*/ 95461 h 106321"/>
                <a:gd name="connsiteX1" fmla="*/ 99141 w 1846773"/>
                <a:gd name="connsiteY1" fmla="*/ 2243 h 106321"/>
                <a:gd name="connsiteX2" fmla="*/ 1616121 w 1846773"/>
                <a:gd name="connsiteY2" fmla="*/ 0 h 106321"/>
                <a:gd name="connsiteX3" fmla="*/ 1712374 w 1846773"/>
                <a:gd name="connsiteY3" fmla="*/ 96132 h 106321"/>
                <a:gd name="connsiteX4" fmla="*/ 22446 w 1846773"/>
                <a:gd name="connsiteY4" fmla="*/ 95461 h 106321"/>
                <a:gd name="connsiteX0" fmla="*/ 22446 w 1712374"/>
                <a:gd name="connsiteY0" fmla="*/ 95461 h 106321"/>
                <a:gd name="connsiteX1" fmla="*/ 99141 w 1712374"/>
                <a:gd name="connsiteY1" fmla="*/ 2243 h 106321"/>
                <a:gd name="connsiteX2" fmla="*/ 1616121 w 1712374"/>
                <a:gd name="connsiteY2" fmla="*/ 0 h 106321"/>
                <a:gd name="connsiteX3" fmla="*/ 1712374 w 1712374"/>
                <a:gd name="connsiteY3" fmla="*/ 96132 h 106321"/>
                <a:gd name="connsiteX4" fmla="*/ 22446 w 1712374"/>
                <a:gd name="connsiteY4" fmla="*/ 95461 h 106321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0 w 1777015"/>
                <a:gd name="connsiteY0" fmla="*/ 91352 h 103150"/>
                <a:gd name="connsiteX1" fmla="*/ 163782 w 1777015"/>
                <a:gd name="connsiteY1" fmla="*/ 0 h 103150"/>
                <a:gd name="connsiteX2" fmla="*/ 1558229 w 1777015"/>
                <a:gd name="connsiteY2" fmla="*/ 22980 h 103150"/>
                <a:gd name="connsiteX3" fmla="*/ 1777015 w 1777015"/>
                <a:gd name="connsiteY3" fmla="*/ 93889 h 103150"/>
                <a:gd name="connsiteX4" fmla="*/ 0 w 1777015"/>
                <a:gd name="connsiteY4" fmla="*/ 91352 h 103150"/>
                <a:gd name="connsiteX0" fmla="*/ 0 w 1777015"/>
                <a:gd name="connsiteY0" fmla="*/ 91352 h 103150"/>
                <a:gd name="connsiteX1" fmla="*/ 163782 w 1777015"/>
                <a:gd name="connsiteY1" fmla="*/ 0 h 103150"/>
                <a:gd name="connsiteX2" fmla="*/ 1558229 w 1777015"/>
                <a:gd name="connsiteY2" fmla="*/ 22980 h 103150"/>
                <a:gd name="connsiteX3" fmla="*/ 1777015 w 1777015"/>
                <a:gd name="connsiteY3" fmla="*/ 93889 h 103150"/>
                <a:gd name="connsiteX4" fmla="*/ 0 w 1777015"/>
                <a:gd name="connsiteY4" fmla="*/ 91352 h 10315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22247"/>
                <a:gd name="connsiteY0" fmla="*/ 77742 h 90418"/>
                <a:gd name="connsiteX1" fmla="*/ 274855 w 1722247"/>
                <a:gd name="connsiteY1" fmla="*/ 0 h 90418"/>
                <a:gd name="connsiteX2" fmla="*/ 1558229 w 1722247"/>
                <a:gd name="connsiteY2" fmla="*/ 9370 h 90418"/>
                <a:gd name="connsiteX3" fmla="*/ 1722247 w 1722247"/>
                <a:gd name="connsiteY3" fmla="*/ 81880 h 90418"/>
                <a:gd name="connsiteX4" fmla="*/ 0 w 1722247"/>
                <a:gd name="connsiteY4" fmla="*/ 77742 h 90418"/>
                <a:gd name="connsiteX0" fmla="*/ 0 w 1722247"/>
                <a:gd name="connsiteY0" fmla="*/ 77742 h 90418"/>
                <a:gd name="connsiteX1" fmla="*/ 274855 w 1722247"/>
                <a:gd name="connsiteY1" fmla="*/ 0 h 90418"/>
                <a:gd name="connsiteX2" fmla="*/ 1558229 w 1722247"/>
                <a:gd name="connsiteY2" fmla="*/ 9370 h 90418"/>
                <a:gd name="connsiteX3" fmla="*/ 1722247 w 1722247"/>
                <a:gd name="connsiteY3" fmla="*/ 81880 h 90418"/>
                <a:gd name="connsiteX4" fmla="*/ 0 w 1722247"/>
                <a:gd name="connsiteY4" fmla="*/ 77742 h 90418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0327" h="90681">
                  <a:moveTo>
                    <a:pt x="0" y="78342"/>
                  </a:moveTo>
                  <a:cubicBezTo>
                    <a:pt x="177888" y="2124"/>
                    <a:pt x="-28755" y="81396"/>
                    <a:pt x="202935" y="0"/>
                  </a:cubicBezTo>
                  <a:lnTo>
                    <a:pt x="1486309" y="9370"/>
                  </a:lnTo>
                  <a:cubicBezTo>
                    <a:pt x="1594707" y="61349"/>
                    <a:pt x="1504005" y="22965"/>
                    <a:pt x="1650327" y="81880"/>
                  </a:cubicBezTo>
                  <a:cubicBezTo>
                    <a:pt x="1360254" y="94386"/>
                    <a:pt x="277290" y="93878"/>
                    <a:pt x="0" y="78342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5" name="Lekerekített téglalap 69">
              <a:hlinkClick r:id="rId2" action="ppaction://hlinksldjump"/>
            </p:cNvPr>
            <p:cNvSpPr/>
            <p:nvPr/>
          </p:nvSpPr>
          <p:spPr>
            <a:xfrm rot="1453720">
              <a:off x="6615765" y="2457114"/>
              <a:ext cx="1802046" cy="523154"/>
            </a:xfrm>
            <a:custGeom>
              <a:avLst/>
              <a:gdLst>
                <a:gd name="connsiteX0" fmla="*/ 0 w 1740437"/>
                <a:gd name="connsiteY0" fmla="*/ 18759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0 w 1740437"/>
                <a:gd name="connsiteY8" fmla="*/ 18759 h 112554"/>
                <a:gd name="connsiteX0" fmla="*/ 46173 w 1740437"/>
                <a:gd name="connsiteY0" fmla="*/ 21176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46173 w 1740437"/>
                <a:gd name="connsiteY8" fmla="*/ 21176 h 112554"/>
                <a:gd name="connsiteX0" fmla="*/ 113824 w 1854261"/>
                <a:gd name="connsiteY0" fmla="*/ 93795 h 112554"/>
                <a:gd name="connsiteX1" fmla="*/ 132583 w 1854261"/>
                <a:gd name="connsiteY1" fmla="*/ 0 h 112554"/>
                <a:gd name="connsiteX2" fmla="*/ 1835502 w 1854261"/>
                <a:gd name="connsiteY2" fmla="*/ 0 h 112554"/>
                <a:gd name="connsiteX3" fmla="*/ 1854261 w 1854261"/>
                <a:gd name="connsiteY3" fmla="*/ 18759 h 112554"/>
                <a:gd name="connsiteX4" fmla="*/ 1854261 w 1854261"/>
                <a:gd name="connsiteY4" fmla="*/ 93795 h 112554"/>
                <a:gd name="connsiteX5" fmla="*/ 1835502 w 1854261"/>
                <a:gd name="connsiteY5" fmla="*/ 112554 h 112554"/>
                <a:gd name="connsiteX6" fmla="*/ 132583 w 1854261"/>
                <a:gd name="connsiteY6" fmla="*/ 112554 h 112554"/>
                <a:gd name="connsiteX7" fmla="*/ 113824 w 1854261"/>
                <a:gd name="connsiteY7" fmla="*/ 93795 h 112554"/>
                <a:gd name="connsiteX0" fmla="*/ 69808 w 1810245"/>
                <a:gd name="connsiteY0" fmla="*/ 94322 h 113081"/>
                <a:gd name="connsiteX1" fmla="*/ 153561 w 1810245"/>
                <a:gd name="connsiteY1" fmla="*/ 0 h 113081"/>
                <a:gd name="connsiteX2" fmla="*/ 1791486 w 1810245"/>
                <a:gd name="connsiteY2" fmla="*/ 527 h 113081"/>
                <a:gd name="connsiteX3" fmla="*/ 1810245 w 1810245"/>
                <a:gd name="connsiteY3" fmla="*/ 19286 h 113081"/>
                <a:gd name="connsiteX4" fmla="*/ 1810245 w 1810245"/>
                <a:gd name="connsiteY4" fmla="*/ 94322 h 113081"/>
                <a:gd name="connsiteX5" fmla="*/ 1791486 w 1810245"/>
                <a:gd name="connsiteY5" fmla="*/ 113081 h 113081"/>
                <a:gd name="connsiteX6" fmla="*/ 88567 w 1810245"/>
                <a:gd name="connsiteY6" fmla="*/ 113081 h 113081"/>
                <a:gd name="connsiteX7" fmla="*/ 69808 w 1810245"/>
                <a:gd name="connsiteY7" fmla="*/ 94322 h 113081"/>
                <a:gd name="connsiteX0" fmla="*/ 21300 w 1761737"/>
                <a:gd name="connsiteY0" fmla="*/ 94322 h 113081"/>
                <a:gd name="connsiteX1" fmla="*/ 105053 w 1761737"/>
                <a:gd name="connsiteY1" fmla="*/ 0 h 113081"/>
                <a:gd name="connsiteX2" fmla="*/ 1742978 w 1761737"/>
                <a:gd name="connsiteY2" fmla="*/ 527 h 113081"/>
                <a:gd name="connsiteX3" fmla="*/ 1761737 w 1761737"/>
                <a:gd name="connsiteY3" fmla="*/ 19286 h 113081"/>
                <a:gd name="connsiteX4" fmla="*/ 1761737 w 1761737"/>
                <a:gd name="connsiteY4" fmla="*/ 94322 h 113081"/>
                <a:gd name="connsiteX5" fmla="*/ 1742978 w 1761737"/>
                <a:gd name="connsiteY5" fmla="*/ 113081 h 113081"/>
                <a:gd name="connsiteX6" fmla="*/ 40059 w 1761737"/>
                <a:gd name="connsiteY6" fmla="*/ 113081 h 113081"/>
                <a:gd name="connsiteX7" fmla="*/ 21300 w 1761737"/>
                <a:gd name="connsiteY7" fmla="*/ 94322 h 113081"/>
                <a:gd name="connsiteX0" fmla="*/ 24206 w 1764643"/>
                <a:gd name="connsiteY0" fmla="*/ 94322 h 113081"/>
                <a:gd name="connsiteX1" fmla="*/ 107959 w 1764643"/>
                <a:gd name="connsiteY1" fmla="*/ 0 h 113081"/>
                <a:gd name="connsiteX2" fmla="*/ 1745884 w 1764643"/>
                <a:gd name="connsiteY2" fmla="*/ 527 h 113081"/>
                <a:gd name="connsiteX3" fmla="*/ 1764643 w 1764643"/>
                <a:gd name="connsiteY3" fmla="*/ 19286 h 113081"/>
                <a:gd name="connsiteX4" fmla="*/ 1764643 w 1764643"/>
                <a:gd name="connsiteY4" fmla="*/ 94322 h 113081"/>
                <a:gd name="connsiteX5" fmla="*/ 1745884 w 1764643"/>
                <a:gd name="connsiteY5" fmla="*/ 113081 h 113081"/>
                <a:gd name="connsiteX6" fmla="*/ 42965 w 1764643"/>
                <a:gd name="connsiteY6" fmla="*/ 113081 h 113081"/>
                <a:gd name="connsiteX7" fmla="*/ 24206 w 1764643"/>
                <a:gd name="connsiteY7" fmla="*/ 94322 h 113081"/>
                <a:gd name="connsiteX0" fmla="*/ 27960 w 1768397"/>
                <a:gd name="connsiteY0" fmla="*/ 93795 h 112554"/>
                <a:gd name="connsiteX1" fmla="*/ 104655 w 1768397"/>
                <a:gd name="connsiteY1" fmla="*/ 577 h 112554"/>
                <a:gd name="connsiteX2" fmla="*/ 1749638 w 1768397"/>
                <a:gd name="connsiteY2" fmla="*/ 0 h 112554"/>
                <a:gd name="connsiteX3" fmla="*/ 1768397 w 1768397"/>
                <a:gd name="connsiteY3" fmla="*/ 18759 h 112554"/>
                <a:gd name="connsiteX4" fmla="*/ 1768397 w 1768397"/>
                <a:gd name="connsiteY4" fmla="*/ 93795 h 112554"/>
                <a:gd name="connsiteX5" fmla="*/ 1749638 w 1768397"/>
                <a:gd name="connsiteY5" fmla="*/ 112554 h 112554"/>
                <a:gd name="connsiteX6" fmla="*/ 46719 w 1768397"/>
                <a:gd name="connsiteY6" fmla="*/ 112554 h 112554"/>
                <a:gd name="connsiteX7" fmla="*/ 27960 w 1768397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41205 w 1762883"/>
                <a:gd name="connsiteY6" fmla="*/ 112554 h 112554"/>
                <a:gd name="connsiteX7" fmla="*/ 22446 w 1762883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22446 w 1762883"/>
                <a:gd name="connsiteY6" fmla="*/ 93795 h 112554"/>
                <a:gd name="connsiteX0" fmla="*/ 22446 w 1762883"/>
                <a:gd name="connsiteY0" fmla="*/ 93795 h 104341"/>
                <a:gd name="connsiteX1" fmla="*/ 99141 w 1762883"/>
                <a:gd name="connsiteY1" fmla="*/ 577 h 104341"/>
                <a:gd name="connsiteX2" fmla="*/ 1744124 w 1762883"/>
                <a:gd name="connsiteY2" fmla="*/ 0 h 104341"/>
                <a:gd name="connsiteX3" fmla="*/ 1762883 w 1762883"/>
                <a:gd name="connsiteY3" fmla="*/ 18759 h 104341"/>
                <a:gd name="connsiteX4" fmla="*/ 1762883 w 1762883"/>
                <a:gd name="connsiteY4" fmla="*/ 93795 h 104341"/>
                <a:gd name="connsiteX5" fmla="*/ 22446 w 1762883"/>
                <a:gd name="connsiteY5" fmla="*/ 93795 h 104341"/>
                <a:gd name="connsiteX0" fmla="*/ 22446 w 1762883"/>
                <a:gd name="connsiteY0" fmla="*/ 93795 h 104655"/>
                <a:gd name="connsiteX1" fmla="*/ 99141 w 1762883"/>
                <a:gd name="connsiteY1" fmla="*/ 577 h 104655"/>
                <a:gd name="connsiteX2" fmla="*/ 1744124 w 1762883"/>
                <a:gd name="connsiteY2" fmla="*/ 0 h 104655"/>
                <a:gd name="connsiteX3" fmla="*/ 1762883 w 1762883"/>
                <a:gd name="connsiteY3" fmla="*/ 18759 h 104655"/>
                <a:gd name="connsiteX4" fmla="*/ 1712374 w 1762883"/>
                <a:gd name="connsiteY4" fmla="*/ 94466 h 104655"/>
                <a:gd name="connsiteX5" fmla="*/ 22446 w 1762883"/>
                <a:gd name="connsiteY5" fmla="*/ 93795 h 104655"/>
                <a:gd name="connsiteX0" fmla="*/ 22446 w 1937028"/>
                <a:gd name="connsiteY0" fmla="*/ 93795 h 104655"/>
                <a:gd name="connsiteX1" fmla="*/ 99141 w 1937028"/>
                <a:gd name="connsiteY1" fmla="*/ 577 h 104655"/>
                <a:gd name="connsiteX2" fmla="*/ 1744124 w 1937028"/>
                <a:gd name="connsiteY2" fmla="*/ 0 h 104655"/>
                <a:gd name="connsiteX3" fmla="*/ 1712374 w 1937028"/>
                <a:gd name="connsiteY3" fmla="*/ 94466 h 104655"/>
                <a:gd name="connsiteX4" fmla="*/ 22446 w 1937028"/>
                <a:gd name="connsiteY4" fmla="*/ 93795 h 104655"/>
                <a:gd name="connsiteX0" fmla="*/ 22446 w 1879961"/>
                <a:gd name="connsiteY0" fmla="*/ 95461 h 106321"/>
                <a:gd name="connsiteX1" fmla="*/ 99141 w 1879961"/>
                <a:gd name="connsiteY1" fmla="*/ 2243 h 106321"/>
                <a:gd name="connsiteX2" fmla="*/ 1616121 w 1879961"/>
                <a:gd name="connsiteY2" fmla="*/ 0 h 106321"/>
                <a:gd name="connsiteX3" fmla="*/ 1712374 w 1879961"/>
                <a:gd name="connsiteY3" fmla="*/ 96132 h 106321"/>
                <a:gd name="connsiteX4" fmla="*/ 22446 w 1879961"/>
                <a:gd name="connsiteY4" fmla="*/ 95461 h 106321"/>
                <a:gd name="connsiteX0" fmla="*/ 22446 w 1846773"/>
                <a:gd name="connsiteY0" fmla="*/ 95461 h 106321"/>
                <a:gd name="connsiteX1" fmla="*/ 99141 w 1846773"/>
                <a:gd name="connsiteY1" fmla="*/ 2243 h 106321"/>
                <a:gd name="connsiteX2" fmla="*/ 1616121 w 1846773"/>
                <a:gd name="connsiteY2" fmla="*/ 0 h 106321"/>
                <a:gd name="connsiteX3" fmla="*/ 1712374 w 1846773"/>
                <a:gd name="connsiteY3" fmla="*/ 96132 h 106321"/>
                <a:gd name="connsiteX4" fmla="*/ 22446 w 1846773"/>
                <a:gd name="connsiteY4" fmla="*/ 95461 h 106321"/>
                <a:gd name="connsiteX0" fmla="*/ 22446 w 1712374"/>
                <a:gd name="connsiteY0" fmla="*/ 95461 h 106321"/>
                <a:gd name="connsiteX1" fmla="*/ 99141 w 1712374"/>
                <a:gd name="connsiteY1" fmla="*/ 2243 h 106321"/>
                <a:gd name="connsiteX2" fmla="*/ 1616121 w 1712374"/>
                <a:gd name="connsiteY2" fmla="*/ 0 h 106321"/>
                <a:gd name="connsiteX3" fmla="*/ 1712374 w 1712374"/>
                <a:gd name="connsiteY3" fmla="*/ 96132 h 106321"/>
                <a:gd name="connsiteX4" fmla="*/ 22446 w 1712374"/>
                <a:gd name="connsiteY4" fmla="*/ 95461 h 106321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0 w 1777015"/>
                <a:gd name="connsiteY0" fmla="*/ 91352 h 103150"/>
                <a:gd name="connsiteX1" fmla="*/ 163782 w 1777015"/>
                <a:gd name="connsiteY1" fmla="*/ 0 h 103150"/>
                <a:gd name="connsiteX2" fmla="*/ 1558229 w 1777015"/>
                <a:gd name="connsiteY2" fmla="*/ 22980 h 103150"/>
                <a:gd name="connsiteX3" fmla="*/ 1777015 w 1777015"/>
                <a:gd name="connsiteY3" fmla="*/ 93889 h 103150"/>
                <a:gd name="connsiteX4" fmla="*/ 0 w 1777015"/>
                <a:gd name="connsiteY4" fmla="*/ 91352 h 103150"/>
                <a:gd name="connsiteX0" fmla="*/ 0 w 1777015"/>
                <a:gd name="connsiteY0" fmla="*/ 91352 h 103150"/>
                <a:gd name="connsiteX1" fmla="*/ 163782 w 1777015"/>
                <a:gd name="connsiteY1" fmla="*/ 0 h 103150"/>
                <a:gd name="connsiteX2" fmla="*/ 1558229 w 1777015"/>
                <a:gd name="connsiteY2" fmla="*/ 22980 h 103150"/>
                <a:gd name="connsiteX3" fmla="*/ 1777015 w 1777015"/>
                <a:gd name="connsiteY3" fmla="*/ 93889 h 103150"/>
                <a:gd name="connsiteX4" fmla="*/ 0 w 1777015"/>
                <a:gd name="connsiteY4" fmla="*/ 91352 h 10315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22247"/>
                <a:gd name="connsiteY0" fmla="*/ 77742 h 90418"/>
                <a:gd name="connsiteX1" fmla="*/ 274855 w 1722247"/>
                <a:gd name="connsiteY1" fmla="*/ 0 h 90418"/>
                <a:gd name="connsiteX2" fmla="*/ 1558229 w 1722247"/>
                <a:gd name="connsiteY2" fmla="*/ 9370 h 90418"/>
                <a:gd name="connsiteX3" fmla="*/ 1722247 w 1722247"/>
                <a:gd name="connsiteY3" fmla="*/ 81880 h 90418"/>
                <a:gd name="connsiteX4" fmla="*/ 0 w 1722247"/>
                <a:gd name="connsiteY4" fmla="*/ 77742 h 90418"/>
                <a:gd name="connsiteX0" fmla="*/ 0 w 1722247"/>
                <a:gd name="connsiteY0" fmla="*/ 77742 h 90418"/>
                <a:gd name="connsiteX1" fmla="*/ 274855 w 1722247"/>
                <a:gd name="connsiteY1" fmla="*/ 0 h 90418"/>
                <a:gd name="connsiteX2" fmla="*/ 1558229 w 1722247"/>
                <a:gd name="connsiteY2" fmla="*/ 9370 h 90418"/>
                <a:gd name="connsiteX3" fmla="*/ 1722247 w 1722247"/>
                <a:gd name="connsiteY3" fmla="*/ 81880 h 90418"/>
                <a:gd name="connsiteX4" fmla="*/ 0 w 1722247"/>
                <a:gd name="connsiteY4" fmla="*/ 77742 h 90418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  <a:gd name="connsiteX0" fmla="*/ 0 w 1666445"/>
                <a:gd name="connsiteY0" fmla="*/ 78342 h 90681"/>
                <a:gd name="connsiteX1" fmla="*/ 202935 w 1666445"/>
                <a:gd name="connsiteY1" fmla="*/ 0 h 90681"/>
                <a:gd name="connsiteX2" fmla="*/ 1486309 w 1666445"/>
                <a:gd name="connsiteY2" fmla="*/ 9370 h 90681"/>
                <a:gd name="connsiteX3" fmla="*/ 1650327 w 1666445"/>
                <a:gd name="connsiteY3" fmla="*/ 81880 h 90681"/>
                <a:gd name="connsiteX4" fmla="*/ 0 w 1666445"/>
                <a:gd name="connsiteY4" fmla="*/ 78342 h 90681"/>
                <a:gd name="connsiteX0" fmla="*/ 0 w 1742742"/>
                <a:gd name="connsiteY0" fmla="*/ 78342 h 90681"/>
                <a:gd name="connsiteX1" fmla="*/ 202935 w 1742742"/>
                <a:gd name="connsiteY1" fmla="*/ 0 h 90681"/>
                <a:gd name="connsiteX2" fmla="*/ 1486309 w 1742742"/>
                <a:gd name="connsiteY2" fmla="*/ 9370 h 90681"/>
                <a:gd name="connsiteX3" fmla="*/ 1650327 w 1742742"/>
                <a:gd name="connsiteY3" fmla="*/ 81880 h 90681"/>
                <a:gd name="connsiteX4" fmla="*/ 0 w 1742742"/>
                <a:gd name="connsiteY4" fmla="*/ 78342 h 90681"/>
                <a:gd name="connsiteX0" fmla="*/ 0 w 1841395"/>
                <a:gd name="connsiteY0" fmla="*/ 78342 h 90681"/>
                <a:gd name="connsiteX1" fmla="*/ 202935 w 1841395"/>
                <a:gd name="connsiteY1" fmla="*/ 0 h 90681"/>
                <a:gd name="connsiteX2" fmla="*/ 1653016 w 1841395"/>
                <a:gd name="connsiteY2" fmla="*/ 7549 h 90681"/>
                <a:gd name="connsiteX3" fmla="*/ 1650327 w 1841395"/>
                <a:gd name="connsiteY3" fmla="*/ 81880 h 90681"/>
                <a:gd name="connsiteX4" fmla="*/ 0 w 1841395"/>
                <a:gd name="connsiteY4" fmla="*/ 78342 h 90681"/>
                <a:gd name="connsiteX0" fmla="*/ 0 w 1700986"/>
                <a:gd name="connsiteY0" fmla="*/ 78342 h 90681"/>
                <a:gd name="connsiteX1" fmla="*/ 202935 w 1700986"/>
                <a:gd name="connsiteY1" fmla="*/ 0 h 90681"/>
                <a:gd name="connsiteX2" fmla="*/ 1653016 w 1700986"/>
                <a:gd name="connsiteY2" fmla="*/ 7549 h 90681"/>
                <a:gd name="connsiteX3" fmla="*/ 1650327 w 1700986"/>
                <a:gd name="connsiteY3" fmla="*/ 81880 h 90681"/>
                <a:gd name="connsiteX4" fmla="*/ 0 w 1700986"/>
                <a:gd name="connsiteY4" fmla="*/ 78342 h 90681"/>
                <a:gd name="connsiteX0" fmla="*/ 0 w 1691193"/>
                <a:gd name="connsiteY0" fmla="*/ 78342 h 90681"/>
                <a:gd name="connsiteX1" fmla="*/ 202935 w 1691193"/>
                <a:gd name="connsiteY1" fmla="*/ 0 h 90681"/>
                <a:gd name="connsiteX2" fmla="*/ 1653016 w 1691193"/>
                <a:gd name="connsiteY2" fmla="*/ 7549 h 90681"/>
                <a:gd name="connsiteX3" fmla="*/ 1650327 w 1691193"/>
                <a:gd name="connsiteY3" fmla="*/ 81880 h 90681"/>
                <a:gd name="connsiteX4" fmla="*/ 0 w 1691193"/>
                <a:gd name="connsiteY4" fmla="*/ 78342 h 90681"/>
                <a:gd name="connsiteX0" fmla="*/ 0 w 1700559"/>
                <a:gd name="connsiteY0" fmla="*/ 78342 h 90850"/>
                <a:gd name="connsiteX1" fmla="*/ 202935 w 1700559"/>
                <a:gd name="connsiteY1" fmla="*/ 0 h 90850"/>
                <a:gd name="connsiteX2" fmla="*/ 1653016 w 1700559"/>
                <a:gd name="connsiteY2" fmla="*/ 7549 h 90850"/>
                <a:gd name="connsiteX3" fmla="*/ 1663212 w 1700559"/>
                <a:gd name="connsiteY3" fmla="*/ 82183 h 90850"/>
                <a:gd name="connsiteX4" fmla="*/ 0 w 1700559"/>
                <a:gd name="connsiteY4" fmla="*/ 78342 h 90850"/>
                <a:gd name="connsiteX0" fmla="*/ 0 w 1681495"/>
                <a:gd name="connsiteY0" fmla="*/ 78342 h 90850"/>
                <a:gd name="connsiteX1" fmla="*/ 202935 w 1681495"/>
                <a:gd name="connsiteY1" fmla="*/ 0 h 90850"/>
                <a:gd name="connsiteX2" fmla="*/ 1653016 w 1681495"/>
                <a:gd name="connsiteY2" fmla="*/ 7549 h 90850"/>
                <a:gd name="connsiteX3" fmla="*/ 1663212 w 1681495"/>
                <a:gd name="connsiteY3" fmla="*/ 82183 h 90850"/>
                <a:gd name="connsiteX4" fmla="*/ 0 w 1681495"/>
                <a:gd name="connsiteY4" fmla="*/ 78342 h 90850"/>
                <a:gd name="connsiteX0" fmla="*/ 31553 w 1713048"/>
                <a:gd name="connsiteY0" fmla="*/ 84956 h 97464"/>
                <a:gd name="connsiteX1" fmla="*/ 80465 w 1713048"/>
                <a:gd name="connsiteY1" fmla="*/ 0 h 97464"/>
                <a:gd name="connsiteX2" fmla="*/ 1684569 w 1713048"/>
                <a:gd name="connsiteY2" fmla="*/ 14163 h 97464"/>
                <a:gd name="connsiteX3" fmla="*/ 1694765 w 1713048"/>
                <a:gd name="connsiteY3" fmla="*/ 88797 h 97464"/>
                <a:gd name="connsiteX4" fmla="*/ 31553 w 1713048"/>
                <a:gd name="connsiteY4" fmla="*/ 84956 h 97464"/>
                <a:gd name="connsiteX0" fmla="*/ 0 w 1681495"/>
                <a:gd name="connsiteY0" fmla="*/ 84956 h 97464"/>
                <a:gd name="connsiteX1" fmla="*/ 48912 w 1681495"/>
                <a:gd name="connsiteY1" fmla="*/ 0 h 97464"/>
                <a:gd name="connsiteX2" fmla="*/ 1653016 w 1681495"/>
                <a:gd name="connsiteY2" fmla="*/ 14163 h 97464"/>
                <a:gd name="connsiteX3" fmla="*/ 1663212 w 1681495"/>
                <a:gd name="connsiteY3" fmla="*/ 88797 h 97464"/>
                <a:gd name="connsiteX4" fmla="*/ 0 w 1681495"/>
                <a:gd name="connsiteY4" fmla="*/ 84956 h 97464"/>
                <a:gd name="connsiteX0" fmla="*/ 34901 w 1716396"/>
                <a:gd name="connsiteY0" fmla="*/ 84956 h 97464"/>
                <a:gd name="connsiteX1" fmla="*/ 83813 w 1716396"/>
                <a:gd name="connsiteY1" fmla="*/ 0 h 97464"/>
                <a:gd name="connsiteX2" fmla="*/ 1687917 w 1716396"/>
                <a:gd name="connsiteY2" fmla="*/ 14163 h 97464"/>
                <a:gd name="connsiteX3" fmla="*/ 1698113 w 1716396"/>
                <a:gd name="connsiteY3" fmla="*/ 88797 h 97464"/>
                <a:gd name="connsiteX4" fmla="*/ 34901 w 1716396"/>
                <a:gd name="connsiteY4" fmla="*/ 84956 h 97464"/>
                <a:gd name="connsiteX0" fmla="*/ 5264 w 1686759"/>
                <a:gd name="connsiteY0" fmla="*/ 84956 h 97464"/>
                <a:gd name="connsiteX1" fmla="*/ 54176 w 1686759"/>
                <a:gd name="connsiteY1" fmla="*/ 0 h 97464"/>
                <a:gd name="connsiteX2" fmla="*/ 1658280 w 1686759"/>
                <a:gd name="connsiteY2" fmla="*/ 14163 h 97464"/>
                <a:gd name="connsiteX3" fmla="*/ 1668476 w 1686759"/>
                <a:gd name="connsiteY3" fmla="*/ 88797 h 97464"/>
                <a:gd name="connsiteX4" fmla="*/ 5264 w 1686759"/>
                <a:gd name="connsiteY4" fmla="*/ 84956 h 97464"/>
                <a:gd name="connsiteX0" fmla="*/ 204 w 1681699"/>
                <a:gd name="connsiteY0" fmla="*/ 84956 h 97464"/>
                <a:gd name="connsiteX1" fmla="*/ 49116 w 1681699"/>
                <a:gd name="connsiteY1" fmla="*/ 0 h 97464"/>
                <a:gd name="connsiteX2" fmla="*/ 1653220 w 1681699"/>
                <a:gd name="connsiteY2" fmla="*/ 14163 h 97464"/>
                <a:gd name="connsiteX3" fmla="*/ 1663416 w 1681699"/>
                <a:gd name="connsiteY3" fmla="*/ 88797 h 97464"/>
                <a:gd name="connsiteX4" fmla="*/ 204 w 1681699"/>
                <a:gd name="connsiteY4" fmla="*/ 84956 h 97464"/>
                <a:gd name="connsiteX0" fmla="*/ 66 w 1681561"/>
                <a:gd name="connsiteY0" fmla="*/ 84956 h 97464"/>
                <a:gd name="connsiteX1" fmla="*/ 48978 w 1681561"/>
                <a:gd name="connsiteY1" fmla="*/ 0 h 97464"/>
                <a:gd name="connsiteX2" fmla="*/ 1653082 w 1681561"/>
                <a:gd name="connsiteY2" fmla="*/ 14163 h 97464"/>
                <a:gd name="connsiteX3" fmla="*/ 1663278 w 1681561"/>
                <a:gd name="connsiteY3" fmla="*/ 88797 h 97464"/>
                <a:gd name="connsiteX4" fmla="*/ 66 w 1681561"/>
                <a:gd name="connsiteY4" fmla="*/ 84956 h 97464"/>
                <a:gd name="connsiteX0" fmla="*/ 66 w 1684027"/>
                <a:gd name="connsiteY0" fmla="*/ 84956 h 97464"/>
                <a:gd name="connsiteX1" fmla="*/ 48978 w 1684027"/>
                <a:gd name="connsiteY1" fmla="*/ 0 h 97464"/>
                <a:gd name="connsiteX2" fmla="*/ 1662113 w 1684027"/>
                <a:gd name="connsiteY2" fmla="*/ 13839 h 97464"/>
                <a:gd name="connsiteX3" fmla="*/ 1663278 w 1684027"/>
                <a:gd name="connsiteY3" fmla="*/ 88797 h 97464"/>
                <a:gd name="connsiteX4" fmla="*/ 66 w 1684027"/>
                <a:gd name="connsiteY4" fmla="*/ 84956 h 9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4027" h="97464">
                  <a:moveTo>
                    <a:pt x="66" y="84956"/>
                  </a:moveTo>
                  <a:cubicBezTo>
                    <a:pt x="-1030" y="17012"/>
                    <a:pt x="11486" y="18244"/>
                    <a:pt x="48978" y="0"/>
                  </a:cubicBezTo>
                  <a:lnTo>
                    <a:pt x="1662113" y="13839"/>
                  </a:lnTo>
                  <a:cubicBezTo>
                    <a:pt x="1672189" y="15774"/>
                    <a:pt x="1705275" y="44122"/>
                    <a:pt x="1663278" y="88797"/>
                  </a:cubicBezTo>
                  <a:cubicBezTo>
                    <a:pt x="1373205" y="101303"/>
                    <a:pt x="277356" y="100492"/>
                    <a:pt x="66" y="84956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0" name="Téglalap 59">
              <a:hlinkClick r:id="rId2" action="ppaction://hlinksldjump"/>
            </p:cNvPr>
            <p:cNvSpPr/>
            <p:nvPr/>
          </p:nvSpPr>
          <p:spPr>
            <a:xfrm rot="1470397">
              <a:off x="6585511" y="2760879"/>
              <a:ext cx="1808855" cy="45719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1" name="Lekerekített téglalap 69">
              <a:hlinkClick r:id="rId2" action="ppaction://hlinksldjump"/>
            </p:cNvPr>
            <p:cNvSpPr/>
            <p:nvPr/>
          </p:nvSpPr>
          <p:spPr>
            <a:xfrm rot="1453720">
              <a:off x="6525206" y="3236517"/>
              <a:ext cx="1369469" cy="216392"/>
            </a:xfrm>
            <a:custGeom>
              <a:avLst/>
              <a:gdLst>
                <a:gd name="connsiteX0" fmla="*/ 0 w 1740437"/>
                <a:gd name="connsiteY0" fmla="*/ 18759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0 w 1740437"/>
                <a:gd name="connsiteY8" fmla="*/ 18759 h 112554"/>
                <a:gd name="connsiteX0" fmla="*/ 46173 w 1740437"/>
                <a:gd name="connsiteY0" fmla="*/ 21176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46173 w 1740437"/>
                <a:gd name="connsiteY8" fmla="*/ 21176 h 112554"/>
                <a:gd name="connsiteX0" fmla="*/ 113824 w 1854261"/>
                <a:gd name="connsiteY0" fmla="*/ 93795 h 112554"/>
                <a:gd name="connsiteX1" fmla="*/ 132583 w 1854261"/>
                <a:gd name="connsiteY1" fmla="*/ 0 h 112554"/>
                <a:gd name="connsiteX2" fmla="*/ 1835502 w 1854261"/>
                <a:gd name="connsiteY2" fmla="*/ 0 h 112554"/>
                <a:gd name="connsiteX3" fmla="*/ 1854261 w 1854261"/>
                <a:gd name="connsiteY3" fmla="*/ 18759 h 112554"/>
                <a:gd name="connsiteX4" fmla="*/ 1854261 w 1854261"/>
                <a:gd name="connsiteY4" fmla="*/ 93795 h 112554"/>
                <a:gd name="connsiteX5" fmla="*/ 1835502 w 1854261"/>
                <a:gd name="connsiteY5" fmla="*/ 112554 h 112554"/>
                <a:gd name="connsiteX6" fmla="*/ 132583 w 1854261"/>
                <a:gd name="connsiteY6" fmla="*/ 112554 h 112554"/>
                <a:gd name="connsiteX7" fmla="*/ 113824 w 1854261"/>
                <a:gd name="connsiteY7" fmla="*/ 93795 h 112554"/>
                <a:gd name="connsiteX0" fmla="*/ 69808 w 1810245"/>
                <a:gd name="connsiteY0" fmla="*/ 94322 h 113081"/>
                <a:gd name="connsiteX1" fmla="*/ 153561 w 1810245"/>
                <a:gd name="connsiteY1" fmla="*/ 0 h 113081"/>
                <a:gd name="connsiteX2" fmla="*/ 1791486 w 1810245"/>
                <a:gd name="connsiteY2" fmla="*/ 527 h 113081"/>
                <a:gd name="connsiteX3" fmla="*/ 1810245 w 1810245"/>
                <a:gd name="connsiteY3" fmla="*/ 19286 h 113081"/>
                <a:gd name="connsiteX4" fmla="*/ 1810245 w 1810245"/>
                <a:gd name="connsiteY4" fmla="*/ 94322 h 113081"/>
                <a:gd name="connsiteX5" fmla="*/ 1791486 w 1810245"/>
                <a:gd name="connsiteY5" fmla="*/ 113081 h 113081"/>
                <a:gd name="connsiteX6" fmla="*/ 88567 w 1810245"/>
                <a:gd name="connsiteY6" fmla="*/ 113081 h 113081"/>
                <a:gd name="connsiteX7" fmla="*/ 69808 w 1810245"/>
                <a:gd name="connsiteY7" fmla="*/ 94322 h 113081"/>
                <a:gd name="connsiteX0" fmla="*/ 21300 w 1761737"/>
                <a:gd name="connsiteY0" fmla="*/ 94322 h 113081"/>
                <a:gd name="connsiteX1" fmla="*/ 105053 w 1761737"/>
                <a:gd name="connsiteY1" fmla="*/ 0 h 113081"/>
                <a:gd name="connsiteX2" fmla="*/ 1742978 w 1761737"/>
                <a:gd name="connsiteY2" fmla="*/ 527 h 113081"/>
                <a:gd name="connsiteX3" fmla="*/ 1761737 w 1761737"/>
                <a:gd name="connsiteY3" fmla="*/ 19286 h 113081"/>
                <a:gd name="connsiteX4" fmla="*/ 1761737 w 1761737"/>
                <a:gd name="connsiteY4" fmla="*/ 94322 h 113081"/>
                <a:gd name="connsiteX5" fmla="*/ 1742978 w 1761737"/>
                <a:gd name="connsiteY5" fmla="*/ 113081 h 113081"/>
                <a:gd name="connsiteX6" fmla="*/ 40059 w 1761737"/>
                <a:gd name="connsiteY6" fmla="*/ 113081 h 113081"/>
                <a:gd name="connsiteX7" fmla="*/ 21300 w 1761737"/>
                <a:gd name="connsiteY7" fmla="*/ 94322 h 113081"/>
                <a:gd name="connsiteX0" fmla="*/ 24206 w 1764643"/>
                <a:gd name="connsiteY0" fmla="*/ 94322 h 113081"/>
                <a:gd name="connsiteX1" fmla="*/ 107959 w 1764643"/>
                <a:gd name="connsiteY1" fmla="*/ 0 h 113081"/>
                <a:gd name="connsiteX2" fmla="*/ 1745884 w 1764643"/>
                <a:gd name="connsiteY2" fmla="*/ 527 h 113081"/>
                <a:gd name="connsiteX3" fmla="*/ 1764643 w 1764643"/>
                <a:gd name="connsiteY3" fmla="*/ 19286 h 113081"/>
                <a:gd name="connsiteX4" fmla="*/ 1764643 w 1764643"/>
                <a:gd name="connsiteY4" fmla="*/ 94322 h 113081"/>
                <a:gd name="connsiteX5" fmla="*/ 1745884 w 1764643"/>
                <a:gd name="connsiteY5" fmla="*/ 113081 h 113081"/>
                <a:gd name="connsiteX6" fmla="*/ 42965 w 1764643"/>
                <a:gd name="connsiteY6" fmla="*/ 113081 h 113081"/>
                <a:gd name="connsiteX7" fmla="*/ 24206 w 1764643"/>
                <a:gd name="connsiteY7" fmla="*/ 94322 h 113081"/>
                <a:gd name="connsiteX0" fmla="*/ 27960 w 1768397"/>
                <a:gd name="connsiteY0" fmla="*/ 93795 h 112554"/>
                <a:gd name="connsiteX1" fmla="*/ 104655 w 1768397"/>
                <a:gd name="connsiteY1" fmla="*/ 577 h 112554"/>
                <a:gd name="connsiteX2" fmla="*/ 1749638 w 1768397"/>
                <a:gd name="connsiteY2" fmla="*/ 0 h 112554"/>
                <a:gd name="connsiteX3" fmla="*/ 1768397 w 1768397"/>
                <a:gd name="connsiteY3" fmla="*/ 18759 h 112554"/>
                <a:gd name="connsiteX4" fmla="*/ 1768397 w 1768397"/>
                <a:gd name="connsiteY4" fmla="*/ 93795 h 112554"/>
                <a:gd name="connsiteX5" fmla="*/ 1749638 w 1768397"/>
                <a:gd name="connsiteY5" fmla="*/ 112554 h 112554"/>
                <a:gd name="connsiteX6" fmla="*/ 46719 w 1768397"/>
                <a:gd name="connsiteY6" fmla="*/ 112554 h 112554"/>
                <a:gd name="connsiteX7" fmla="*/ 27960 w 1768397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41205 w 1762883"/>
                <a:gd name="connsiteY6" fmla="*/ 112554 h 112554"/>
                <a:gd name="connsiteX7" fmla="*/ 22446 w 1762883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22446 w 1762883"/>
                <a:gd name="connsiteY6" fmla="*/ 93795 h 112554"/>
                <a:gd name="connsiteX0" fmla="*/ 22446 w 1762883"/>
                <a:gd name="connsiteY0" fmla="*/ 93795 h 104341"/>
                <a:gd name="connsiteX1" fmla="*/ 99141 w 1762883"/>
                <a:gd name="connsiteY1" fmla="*/ 577 h 104341"/>
                <a:gd name="connsiteX2" fmla="*/ 1744124 w 1762883"/>
                <a:gd name="connsiteY2" fmla="*/ 0 h 104341"/>
                <a:gd name="connsiteX3" fmla="*/ 1762883 w 1762883"/>
                <a:gd name="connsiteY3" fmla="*/ 18759 h 104341"/>
                <a:gd name="connsiteX4" fmla="*/ 1762883 w 1762883"/>
                <a:gd name="connsiteY4" fmla="*/ 93795 h 104341"/>
                <a:gd name="connsiteX5" fmla="*/ 22446 w 1762883"/>
                <a:gd name="connsiteY5" fmla="*/ 93795 h 104341"/>
                <a:gd name="connsiteX0" fmla="*/ 22446 w 1762883"/>
                <a:gd name="connsiteY0" fmla="*/ 93795 h 104655"/>
                <a:gd name="connsiteX1" fmla="*/ 99141 w 1762883"/>
                <a:gd name="connsiteY1" fmla="*/ 577 h 104655"/>
                <a:gd name="connsiteX2" fmla="*/ 1744124 w 1762883"/>
                <a:gd name="connsiteY2" fmla="*/ 0 h 104655"/>
                <a:gd name="connsiteX3" fmla="*/ 1762883 w 1762883"/>
                <a:gd name="connsiteY3" fmla="*/ 18759 h 104655"/>
                <a:gd name="connsiteX4" fmla="*/ 1712374 w 1762883"/>
                <a:gd name="connsiteY4" fmla="*/ 94466 h 104655"/>
                <a:gd name="connsiteX5" fmla="*/ 22446 w 1762883"/>
                <a:gd name="connsiteY5" fmla="*/ 93795 h 104655"/>
                <a:gd name="connsiteX0" fmla="*/ 22446 w 1937028"/>
                <a:gd name="connsiteY0" fmla="*/ 93795 h 104655"/>
                <a:gd name="connsiteX1" fmla="*/ 99141 w 1937028"/>
                <a:gd name="connsiteY1" fmla="*/ 577 h 104655"/>
                <a:gd name="connsiteX2" fmla="*/ 1744124 w 1937028"/>
                <a:gd name="connsiteY2" fmla="*/ 0 h 104655"/>
                <a:gd name="connsiteX3" fmla="*/ 1712374 w 1937028"/>
                <a:gd name="connsiteY3" fmla="*/ 94466 h 104655"/>
                <a:gd name="connsiteX4" fmla="*/ 22446 w 1937028"/>
                <a:gd name="connsiteY4" fmla="*/ 93795 h 104655"/>
                <a:gd name="connsiteX0" fmla="*/ 22446 w 1879961"/>
                <a:gd name="connsiteY0" fmla="*/ 95461 h 106321"/>
                <a:gd name="connsiteX1" fmla="*/ 99141 w 1879961"/>
                <a:gd name="connsiteY1" fmla="*/ 2243 h 106321"/>
                <a:gd name="connsiteX2" fmla="*/ 1616121 w 1879961"/>
                <a:gd name="connsiteY2" fmla="*/ 0 h 106321"/>
                <a:gd name="connsiteX3" fmla="*/ 1712374 w 1879961"/>
                <a:gd name="connsiteY3" fmla="*/ 96132 h 106321"/>
                <a:gd name="connsiteX4" fmla="*/ 22446 w 1879961"/>
                <a:gd name="connsiteY4" fmla="*/ 95461 h 106321"/>
                <a:gd name="connsiteX0" fmla="*/ 22446 w 1846773"/>
                <a:gd name="connsiteY0" fmla="*/ 95461 h 106321"/>
                <a:gd name="connsiteX1" fmla="*/ 99141 w 1846773"/>
                <a:gd name="connsiteY1" fmla="*/ 2243 h 106321"/>
                <a:gd name="connsiteX2" fmla="*/ 1616121 w 1846773"/>
                <a:gd name="connsiteY2" fmla="*/ 0 h 106321"/>
                <a:gd name="connsiteX3" fmla="*/ 1712374 w 1846773"/>
                <a:gd name="connsiteY3" fmla="*/ 96132 h 106321"/>
                <a:gd name="connsiteX4" fmla="*/ 22446 w 1846773"/>
                <a:gd name="connsiteY4" fmla="*/ 95461 h 106321"/>
                <a:gd name="connsiteX0" fmla="*/ 22446 w 1712374"/>
                <a:gd name="connsiteY0" fmla="*/ 95461 h 106321"/>
                <a:gd name="connsiteX1" fmla="*/ 99141 w 1712374"/>
                <a:gd name="connsiteY1" fmla="*/ 2243 h 106321"/>
                <a:gd name="connsiteX2" fmla="*/ 1616121 w 1712374"/>
                <a:gd name="connsiteY2" fmla="*/ 0 h 106321"/>
                <a:gd name="connsiteX3" fmla="*/ 1712374 w 1712374"/>
                <a:gd name="connsiteY3" fmla="*/ 96132 h 106321"/>
                <a:gd name="connsiteX4" fmla="*/ 22446 w 1712374"/>
                <a:gd name="connsiteY4" fmla="*/ 95461 h 106321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0 w 1777015"/>
                <a:gd name="connsiteY0" fmla="*/ 91352 h 103150"/>
                <a:gd name="connsiteX1" fmla="*/ 163782 w 1777015"/>
                <a:gd name="connsiteY1" fmla="*/ 0 h 103150"/>
                <a:gd name="connsiteX2" fmla="*/ 1558229 w 1777015"/>
                <a:gd name="connsiteY2" fmla="*/ 22980 h 103150"/>
                <a:gd name="connsiteX3" fmla="*/ 1777015 w 1777015"/>
                <a:gd name="connsiteY3" fmla="*/ 93889 h 103150"/>
                <a:gd name="connsiteX4" fmla="*/ 0 w 1777015"/>
                <a:gd name="connsiteY4" fmla="*/ 91352 h 103150"/>
                <a:gd name="connsiteX0" fmla="*/ 0 w 1777015"/>
                <a:gd name="connsiteY0" fmla="*/ 91352 h 103150"/>
                <a:gd name="connsiteX1" fmla="*/ 163782 w 1777015"/>
                <a:gd name="connsiteY1" fmla="*/ 0 h 103150"/>
                <a:gd name="connsiteX2" fmla="*/ 1558229 w 1777015"/>
                <a:gd name="connsiteY2" fmla="*/ 22980 h 103150"/>
                <a:gd name="connsiteX3" fmla="*/ 1777015 w 1777015"/>
                <a:gd name="connsiteY3" fmla="*/ 93889 h 103150"/>
                <a:gd name="connsiteX4" fmla="*/ 0 w 1777015"/>
                <a:gd name="connsiteY4" fmla="*/ 91352 h 10315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22247"/>
                <a:gd name="connsiteY0" fmla="*/ 77742 h 90418"/>
                <a:gd name="connsiteX1" fmla="*/ 274855 w 1722247"/>
                <a:gd name="connsiteY1" fmla="*/ 0 h 90418"/>
                <a:gd name="connsiteX2" fmla="*/ 1558229 w 1722247"/>
                <a:gd name="connsiteY2" fmla="*/ 9370 h 90418"/>
                <a:gd name="connsiteX3" fmla="*/ 1722247 w 1722247"/>
                <a:gd name="connsiteY3" fmla="*/ 81880 h 90418"/>
                <a:gd name="connsiteX4" fmla="*/ 0 w 1722247"/>
                <a:gd name="connsiteY4" fmla="*/ 77742 h 90418"/>
                <a:gd name="connsiteX0" fmla="*/ 0 w 1722247"/>
                <a:gd name="connsiteY0" fmla="*/ 77742 h 90418"/>
                <a:gd name="connsiteX1" fmla="*/ 274855 w 1722247"/>
                <a:gd name="connsiteY1" fmla="*/ 0 h 90418"/>
                <a:gd name="connsiteX2" fmla="*/ 1558229 w 1722247"/>
                <a:gd name="connsiteY2" fmla="*/ 9370 h 90418"/>
                <a:gd name="connsiteX3" fmla="*/ 1722247 w 1722247"/>
                <a:gd name="connsiteY3" fmla="*/ 81880 h 90418"/>
                <a:gd name="connsiteX4" fmla="*/ 0 w 1722247"/>
                <a:gd name="connsiteY4" fmla="*/ 77742 h 90418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  <a:gd name="connsiteX0" fmla="*/ 0 w 1666445"/>
                <a:gd name="connsiteY0" fmla="*/ 78342 h 90681"/>
                <a:gd name="connsiteX1" fmla="*/ 202935 w 1666445"/>
                <a:gd name="connsiteY1" fmla="*/ 0 h 90681"/>
                <a:gd name="connsiteX2" fmla="*/ 1486309 w 1666445"/>
                <a:gd name="connsiteY2" fmla="*/ 9370 h 90681"/>
                <a:gd name="connsiteX3" fmla="*/ 1650327 w 1666445"/>
                <a:gd name="connsiteY3" fmla="*/ 81880 h 90681"/>
                <a:gd name="connsiteX4" fmla="*/ 0 w 1666445"/>
                <a:gd name="connsiteY4" fmla="*/ 78342 h 90681"/>
                <a:gd name="connsiteX0" fmla="*/ 0 w 1742742"/>
                <a:gd name="connsiteY0" fmla="*/ 78342 h 90681"/>
                <a:gd name="connsiteX1" fmla="*/ 202935 w 1742742"/>
                <a:gd name="connsiteY1" fmla="*/ 0 h 90681"/>
                <a:gd name="connsiteX2" fmla="*/ 1486309 w 1742742"/>
                <a:gd name="connsiteY2" fmla="*/ 9370 h 90681"/>
                <a:gd name="connsiteX3" fmla="*/ 1650327 w 1742742"/>
                <a:gd name="connsiteY3" fmla="*/ 81880 h 90681"/>
                <a:gd name="connsiteX4" fmla="*/ 0 w 1742742"/>
                <a:gd name="connsiteY4" fmla="*/ 78342 h 90681"/>
                <a:gd name="connsiteX0" fmla="*/ 0 w 1841395"/>
                <a:gd name="connsiteY0" fmla="*/ 78342 h 90681"/>
                <a:gd name="connsiteX1" fmla="*/ 202935 w 1841395"/>
                <a:gd name="connsiteY1" fmla="*/ 0 h 90681"/>
                <a:gd name="connsiteX2" fmla="*/ 1653016 w 1841395"/>
                <a:gd name="connsiteY2" fmla="*/ 7549 h 90681"/>
                <a:gd name="connsiteX3" fmla="*/ 1650327 w 1841395"/>
                <a:gd name="connsiteY3" fmla="*/ 81880 h 90681"/>
                <a:gd name="connsiteX4" fmla="*/ 0 w 1841395"/>
                <a:gd name="connsiteY4" fmla="*/ 78342 h 90681"/>
                <a:gd name="connsiteX0" fmla="*/ 0 w 1700986"/>
                <a:gd name="connsiteY0" fmla="*/ 78342 h 90681"/>
                <a:gd name="connsiteX1" fmla="*/ 202935 w 1700986"/>
                <a:gd name="connsiteY1" fmla="*/ 0 h 90681"/>
                <a:gd name="connsiteX2" fmla="*/ 1653016 w 1700986"/>
                <a:gd name="connsiteY2" fmla="*/ 7549 h 90681"/>
                <a:gd name="connsiteX3" fmla="*/ 1650327 w 1700986"/>
                <a:gd name="connsiteY3" fmla="*/ 81880 h 90681"/>
                <a:gd name="connsiteX4" fmla="*/ 0 w 1700986"/>
                <a:gd name="connsiteY4" fmla="*/ 78342 h 90681"/>
                <a:gd name="connsiteX0" fmla="*/ 0 w 1691193"/>
                <a:gd name="connsiteY0" fmla="*/ 78342 h 90681"/>
                <a:gd name="connsiteX1" fmla="*/ 202935 w 1691193"/>
                <a:gd name="connsiteY1" fmla="*/ 0 h 90681"/>
                <a:gd name="connsiteX2" fmla="*/ 1653016 w 1691193"/>
                <a:gd name="connsiteY2" fmla="*/ 7549 h 90681"/>
                <a:gd name="connsiteX3" fmla="*/ 1650327 w 1691193"/>
                <a:gd name="connsiteY3" fmla="*/ 81880 h 90681"/>
                <a:gd name="connsiteX4" fmla="*/ 0 w 1691193"/>
                <a:gd name="connsiteY4" fmla="*/ 78342 h 90681"/>
                <a:gd name="connsiteX0" fmla="*/ 0 w 1700559"/>
                <a:gd name="connsiteY0" fmla="*/ 78342 h 90850"/>
                <a:gd name="connsiteX1" fmla="*/ 202935 w 1700559"/>
                <a:gd name="connsiteY1" fmla="*/ 0 h 90850"/>
                <a:gd name="connsiteX2" fmla="*/ 1653016 w 1700559"/>
                <a:gd name="connsiteY2" fmla="*/ 7549 h 90850"/>
                <a:gd name="connsiteX3" fmla="*/ 1663212 w 1700559"/>
                <a:gd name="connsiteY3" fmla="*/ 82183 h 90850"/>
                <a:gd name="connsiteX4" fmla="*/ 0 w 1700559"/>
                <a:gd name="connsiteY4" fmla="*/ 78342 h 90850"/>
                <a:gd name="connsiteX0" fmla="*/ 0 w 1681495"/>
                <a:gd name="connsiteY0" fmla="*/ 78342 h 90850"/>
                <a:gd name="connsiteX1" fmla="*/ 202935 w 1681495"/>
                <a:gd name="connsiteY1" fmla="*/ 0 h 90850"/>
                <a:gd name="connsiteX2" fmla="*/ 1653016 w 1681495"/>
                <a:gd name="connsiteY2" fmla="*/ 7549 h 90850"/>
                <a:gd name="connsiteX3" fmla="*/ 1663212 w 1681495"/>
                <a:gd name="connsiteY3" fmla="*/ 82183 h 90850"/>
                <a:gd name="connsiteX4" fmla="*/ 0 w 1681495"/>
                <a:gd name="connsiteY4" fmla="*/ 78342 h 90850"/>
                <a:gd name="connsiteX0" fmla="*/ 31553 w 1713048"/>
                <a:gd name="connsiteY0" fmla="*/ 84956 h 97464"/>
                <a:gd name="connsiteX1" fmla="*/ 80465 w 1713048"/>
                <a:gd name="connsiteY1" fmla="*/ 0 h 97464"/>
                <a:gd name="connsiteX2" fmla="*/ 1684569 w 1713048"/>
                <a:gd name="connsiteY2" fmla="*/ 14163 h 97464"/>
                <a:gd name="connsiteX3" fmla="*/ 1694765 w 1713048"/>
                <a:gd name="connsiteY3" fmla="*/ 88797 h 97464"/>
                <a:gd name="connsiteX4" fmla="*/ 31553 w 1713048"/>
                <a:gd name="connsiteY4" fmla="*/ 84956 h 97464"/>
                <a:gd name="connsiteX0" fmla="*/ 0 w 1681495"/>
                <a:gd name="connsiteY0" fmla="*/ 84956 h 97464"/>
                <a:gd name="connsiteX1" fmla="*/ 48912 w 1681495"/>
                <a:gd name="connsiteY1" fmla="*/ 0 h 97464"/>
                <a:gd name="connsiteX2" fmla="*/ 1653016 w 1681495"/>
                <a:gd name="connsiteY2" fmla="*/ 14163 h 97464"/>
                <a:gd name="connsiteX3" fmla="*/ 1663212 w 1681495"/>
                <a:gd name="connsiteY3" fmla="*/ 88797 h 97464"/>
                <a:gd name="connsiteX4" fmla="*/ 0 w 1681495"/>
                <a:gd name="connsiteY4" fmla="*/ 84956 h 97464"/>
                <a:gd name="connsiteX0" fmla="*/ 34901 w 1716396"/>
                <a:gd name="connsiteY0" fmla="*/ 84956 h 97464"/>
                <a:gd name="connsiteX1" fmla="*/ 83813 w 1716396"/>
                <a:gd name="connsiteY1" fmla="*/ 0 h 97464"/>
                <a:gd name="connsiteX2" fmla="*/ 1687917 w 1716396"/>
                <a:gd name="connsiteY2" fmla="*/ 14163 h 97464"/>
                <a:gd name="connsiteX3" fmla="*/ 1698113 w 1716396"/>
                <a:gd name="connsiteY3" fmla="*/ 88797 h 97464"/>
                <a:gd name="connsiteX4" fmla="*/ 34901 w 1716396"/>
                <a:gd name="connsiteY4" fmla="*/ 84956 h 97464"/>
                <a:gd name="connsiteX0" fmla="*/ 5264 w 1686759"/>
                <a:gd name="connsiteY0" fmla="*/ 84956 h 97464"/>
                <a:gd name="connsiteX1" fmla="*/ 54176 w 1686759"/>
                <a:gd name="connsiteY1" fmla="*/ 0 h 97464"/>
                <a:gd name="connsiteX2" fmla="*/ 1658280 w 1686759"/>
                <a:gd name="connsiteY2" fmla="*/ 14163 h 97464"/>
                <a:gd name="connsiteX3" fmla="*/ 1668476 w 1686759"/>
                <a:gd name="connsiteY3" fmla="*/ 88797 h 97464"/>
                <a:gd name="connsiteX4" fmla="*/ 5264 w 1686759"/>
                <a:gd name="connsiteY4" fmla="*/ 84956 h 97464"/>
                <a:gd name="connsiteX0" fmla="*/ 204 w 1681699"/>
                <a:gd name="connsiteY0" fmla="*/ 84956 h 97464"/>
                <a:gd name="connsiteX1" fmla="*/ 49116 w 1681699"/>
                <a:gd name="connsiteY1" fmla="*/ 0 h 97464"/>
                <a:gd name="connsiteX2" fmla="*/ 1653220 w 1681699"/>
                <a:gd name="connsiteY2" fmla="*/ 14163 h 97464"/>
                <a:gd name="connsiteX3" fmla="*/ 1663416 w 1681699"/>
                <a:gd name="connsiteY3" fmla="*/ 88797 h 97464"/>
                <a:gd name="connsiteX4" fmla="*/ 204 w 1681699"/>
                <a:gd name="connsiteY4" fmla="*/ 84956 h 97464"/>
                <a:gd name="connsiteX0" fmla="*/ 66 w 1681561"/>
                <a:gd name="connsiteY0" fmla="*/ 84956 h 97464"/>
                <a:gd name="connsiteX1" fmla="*/ 48978 w 1681561"/>
                <a:gd name="connsiteY1" fmla="*/ 0 h 97464"/>
                <a:gd name="connsiteX2" fmla="*/ 1653082 w 1681561"/>
                <a:gd name="connsiteY2" fmla="*/ 14163 h 97464"/>
                <a:gd name="connsiteX3" fmla="*/ 1663278 w 1681561"/>
                <a:gd name="connsiteY3" fmla="*/ 88797 h 97464"/>
                <a:gd name="connsiteX4" fmla="*/ 66 w 1681561"/>
                <a:gd name="connsiteY4" fmla="*/ 84956 h 97464"/>
                <a:gd name="connsiteX0" fmla="*/ 66 w 1684027"/>
                <a:gd name="connsiteY0" fmla="*/ 84956 h 97464"/>
                <a:gd name="connsiteX1" fmla="*/ 48978 w 1684027"/>
                <a:gd name="connsiteY1" fmla="*/ 0 h 97464"/>
                <a:gd name="connsiteX2" fmla="*/ 1662113 w 1684027"/>
                <a:gd name="connsiteY2" fmla="*/ 13839 h 97464"/>
                <a:gd name="connsiteX3" fmla="*/ 1663278 w 1684027"/>
                <a:gd name="connsiteY3" fmla="*/ 88797 h 97464"/>
                <a:gd name="connsiteX4" fmla="*/ 66 w 1684027"/>
                <a:gd name="connsiteY4" fmla="*/ 84956 h 97464"/>
                <a:gd name="connsiteX0" fmla="*/ 92379 w 1642224"/>
                <a:gd name="connsiteY0" fmla="*/ 57199 h 91880"/>
                <a:gd name="connsiteX1" fmla="*/ 7175 w 1642224"/>
                <a:gd name="connsiteY1" fmla="*/ 0 h 91880"/>
                <a:gd name="connsiteX2" fmla="*/ 1620310 w 1642224"/>
                <a:gd name="connsiteY2" fmla="*/ 13839 h 91880"/>
                <a:gd name="connsiteX3" fmla="*/ 1621475 w 1642224"/>
                <a:gd name="connsiteY3" fmla="*/ 88797 h 91880"/>
                <a:gd name="connsiteX4" fmla="*/ 92379 w 1642224"/>
                <a:gd name="connsiteY4" fmla="*/ 57199 h 91880"/>
                <a:gd name="connsiteX0" fmla="*/ 96378 w 1646223"/>
                <a:gd name="connsiteY0" fmla="*/ 57199 h 91880"/>
                <a:gd name="connsiteX1" fmla="*/ 11174 w 1646223"/>
                <a:gd name="connsiteY1" fmla="*/ 0 h 91880"/>
                <a:gd name="connsiteX2" fmla="*/ 1624309 w 1646223"/>
                <a:gd name="connsiteY2" fmla="*/ 13839 h 91880"/>
                <a:gd name="connsiteX3" fmla="*/ 1625474 w 1646223"/>
                <a:gd name="connsiteY3" fmla="*/ 88797 h 91880"/>
                <a:gd name="connsiteX4" fmla="*/ 96378 w 1646223"/>
                <a:gd name="connsiteY4" fmla="*/ 57199 h 91880"/>
                <a:gd name="connsiteX0" fmla="*/ 85204 w 1635049"/>
                <a:gd name="connsiteY0" fmla="*/ 57199 h 91880"/>
                <a:gd name="connsiteX1" fmla="*/ 0 w 1635049"/>
                <a:gd name="connsiteY1" fmla="*/ 0 h 91880"/>
                <a:gd name="connsiteX2" fmla="*/ 1613135 w 1635049"/>
                <a:gd name="connsiteY2" fmla="*/ 13839 h 91880"/>
                <a:gd name="connsiteX3" fmla="*/ 1614300 w 1635049"/>
                <a:gd name="connsiteY3" fmla="*/ 88797 h 91880"/>
                <a:gd name="connsiteX4" fmla="*/ 85204 w 1635049"/>
                <a:gd name="connsiteY4" fmla="*/ 57199 h 91880"/>
                <a:gd name="connsiteX0" fmla="*/ 94204 w 1635049"/>
                <a:gd name="connsiteY0" fmla="*/ 53254 h 91598"/>
                <a:gd name="connsiteX1" fmla="*/ 0 w 1635049"/>
                <a:gd name="connsiteY1" fmla="*/ 0 h 91598"/>
                <a:gd name="connsiteX2" fmla="*/ 1613135 w 1635049"/>
                <a:gd name="connsiteY2" fmla="*/ 13839 h 91598"/>
                <a:gd name="connsiteX3" fmla="*/ 1614300 w 1635049"/>
                <a:gd name="connsiteY3" fmla="*/ 88797 h 91598"/>
                <a:gd name="connsiteX4" fmla="*/ 94204 w 1635049"/>
                <a:gd name="connsiteY4" fmla="*/ 53254 h 91598"/>
                <a:gd name="connsiteX0" fmla="*/ 94204 w 1635049"/>
                <a:gd name="connsiteY0" fmla="*/ 53254 h 91598"/>
                <a:gd name="connsiteX1" fmla="*/ 0 w 1635049"/>
                <a:gd name="connsiteY1" fmla="*/ 0 h 91598"/>
                <a:gd name="connsiteX2" fmla="*/ 1613135 w 1635049"/>
                <a:gd name="connsiteY2" fmla="*/ 13839 h 91598"/>
                <a:gd name="connsiteX3" fmla="*/ 1614300 w 1635049"/>
                <a:gd name="connsiteY3" fmla="*/ 88797 h 91598"/>
                <a:gd name="connsiteX4" fmla="*/ 94204 w 1635049"/>
                <a:gd name="connsiteY4" fmla="*/ 53254 h 91598"/>
                <a:gd name="connsiteX0" fmla="*/ 94204 w 1619175"/>
                <a:gd name="connsiteY0" fmla="*/ 53254 h 91598"/>
                <a:gd name="connsiteX1" fmla="*/ 0 w 1619175"/>
                <a:gd name="connsiteY1" fmla="*/ 0 h 91598"/>
                <a:gd name="connsiteX2" fmla="*/ 1403396 w 1619175"/>
                <a:gd name="connsiteY2" fmla="*/ 10221 h 91598"/>
                <a:gd name="connsiteX3" fmla="*/ 1614300 w 1619175"/>
                <a:gd name="connsiteY3" fmla="*/ 88797 h 91598"/>
                <a:gd name="connsiteX4" fmla="*/ 94204 w 1619175"/>
                <a:gd name="connsiteY4" fmla="*/ 53254 h 91598"/>
                <a:gd name="connsiteX0" fmla="*/ 94204 w 1403899"/>
                <a:gd name="connsiteY0" fmla="*/ 53254 h 92600"/>
                <a:gd name="connsiteX1" fmla="*/ 0 w 1403899"/>
                <a:gd name="connsiteY1" fmla="*/ 0 h 92600"/>
                <a:gd name="connsiteX2" fmla="*/ 1403396 w 1403899"/>
                <a:gd name="connsiteY2" fmla="*/ 10221 h 92600"/>
                <a:gd name="connsiteX3" fmla="*/ 1227421 w 1403899"/>
                <a:gd name="connsiteY3" fmla="*/ 89867 h 92600"/>
                <a:gd name="connsiteX4" fmla="*/ 94204 w 1403899"/>
                <a:gd name="connsiteY4" fmla="*/ 53254 h 92600"/>
                <a:gd name="connsiteX0" fmla="*/ 94204 w 1404296"/>
                <a:gd name="connsiteY0" fmla="*/ 53254 h 92600"/>
                <a:gd name="connsiteX1" fmla="*/ 0 w 1404296"/>
                <a:gd name="connsiteY1" fmla="*/ 0 h 92600"/>
                <a:gd name="connsiteX2" fmla="*/ 1403396 w 1404296"/>
                <a:gd name="connsiteY2" fmla="*/ 10221 h 92600"/>
                <a:gd name="connsiteX3" fmla="*/ 1227421 w 1404296"/>
                <a:gd name="connsiteY3" fmla="*/ 89867 h 92600"/>
                <a:gd name="connsiteX4" fmla="*/ 94204 w 1404296"/>
                <a:gd name="connsiteY4" fmla="*/ 53254 h 92600"/>
                <a:gd name="connsiteX0" fmla="*/ 94204 w 1379847"/>
                <a:gd name="connsiteY0" fmla="*/ 53254 h 92600"/>
                <a:gd name="connsiteX1" fmla="*/ 0 w 1379847"/>
                <a:gd name="connsiteY1" fmla="*/ 0 h 92600"/>
                <a:gd name="connsiteX2" fmla="*/ 1378593 w 1379847"/>
                <a:gd name="connsiteY2" fmla="*/ 21639 h 92600"/>
                <a:gd name="connsiteX3" fmla="*/ 1227421 w 1379847"/>
                <a:gd name="connsiteY3" fmla="*/ 89867 h 92600"/>
                <a:gd name="connsiteX4" fmla="*/ 94204 w 1379847"/>
                <a:gd name="connsiteY4" fmla="*/ 53254 h 92600"/>
                <a:gd name="connsiteX0" fmla="*/ 94204 w 1379621"/>
                <a:gd name="connsiteY0" fmla="*/ 53254 h 91948"/>
                <a:gd name="connsiteX1" fmla="*/ 0 w 1379621"/>
                <a:gd name="connsiteY1" fmla="*/ 0 h 91948"/>
                <a:gd name="connsiteX2" fmla="*/ 1378593 w 1379621"/>
                <a:gd name="connsiteY2" fmla="*/ 21639 h 91948"/>
                <a:gd name="connsiteX3" fmla="*/ 1213482 w 1379621"/>
                <a:gd name="connsiteY3" fmla="*/ 89171 h 91948"/>
                <a:gd name="connsiteX4" fmla="*/ 94204 w 1379621"/>
                <a:gd name="connsiteY4" fmla="*/ 53254 h 91948"/>
                <a:gd name="connsiteX0" fmla="*/ 94204 w 1379751"/>
                <a:gd name="connsiteY0" fmla="*/ 53254 h 91948"/>
                <a:gd name="connsiteX1" fmla="*/ 0 w 1379751"/>
                <a:gd name="connsiteY1" fmla="*/ 0 h 91948"/>
                <a:gd name="connsiteX2" fmla="*/ 1378593 w 1379751"/>
                <a:gd name="connsiteY2" fmla="*/ 21639 h 91948"/>
                <a:gd name="connsiteX3" fmla="*/ 1213482 w 1379751"/>
                <a:gd name="connsiteY3" fmla="*/ 89171 h 91948"/>
                <a:gd name="connsiteX4" fmla="*/ 94204 w 1379751"/>
                <a:gd name="connsiteY4" fmla="*/ 53254 h 91948"/>
                <a:gd name="connsiteX0" fmla="*/ 120434 w 1379751"/>
                <a:gd name="connsiteY0" fmla="*/ 60541 h 92504"/>
                <a:gd name="connsiteX1" fmla="*/ 0 w 1379751"/>
                <a:gd name="connsiteY1" fmla="*/ 0 h 92504"/>
                <a:gd name="connsiteX2" fmla="*/ 1378593 w 1379751"/>
                <a:gd name="connsiteY2" fmla="*/ 21639 h 92504"/>
                <a:gd name="connsiteX3" fmla="*/ 1213482 w 1379751"/>
                <a:gd name="connsiteY3" fmla="*/ 89171 h 92504"/>
                <a:gd name="connsiteX4" fmla="*/ 120434 w 1379751"/>
                <a:gd name="connsiteY4" fmla="*/ 60541 h 92504"/>
                <a:gd name="connsiteX0" fmla="*/ 125004 w 1384321"/>
                <a:gd name="connsiteY0" fmla="*/ 60541 h 92504"/>
                <a:gd name="connsiteX1" fmla="*/ 4570 w 1384321"/>
                <a:gd name="connsiteY1" fmla="*/ 0 h 92504"/>
                <a:gd name="connsiteX2" fmla="*/ 1383163 w 1384321"/>
                <a:gd name="connsiteY2" fmla="*/ 21639 h 92504"/>
                <a:gd name="connsiteX3" fmla="*/ 1218052 w 1384321"/>
                <a:gd name="connsiteY3" fmla="*/ 89171 h 92504"/>
                <a:gd name="connsiteX4" fmla="*/ 125004 w 1384321"/>
                <a:gd name="connsiteY4" fmla="*/ 60541 h 9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4321" h="92504">
                  <a:moveTo>
                    <a:pt x="125004" y="60541"/>
                  </a:moveTo>
                  <a:cubicBezTo>
                    <a:pt x="35778" y="23881"/>
                    <a:pt x="-16242" y="1673"/>
                    <a:pt x="4570" y="0"/>
                  </a:cubicBezTo>
                  <a:lnTo>
                    <a:pt x="1383163" y="21639"/>
                  </a:lnTo>
                  <a:cubicBezTo>
                    <a:pt x="1393239" y="23574"/>
                    <a:pt x="1337534" y="45377"/>
                    <a:pt x="1218052" y="89171"/>
                  </a:cubicBezTo>
                  <a:cubicBezTo>
                    <a:pt x="927979" y="101677"/>
                    <a:pt x="402294" y="76077"/>
                    <a:pt x="125004" y="60541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3" name="Lekerekített téglalap 52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 4">
            <a:hlinkClick r:id="rId2" action="ppaction://hlinksldjump"/>
          </p:cNvPr>
          <p:cNvSpPr/>
          <p:nvPr/>
        </p:nvSpPr>
        <p:spPr>
          <a:xfrm>
            <a:off x="5436096" y="663978"/>
            <a:ext cx="2736304" cy="3923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hlinkClick r:id="rId2" action="ppaction://hlinksldjump"/>
          </p:cNvPr>
          <p:cNvSpPr txBox="1"/>
          <p:nvPr/>
        </p:nvSpPr>
        <p:spPr>
          <a:xfrm>
            <a:off x="5651594" y="2033885"/>
            <a:ext cx="23053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latin typeface="Brush Script MT" panose="03060802040406070304" pitchFamily="66" charset="0"/>
              </a:rPr>
              <a:t>A lapra írd a megfejtést.</a:t>
            </a:r>
          </a:p>
        </p:txBody>
      </p:sp>
      <p:grpSp>
        <p:nvGrpSpPr>
          <p:cNvPr id="54" name="Csoportba foglalás 53"/>
          <p:cNvGrpSpPr/>
          <p:nvPr/>
        </p:nvGrpSpPr>
        <p:grpSpPr>
          <a:xfrm>
            <a:off x="7543676" y="760566"/>
            <a:ext cx="1009341" cy="1043051"/>
            <a:chOff x="9321195" y="-39572"/>
            <a:chExt cx="610286" cy="605406"/>
          </a:xfrm>
        </p:grpSpPr>
        <p:grpSp>
          <p:nvGrpSpPr>
            <p:cNvPr id="55" name="Csoportba foglalás 54"/>
            <p:cNvGrpSpPr/>
            <p:nvPr/>
          </p:nvGrpSpPr>
          <p:grpSpPr>
            <a:xfrm>
              <a:off x="9321195" y="185756"/>
              <a:ext cx="610286" cy="380078"/>
              <a:chOff x="9321195" y="185756"/>
              <a:chExt cx="610286" cy="380078"/>
            </a:xfrm>
          </p:grpSpPr>
          <p:sp>
            <p:nvSpPr>
              <p:cNvPr id="57" name="Téglalap 56">
                <a:hlinkClick r:id="rId2" action="ppaction://hlinksldjump"/>
              </p:cNvPr>
              <p:cNvSpPr/>
              <p:nvPr/>
            </p:nvSpPr>
            <p:spPr>
              <a:xfrm rot="18900000">
                <a:off x="9355417" y="185756"/>
                <a:ext cx="576064" cy="12231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  <p:sp>
            <p:nvSpPr>
              <p:cNvPr id="58" name="Háromszög 57">
                <a:hlinkClick r:id="rId2" action="ppaction://hlinksldjump"/>
              </p:cNvPr>
              <p:cNvSpPr/>
              <p:nvPr/>
            </p:nvSpPr>
            <p:spPr>
              <a:xfrm rot="13500000">
                <a:off x="9324527" y="418486"/>
                <a:ext cx="144016" cy="15068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  <p:sp>
            <p:nvSpPr>
              <p:cNvPr id="59" name="Ellipszis 58">
                <a:hlinkClick r:id="rId2" action="ppaction://hlinksldjump"/>
              </p:cNvPr>
              <p:cNvSpPr/>
              <p:nvPr/>
            </p:nvSpPr>
            <p:spPr>
              <a:xfrm flipH="1" flipV="1">
                <a:off x="9325631" y="52345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</p:grpSp>
        <p:sp>
          <p:nvSpPr>
            <p:cNvPr id="56" name="Téglalap 55">
              <a:hlinkClick r:id="rId2" action="ppaction://hlinksldjump"/>
            </p:cNvPr>
            <p:cNvSpPr/>
            <p:nvPr/>
          </p:nvSpPr>
          <p:spPr>
            <a:xfrm rot="18900000">
              <a:off x="9817362" y="-39572"/>
              <a:ext cx="72008" cy="144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u-HU" dirty="0"/>
            </a:p>
          </p:txBody>
        </p:sp>
      </p:grpSp>
      <p:grpSp>
        <p:nvGrpSpPr>
          <p:cNvPr id="46" name="Csoportba foglalás 45"/>
          <p:cNvGrpSpPr/>
          <p:nvPr/>
        </p:nvGrpSpPr>
        <p:grpSpPr>
          <a:xfrm>
            <a:off x="8712000" y="-39586"/>
            <a:ext cx="576064" cy="434430"/>
            <a:chOff x="8712000" y="-39586"/>
            <a:chExt cx="576064" cy="434430"/>
          </a:xfrm>
        </p:grpSpPr>
        <p:sp>
          <p:nvSpPr>
            <p:cNvPr id="47" name="Lekerekített téglalap 46"/>
            <p:cNvSpPr/>
            <p:nvPr/>
          </p:nvSpPr>
          <p:spPr>
            <a:xfrm>
              <a:off x="8712000" y="-39586"/>
              <a:ext cx="576064" cy="432048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b="1" dirty="0">
                  <a:sym typeface="Wingdings" panose="05000000000000000000" pitchFamily="2" charset="2"/>
                </a:rPr>
                <a:t>&lt;&gt;</a:t>
              </a:r>
              <a:endParaRPr lang="hu-HU" b="1" dirty="0"/>
            </a:p>
          </p:txBody>
        </p:sp>
        <p:sp>
          <p:nvSpPr>
            <p:cNvPr id="48" name="Lekerekített téglalap 7">
              <a:hlinkClick r:id="rId5" action="ppaction://hlinksldjump"/>
            </p:cNvPr>
            <p:cNvSpPr/>
            <p:nvPr/>
          </p:nvSpPr>
          <p:spPr>
            <a:xfrm>
              <a:off x="8712000" y="-36967"/>
              <a:ext cx="225011" cy="429430"/>
            </a:xfrm>
            <a:custGeom>
              <a:avLst/>
              <a:gdLst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73889 w 210425"/>
                <a:gd name="connsiteY2" fmla="*/ 0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92939 w 210425"/>
                <a:gd name="connsiteY2" fmla="*/ 2381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2398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2398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41460 w 210425"/>
                <a:gd name="connsiteY6" fmla="*/ 422286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425" h="429430">
                  <a:moveTo>
                    <a:pt x="0" y="34779"/>
                  </a:moveTo>
                  <a:cubicBezTo>
                    <a:pt x="26194" y="13190"/>
                    <a:pt x="22407" y="23812"/>
                    <a:pt x="39233" y="2381"/>
                  </a:cubicBezTo>
                  <a:lnTo>
                    <a:pt x="192939" y="0"/>
                  </a:lnTo>
                  <a:cubicBezTo>
                    <a:pt x="212147" y="0"/>
                    <a:pt x="208668" y="13190"/>
                    <a:pt x="208668" y="32398"/>
                  </a:cubicBezTo>
                  <a:lnTo>
                    <a:pt x="208668" y="394651"/>
                  </a:lnTo>
                  <a:cubicBezTo>
                    <a:pt x="208668" y="413859"/>
                    <a:pt x="216909" y="429430"/>
                    <a:pt x="197701" y="429430"/>
                  </a:cubicBezTo>
                  <a:lnTo>
                    <a:pt x="41460" y="422286"/>
                  </a:lnTo>
                  <a:cubicBezTo>
                    <a:pt x="24633" y="405617"/>
                    <a:pt x="35719" y="411477"/>
                    <a:pt x="0" y="385126"/>
                  </a:cubicBezTo>
                  <a:lnTo>
                    <a:pt x="0" y="3477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9" name="Lekerekített téglalap 41">
              <a:hlinkClick r:id="rId6" action="ppaction://hlinksldjump"/>
            </p:cNvPr>
            <p:cNvSpPr/>
            <p:nvPr/>
          </p:nvSpPr>
          <p:spPr>
            <a:xfrm>
              <a:off x="8932249" y="-39348"/>
              <a:ext cx="256516" cy="434192"/>
            </a:xfrm>
            <a:custGeom>
              <a:avLst/>
              <a:gdLst>
                <a:gd name="connsiteX0" fmla="*/ 0 w 252236"/>
                <a:gd name="connsiteY0" fmla="*/ 42040 h 431811"/>
                <a:gd name="connsiteX1" fmla="*/ 42040 w 252236"/>
                <a:gd name="connsiteY1" fmla="*/ 0 h 431811"/>
                <a:gd name="connsiteX2" fmla="*/ 210196 w 252236"/>
                <a:gd name="connsiteY2" fmla="*/ 0 h 431811"/>
                <a:gd name="connsiteX3" fmla="*/ 252236 w 252236"/>
                <a:gd name="connsiteY3" fmla="*/ 42040 h 431811"/>
                <a:gd name="connsiteX4" fmla="*/ 252236 w 252236"/>
                <a:gd name="connsiteY4" fmla="*/ 389771 h 431811"/>
                <a:gd name="connsiteX5" fmla="*/ 210196 w 252236"/>
                <a:gd name="connsiteY5" fmla="*/ 431811 h 431811"/>
                <a:gd name="connsiteX6" fmla="*/ 42040 w 252236"/>
                <a:gd name="connsiteY6" fmla="*/ 431811 h 431811"/>
                <a:gd name="connsiteX7" fmla="*/ 0 w 252236"/>
                <a:gd name="connsiteY7" fmla="*/ 389771 h 431811"/>
                <a:gd name="connsiteX8" fmla="*/ 0 w 252236"/>
                <a:gd name="connsiteY8" fmla="*/ 42040 h 431811"/>
                <a:gd name="connsiteX0" fmla="*/ 0 w 258172"/>
                <a:gd name="connsiteY0" fmla="*/ 42040 h 434192"/>
                <a:gd name="connsiteX1" fmla="*/ 42040 w 258172"/>
                <a:gd name="connsiteY1" fmla="*/ 0 h 434192"/>
                <a:gd name="connsiteX2" fmla="*/ 210196 w 258172"/>
                <a:gd name="connsiteY2" fmla="*/ 0 h 434192"/>
                <a:gd name="connsiteX3" fmla="*/ 252236 w 258172"/>
                <a:gd name="connsiteY3" fmla="*/ 42040 h 434192"/>
                <a:gd name="connsiteX4" fmla="*/ 252236 w 258172"/>
                <a:gd name="connsiteY4" fmla="*/ 389771 h 434192"/>
                <a:gd name="connsiteX5" fmla="*/ 245914 w 258172"/>
                <a:gd name="connsiteY5" fmla="*/ 434192 h 434192"/>
                <a:gd name="connsiteX6" fmla="*/ 42040 w 258172"/>
                <a:gd name="connsiteY6" fmla="*/ 431811 h 434192"/>
                <a:gd name="connsiteX7" fmla="*/ 0 w 258172"/>
                <a:gd name="connsiteY7" fmla="*/ 389771 h 434192"/>
                <a:gd name="connsiteX8" fmla="*/ 0 w 258172"/>
                <a:gd name="connsiteY8" fmla="*/ 42040 h 434192"/>
                <a:gd name="connsiteX0" fmla="*/ 0 w 253347"/>
                <a:gd name="connsiteY0" fmla="*/ 42040 h 434192"/>
                <a:gd name="connsiteX1" fmla="*/ 42040 w 253347"/>
                <a:gd name="connsiteY1" fmla="*/ 0 h 434192"/>
                <a:gd name="connsiteX2" fmla="*/ 210196 w 253347"/>
                <a:gd name="connsiteY2" fmla="*/ 0 h 434192"/>
                <a:gd name="connsiteX3" fmla="*/ 252236 w 253347"/>
                <a:gd name="connsiteY3" fmla="*/ 42040 h 434192"/>
                <a:gd name="connsiteX4" fmla="*/ 252236 w 253347"/>
                <a:gd name="connsiteY4" fmla="*/ 389771 h 434192"/>
                <a:gd name="connsiteX5" fmla="*/ 236389 w 253347"/>
                <a:gd name="connsiteY5" fmla="*/ 434192 h 434192"/>
                <a:gd name="connsiteX6" fmla="*/ 42040 w 253347"/>
                <a:gd name="connsiteY6" fmla="*/ 431811 h 434192"/>
                <a:gd name="connsiteX7" fmla="*/ 0 w 253347"/>
                <a:gd name="connsiteY7" fmla="*/ 389771 h 434192"/>
                <a:gd name="connsiteX8" fmla="*/ 0 w 253347"/>
                <a:gd name="connsiteY8" fmla="*/ 42040 h 434192"/>
                <a:gd name="connsiteX0" fmla="*/ 3169 w 256516"/>
                <a:gd name="connsiteY0" fmla="*/ 42040 h 434192"/>
                <a:gd name="connsiteX1" fmla="*/ 45209 w 256516"/>
                <a:gd name="connsiteY1" fmla="*/ 0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  <a:gd name="connsiteX0" fmla="*/ 3169 w 256516"/>
                <a:gd name="connsiteY0" fmla="*/ 42040 h 434192"/>
                <a:gd name="connsiteX1" fmla="*/ 14252 w 256516"/>
                <a:gd name="connsiteY1" fmla="*/ 4762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16" h="434192">
                  <a:moveTo>
                    <a:pt x="3169" y="42040"/>
                  </a:moveTo>
                  <a:cubicBezTo>
                    <a:pt x="3169" y="18822"/>
                    <a:pt x="-8966" y="4762"/>
                    <a:pt x="14252" y="4762"/>
                  </a:cubicBezTo>
                  <a:lnTo>
                    <a:pt x="213365" y="0"/>
                  </a:lnTo>
                  <a:cubicBezTo>
                    <a:pt x="236583" y="0"/>
                    <a:pt x="255405" y="18822"/>
                    <a:pt x="255405" y="42040"/>
                  </a:cubicBezTo>
                  <a:lnTo>
                    <a:pt x="255405" y="389771"/>
                  </a:lnTo>
                  <a:cubicBezTo>
                    <a:pt x="255405" y="412989"/>
                    <a:pt x="262776" y="434192"/>
                    <a:pt x="239558" y="434192"/>
                  </a:cubicBezTo>
                  <a:lnTo>
                    <a:pt x="14253" y="434192"/>
                  </a:lnTo>
                  <a:cubicBezTo>
                    <a:pt x="-8965" y="434192"/>
                    <a:pt x="3169" y="412989"/>
                    <a:pt x="3169" y="389771"/>
                  </a:cubicBezTo>
                  <a:lnTo>
                    <a:pt x="3169" y="420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94694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" fill="hold">
                                          <p:stCondLst>
                                            <p:cond delay="8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" fill="hold">
                                          <p:stCondLst>
                                            <p:cond delay="177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" fill="hold">
                                          <p:stCondLst>
                                            <p:cond delay="26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1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251"/>
                            </p:stCondLst>
                            <p:childTnLst>
                              <p:par>
                                <p:cTn id="45" presetID="1" presetClass="exit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53" grpId="0" animBg="1"/>
      <p:bldP spid="53" grpId="1" animBg="1"/>
      <p:bldP spid="5" grpId="0" animBg="1"/>
      <p:bldP spid="5" grpId="1" animBg="1"/>
      <p:bldP spid="7" grpId="0"/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hlinkClick r:id="rId2" action="ppaction://hlinksldjump"/>
          </p:cNvPr>
          <p:cNvSpPr/>
          <p:nvPr/>
        </p:nvSpPr>
        <p:spPr>
          <a:xfrm>
            <a:off x="-16934" y="-9525"/>
            <a:ext cx="9180512" cy="5164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hlinkClick r:id="rId3" action="ppaction://hlinksldjump"/>
          </p:cNvPr>
          <p:cNvSpPr/>
          <p:nvPr/>
        </p:nvSpPr>
        <p:spPr>
          <a:xfrm>
            <a:off x="4139952" y="401191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Ellipszis 19">
            <a:hlinkClick r:id="rId3" action="ppaction://hlinksldjump"/>
          </p:cNvPr>
          <p:cNvSpPr/>
          <p:nvPr/>
        </p:nvSpPr>
        <p:spPr>
          <a:xfrm>
            <a:off x="3131840" y="77155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>
            <a:hlinkClick r:id="rId3" action="ppaction://hlinksldjump"/>
          </p:cNvPr>
          <p:cNvSpPr/>
          <p:nvPr/>
        </p:nvSpPr>
        <p:spPr>
          <a:xfrm>
            <a:off x="1259632" y="264375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Ellipszis 24">
            <a:hlinkClick r:id="rId3" action="ppaction://hlinksldjump"/>
          </p:cNvPr>
          <p:cNvSpPr/>
          <p:nvPr/>
        </p:nvSpPr>
        <p:spPr>
          <a:xfrm>
            <a:off x="1619672" y="415592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Ellipszis 25">
            <a:hlinkClick r:id="rId3" action="ppaction://hlinksldjump"/>
          </p:cNvPr>
          <p:cNvSpPr/>
          <p:nvPr/>
        </p:nvSpPr>
        <p:spPr>
          <a:xfrm>
            <a:off x="539552" y="69954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Lekerekített téglalap 29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Lekerekített téglalap 30">
            <a:hlinkClick r:id="rId2" action="ppaction://hlinksldjump"/>
          </p:cNvPr>
          <p:cNvSpPr/>
          <p:nvPr/>
        </p:nvSpPr>
        <p:spPr>
          <a:xfrm>
            <a:off x="179512" y="303758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hlinkClick r:id="rId2" action="ppaction://hlinksldjump"/>
          </p:cNvPr>
          <p:cNvSpPr txBox="1"/>
          <p:nvPr/>
        </p:nvSpPr>
        <p:spPr>
          <a:xfrm>
            <a:off x="323528" y="483518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latin typeface="Distant Galaxy" panose="00000400000000000000" pitchFamily="2" charset="0"/>
              </a:rPr>
              <a:t>J</a:t>
            </a:r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ames </a:t>
            </a:r>
            <a:r>
              <a:rPr lang="hu-HU" sz="2000" dirty="0" err="1">
                <a:latin typeface="Distant Galaxy" panose="00000400000000000000" pitchFamily="2" charset="0"/>
              </a:rPr>
              <a:t>W</a:t>
            </a:r>
            <a:r>
              <a:rPr lang="hu-HU" sz="2000" dirty="0" err="1">
                <a:solidFill>
                  <a:schemeClr val="bg1"/>
                </a:solidFill>
                <a:latin typeface="Distant Galaxy" panose="00000400000000000000" pitchFamily="2" charset="0"/>
              </a:rPr>
              <a:t>ebb</a:t>
            </a:r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 </a:t>
            </a:r>
            <a:r>
              <a:rPr lang="hu-HU" sz="2000" dirty="0" err="1">
                <a:latin typeface="Distant Galaxy" panose="00000400000000000000" pitchFamily="2" charset="0"/>
              </a:rPr>
              <a:t>S</a:t>
            </a:r>
            <a:r>
              <a:rPr lang="hu-HU" sz="2000" dirty="0" err="1">
                <a:solidFill>
                  <a:schemeClr val="bg1"/>
                </a:solidFill>
                <a:latin typeface="Distant Galaxy" panose="00000400000000000000" pitchFamily="2" charset="0"/>
              </a:rPr>
              <a:t>pace</a:t>
            </a:r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 </a:t>
            </a:r>
            <a:r>
              <a:rPr lang="hu-HU" sz="2000" dirty="0" err="1">
                <a:latin typeface="Distant Galaxy" panose="00000400000000000000" pitchFamily="2" charset="0"/>
              </a:rPr>
              <a:t>T</a:t>
            </a:r>
            <a:r>
              <a:rPr lang="hu-HU" sz="2000" dirty="0" err="1">
                <a:solidFill>
                  <a:schemeClr val="bg1"/>
                </a:solidFill>
                <a:latin typeface="Distant Galaxy" panose="00000400000000000000" pitchFamily="2" charset="0"/>
              </a:rPr>
              <a:t>elescope</a:t>
            </a:r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 </a:t>
            </a:r>
          </a:p>
        </p:txBody>
      </p:sp>
      <p:sp>
        <p:nvSpPr>
          <p:cNvPr id="33" name="Szövegdoboz 32">
            <a:hlinkClick r:id="rId2" action="ppaction://hlinksldjump"/>
          </p:cNvPr>
          <p:cNvSpPr txBox="1"/>
          <p:nvPr/>
        </p:nvSpPr>
        <p:spPr>
          <a:xfrm>
            <a:off x="323528" y="1059582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Mikor L</a:t>
            </a:r>
            <a:r>
              <a:rPr lang="hu-HU" sz="2000" b="1" dirty="0">
                <a:solidFill>
                  <a:schemeClr val="bg1"/>
                </a:solidFill>
                <a:latin typeface="Distant Galaxy" panose="00000400000000000000" pitchFamily="2" charset="0"/>
              </a:rPr>
              <a:t>ő</a:t>
            </a:r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tték fel?</a:t>
            </a:r>
          </a:p>
        </p:txBody>
      </p:sp>
      <p:sp>
        <p:nvSpPr>
          <p:cNvPr id="35" name="Lekerekített téglalap 34">
            <a:hlinkClick r:id="rId4" action="ppaction://hlinksldjump"/>
          </p:cNvPr>
          <p:cNvSpPr/>
          <p:nvPr/>
        </p:nvSpPr>
        <p:spPr>
          <a:xfrm>
            <a:off x="-108520" y="-39349"/>
            <a:ext cx="576064" cy="432048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ym typeface="Wingdings" panose="05000000000000000000" pitchFamily="2" charset="2"/>
              </a:rPr>
              <a:t> </a:t>
            </a:r>
            <a:endParaRPr lang="hu-HU" b="1" dirty="0"/>
          </a:p>
        </p:txBody>
      </p:sp>
      <p:sp>
        <p:nvSpPr>
          <p:cNvPr id="50" name="Lekerekített téglalap 49"/>
          <p:cNvSpPr/>
          <p:nvPr/>
        </p:nvSpPr>
        <p:spPr>
          <a:xfrm>
            <a:off x="539552" y="413776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(c) 2023</a:t>
            </a:r>
          </a:p>
        </p:txBody>
      </p:sp>
      <p:sp>
        <p:nvSpPr>
          <p:cNvPr id="51" name="Lekerekített téglalap 50"/>
          <p:cNvSpPr/>
          <p:nvPr/>
        </p:nvSpPr>
        <p:spPr>
          <a:xfrm>
            <a:off x="520887" y="3076698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(a) 1990</a:t>
            </a:r>
          </a:p>
        </p:txBody>
      </p:sp>
      <p:sp>
        <p:nvSpPr>
          <p:cNvPr id="52" name="Lekerekített téglalap 51"/>
          <p:cNvSpPr/>
          <p:nvPr/>
        </p:nvSpPr>
        <p:spPr>
          <a:xfrm>
            <a:off x="530434" y="359770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(b) 2021</a:t>
            </a:r>
          </a:p>
        </p:txBody>
      </p:sp>
      <p:sp>
        <p:nvSpPr>
          <p:cNvPr id="9" name="Téglalap 8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7" name="Téglalap 36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28" name="Csoportba foglalás 27"/>
          <p:cNvGrpSpPr/>
          <p:nvPr/>
        </p:nvGrpSpPr>
        <p:grpSpPr>
          <a:xfrm>
            <a:off x="8712000" y="-39586"/>
            <a:ext cx="576064" cy="434430"/>
            <a:chOff x="8712000" y="-39586"/>
            <a:chExt cx="576064" cy="434430"/>
          </a:xfrm>
        </p:grpSpPr>
        <p:sp>
          <p:nvSpPr>
            <p:cNvPr id="29" name="Lekerekített téglalap 28"/>
            <p:cNvSpPr/>
            <p:nvPr/>
          </p:nvSpPr>
          <p:spPr>
            <a:xfrm>
              <a:off x="8712000" y="-39586"/>
              <a:ext cx="576064" cy="432048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b="1" dirty="0">
                  <a:sym typeface="Wingdings" panose="05000000000000000000" pitchFamily="2" charset="2"/>
                </a:rPr>
                <a:t>&lt;&gt;</a:t>
              </a:r>
              <a:endParaRPr lang="hu-HU" b="1" dirty="0"/>
            </a:p>
          </p:txBody>
        </p:sp>
        <p:sp>
          <p:nvSpPr>
            <p:cNvPr id="32" name="Lekerekített téglalap 7">
              <a:hlinkClick r:id="rId5" action="ppaction://hlinksldjump"/>
            </p:cNvPr>
            <p:cNvSpPr/>
            <p:nvPr/>
          </p:nvSpPr>
          <p:spPr>
            <a:xfrm>
              <a:off x="8712000" y="-36967"/>
              <a:ext cx="225011" cy="429430"/>
            </a:xfrm>
            <a:custGeom>
              <a:avLst/>
              <a:gdLst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73889 w 210425"/>
                <a:gd name="connsiteY2" fmla="*/ 0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92939 w 210425"/>
                <a:gd name="connsiteY2" fmla="*/ 2381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2398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2398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41460 w 210425"/>
                <a:gd name="connsiteY6" fmla="*/ 422286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425" h="429430">
                  <a:moveTo>
                    <a:pt x="0" y="34779"/>
                  </a:moveTo>
                  <a:cubicBezTo>
                    <a:pt x="26194" y="13190"/>
                    <a:pt x="22407" y="23812"/>
                    <a:pt x="39233" y="2381"/>
                  </a:cubicBezTo>
                  <a:lnTo>
                    <a:pt x="192939" y="0"/>
                  </a:lnTo>
                  <a:cubicBezTo>
                    <a:pt x="212147" y="0"/>
                    <a:pt x="208668" y="13190"/>
                    <a:pt x="208668" y="32398"/>
                  </a:cubicBezTo>
                  <a:lnTo>
                    <a:pt x="208668" y="394651"/>
                  </a:lnTo>
                  <a:cubicBezTo>
                    <a:pt x="208668" y="413859"/>
                    <a:pt x="216909" y="429430"/>
                    <a:pt x="197701" y="429430"/>
                  </a:cubicBezTo>
                  <a:lnTo>
                    <a:pt x="41460" y="422286"/>
                  </a:lnTo>
                  <a:cubicBezTo>
                    <a:pt x="24633" y="405617"/>
                    <a:pt x="35719" y="411477"/>
                    <a:pt x="0" y="385126"/>
                  </a:cubicBezTo>
                  <a:lnTo>
                    <a:pt x="0" y="3477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4" name="Lekerekített téglalap 41">
              <a:hlinkClick r:id="rId6" action="ppaction://hlinksldjump"/>
            </p:cNvPr>
            <p:cNvSpPr/>
            <p:nvPr/>
          </p:nvSpPr>
          <p:spPr>
            <a:xfrm>
              <a:off x="8932249" y="-39348"/>
              <a:ext cx="256516" cy="434192"/>
            </a:xfrm>
            <a:custGeom>
              <a:avLst/>
              <a:gdLst>
                <a:gd name="connsiteX0" fmla="*/ 0 w 252236"/>
                <a:gd name="connsiteY0" fmla="*/ 42040 h 431811"/>
                <a:gd name="connsiteX1" fmla="*/ 42040 w 252236"/>
                <a:gd name="connsiteY1" fmla="*/ 0 h 431811"/>
                <a:gd name="connsiteX2" fmla="*/ 210196 w 252236"/>
                <a:gd name="connsiteY2" fmla="*/ 0 h 431811"/>
                <a:gd name="connsiteX3" fmla="*/ 252236 w 252236"/>
                <a:gd name="connsiteY3" fmla="*/ 42040 h 431811"/>
                <a:gd name="connsiteX4" fmla="*/ 252236 w 252236"/>
                <a:gd name="connsiteY4" fmla="*/ 389771 h 431811"/>
                <a:gd name="connsiteX5" fmla="*/ 210196 w 252236"/>
                <a:gd name="connsiteY5" fmla="*/ 431811 h 431811"/>
                <a:gd name="connsiteX6" fmla="*/ 42040 w 252236"/>
                <a:gd name="connsiteY6" fmla="*/ 431811 h 431811"/>
                <a:gd name="connsiteX7" fmla="*/ 0 w 252236"/>
                <a:gd name="connsiteY7" fmla="*/ 389771 h 431811"/>
                <a:gd name="connsiteX8" fmla="*/ 0 w 252236"/>
                <a:gd name="connsiteY8" fmla="*/ 42040 h 431811"/>
                <a:gd name="connsiteX0" fmla="*/ 0 w 258172"/>
                <a:gd name="connsiteY0" fmla="*/ 42040 h 434192"/>
                <a:gd name="connsiteX1" fmla="*/ 42040 w 258172"/>
                <a:gd name="connsiteY1" fmla="*/ 0 h 434192"/>
                <a:gd name="connsiteX2" fmla="*/ 210196 w 258172"/>
                <a:gd name="connsiteY2" fmla="*/ 0 h 434192"/>
                <a:gd name="connsiteX3" fmla="*/ 252236 w 258172"/>
                <a:gd name="connsiteY3" fmla="*/ 42040 h 434192"/>
                <a:gd name="connsiteX4" fmla="*/ 252236 w 258172"/>
                <a:gd name="connsiteY4" fmla="*/ 389771 h 434192"/>
                <a:gd name="connsiteX5" fmla="*/ 245914 w 258172"/>
                <a:gd name="connsiteY5" fmla="*/ 434192 h 434192"/>
                <a:gd name="connsiteX6" fmla="*/ 42040 w 258172"/>
                <a:gd name="connsiteY6" fmla="*/ 431811 h 434192"/>
                <a:gd name="connsiteX7" fmla="*/ 0 w 258172"/>
                <a:gd name="connsiteY7" fmla="*/ 389771 h 434192"/>
                <a:gd name="connsiteX8" fmla="*/ 0 w 258172"/>
                <a:gd name="connsiteY8" fmla="*/ 42040 h 434192"/>
                <a:gd name="connsiteX0" fmla="*/ 0 w 253347"/>
                <a:gd name="connsiteY0" fmla="*/ 42040 h 434192"/>
                <a:gd name="connsiteX1" fmla="*/ 42040 w 253347"/>
                <a:gd name="connsiteY1" fmla="*/ 0 h 434192"/>
                <a:gd name="connsiteX2" fmla="*/ 210196 w 253347"/>
                <a:gd name="connsiteY2" fmla="*/ 0 h 434192"/>
                <a:gd name="connsiteX3" fmla="*/ 252236 w 253347"/>
                <a:gd name="connsiteY3" fmla="*/ 42040 h 434192"/>
                <a:gd name="connsiteX4" fmla="*/ 252236 w 253347"/>
                <a:gd name="connsiteY4" fmla="*/ 389771 h 434192"/>
                <a:gd name="connsiteX5" fmla="*/ 236389 w 253347"/>
                <a:gd name="connsiteY5" fmla="*/ 434192 h 434192"/>
                <a:gd name="connsiteX6" fmla="*/ 42040 w 253347"/>
                <a:gd name="connsiteY6" fmla="*/ 431811 h 434192"/>
                <a:gd name="connsiteX7" fmla="*/ 0 w 253347"/>
                <a:gd name="connsiteY7" fmla="*/ 389771 h 434192"/>
                <a:gd name="connsiteX8" fmla="*/ 0 w 253347"/>
                <a:gd name="connsiteY8" fmla="*/ 42040 h 434192"/>
                <a:gd name="connsiteX0" fmla="*/ 3169 w 256516"/>
                <a:gd name="connsiteY0" fmla="*/ 42040 h 434192"/>
                <a:gd name="connsiteX1" fmla="*/ 45209 w 256516"/>
                <a:gd name="connsiteY1" fmla="*/ 0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  <a:gd name="connsiteX0" fmla="*/ 3169 w 256516"/>
                <a:gd name="connsiteY0" fmla="*/ 42040 h 434192"/>
                <a:gd name="connsiteX1" fmla="*/ 14252 w 256516"/>
                <a:gd name="connsiteY1" fmla="*/ 4762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16" h="434192">
                  <a:moveTo>
                    <a:pt x="3169" y="42040"/>
                  </a:moveTo>
                  <a:cubicBezTo>
                    <a:pt x="3169" y="18822"/>
                    <a:pt x="-8966" y="4762"/>
                    <a:pt x="14252" y="4762"/>
                  </a:cubicBezTo>
                  <a:lnTo>
                    <a:pt x="213365" y="0"/>
                  </a:lnTo>
                  <a:cubicBezTo>
                    <a:pt x="236583" y="0"/>
                    <a:pt x="255405" y="18822"/>
                    <a:pt x="255405" y="42040"/>
                  </a:cubicBezTo>
                  <a:lnTo>
                    <a:pt x="255405" y="389771"/>
                  </a:lnTo>
                  <a:cubicBezTo>
                    <a:pt x="255405" y="412989"/>
                    <a:pt x="262776" y="434192"/>
                    <a:pt x="239558" y="434192"/>
                  </a:cubicBezTo>
                  <a:lnTo>
                    <a:pt x="14253" y="434192"/>
                  </a:lnTo>
                  <a:cubicBezTo>
                    <a:pt x="-8965" y="434192"/>
                    <a:pt x="3169" y="412989"/>
                    <a:pt x="3169" y="389771"/>
                  </a:cubicBezTo>
                  <a:lnTo>
                    <a:pt x="3169" y="420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pic>
        <p:nvPicPr>
          <p:cNvPr id="36" name="Picture 2" descr="Webb Űrteleszkóp – november 30. – Wonderfest – Bay Area Beacon of Science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100000" l="9918" r="89980">
                        <a14:foregroundMark x1="18814" y1="56600" x2="21677" y2="48800"/>
                        <a14:foregroundMark x1="21575" y1="48400" x2="36094" y2="54800"/>
                        <a14:foregroundMark x1="28732" y1="63000" x2="34151" y2="64600"/>
                        <a14:foregroundMark x1="22904" y1="53800" x2="24540" y2="54600"/>
                        <a14:foregroundMark x1="22393" y1="61800" x2="23824" y2="56000"/>
                        <a14:foregroundMark x1="35378" y1="11400" x2="62168" y2="11600"/>
                        <a14:foregroundMark x1="62168" y1="11600" x2="64315" y2="15600"/>
                        <a14:foregroundMark x1="65337" y1="19800" x2="67996" y2="22200"/>
                        <a14:foregroundMark x1="68609" y1="24200" x2="69427" y2="28800"/>
                        <a14:foregroundMark x1="69734" y1="29600" x2="68712" y2="38000"/>
                        <a14:foregroundMark x1="67382" y1="49200" x2="68405" y2="39800"/>
                        <a14:foregroundMark x1="34765" y1="19000" x2="49693" y2="44800"/>
                        <a14:foregroundMark x1="36196" y1="25000" x2="44785" y2="45200"/>
                        <a14:foregroundMark x1="38957" y1="67400" x2="34969" y2="65000"/>
                        <a14:foregroundMark x1="21575" y1="56200" x2="20245" y2="55600"/>
                        <a14:foregroundMark x1="22597" y1="51400" x2="21575" y2="50800"/>
                        <a14:foregroundMark x1="21881" y1="54200" x2="20859" y2="52800"/>
                        <a14:foregroundMark x1="19939" y1="58200" x2="19632" y2="57800"/>
                        <a14:foregroundMark x1="30061" y1="58000" x2="25153" y2="55400"/>
                        <a14:foregroundMark x1="30164" y1="60600" x2="24540" y2="57800"/>
                        <a14:foregroundMark x1="27812" y1="62000" x2="36503" y2="65400"/>
                        <a14:backgroundMark x1="16258" y1="75800" x2="61247" y2="99600"/>
                        <a14:backgroundMark x1="38650" y1="49200" x2="47342" y2="55800"/>
                        <a14:backgroundMark x1="25562" y1="62800" x2="38957" y2="69600"/>
                        <a14:backgroundMark x1="28119" y1="61200" x2="33640" y2="63600"/>
                        <a14:backgroundMark x1="25562" y1="59400" x2="33538" y2="63200"/>
                        <a14:backgroundMark x1="33538" y1="63200" x2="39673" y2="66200"/>
                        <a14:backgroundMark x1="20450" y1="60000" x2="19734" y2="60000"/>
                        <a14:backgroundMark x1="20245" y1="57200" x2="21166" y2="57600"/>
                        <a14:backgroundMark x1="21166" y1="55200" x2="21984" y2="55200"/>
                        <a14:backgroundMark x1="24949" y1="56600" x2="31697" y2="59800"/>
                        <a14:backgroundMark x1="30061" y1="56400" x2="25767" y2="54600"/>
                        <a14:backgroundMark x1="22086" y1="50400" x2="22597" y2="49400"/>
                        <a14:backgroundMark x1="48364" y1="58400" x2="49693" y2="59600"/>
                        <a14:backgroundMark x1="40900" y1="69200" x2="45603" y2="71600"/>
                        <a14:backgroundMark x1="41820" y1="34000" x2="37219" y2="25200"/>
                        <a14:backgroundMark x1="20552" y1="54400" x2="20859" y2="54400"/>
                        <a14:backgroundMark x1="21268" y1="52000" x2="21984" y2="52400"/>
                        <a14:backgroundMark x1="19632" y1="56800" x2="19939" y2="56000"/>
                        <a14:backgroundMark x1="21063" y1="52000" x2="21370" y2="51200"/>
                        <a14:backgroundMark x1="22802" y1="50000" x2="23313" y2="50400"/>
                        <a14:backgroundMark x1="41002" y1="67000" x2="42229" y2="6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89" t="9339" r="16247" b="1617"/>
          <a:stretch/>
        </p:blipFill>
        <p:spPr bwMode="auto">
          <a:xfrm>
            <a:off x="4820400" y="1184400"/>
            <a:ext cx="3960000" cy="265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églalap 38">
            <a:hlinkClick r:id="rId2" action="ppaction://hlinksldjump"/>
          </p:cNvPr>
          <p:cNvSpPr/>
          <p:nvPr/>
        </p:nvSpPr>
        <p:spPr>
          <a:xfrm>
            <a:off x="5004048" y="4301683"/>
            <a:ext cx="3707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</a:t>
            </a:r>
            <a:r>
              <a:rPr lang="en-US" sz="1200" dirty="0" smtClean="0">
                <a:solidFill>
                  <a:schemeClr val="bg1"/>
                </a:solidFill>
              </a:rPr>
              <a:t>wonderfest.org/wp-content/uploads/2022/11/WebbSpaceTelescope-1024x512-978x500.jpg</a:t>
            </a:r>
            <a:r>
              <a:rPr lang="hu-HU" sz="1200" dirty="0" smtClean="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Lekerekített téglalap 52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 4">
            <a:hlinkClick r:id="rId2" action="ppaction://hlinksldjump"/>
          </p:cNvPr>
          <p:cNvSpPr/>
          <p:nvPr/>
        </p:nvSpPr>
        <p:spPr>
          <a:xfrm>
            <a:off x="5436096" y="663978"/>
            <a:ext cx="2736304" cy="3923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hlinkClick r:id="rId2" action="ppaction://hlinksldjump"/>
          </p:cNvPr>
          <p:cNvSpPr txBox="1"/>
          <p:nvPr/>
        </p:nvSpPr>
        <p:spPr>
          <a:xfrm>
            <a:off x="5651594" y="2033885"/>
            <a:ext cx="23053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latin typeface="Brush Script MT" panose="03060802040406070304" pitchFamily="66" charset="0"/>
              </a:rPr>
              <a:t>A lapra írd a megfejtést.</a:t>
            </a:r>
          </a:p>
        </p:txBody>
      </p:sp>
      <p:grpSp>
        <p:nvGrpSpPr>
          <p:cNvPr id="54" name="Csoportba foglalás 53"/>
          <p:cNvGrpSpPr/>
          <p:nvPr/>
        </p:nvGrpSpPr>
        <p:grpSpPr>
          <a:xfrm>
            <a:off x="7543676" y="760566"/>
            <a:ext cx="1009341" cy="1043051"/>
            <a:chOff x="9321195" y="-39572"/>
            <a:chExt cx="610286" cy="605406"/>
          </a:xfrm>
        </p:grpSpPr>
        <p:grpSp>
          <p:nvGrpSpPr>
            <p:cNvPr id="55" name="Csoportba foglalás 54"/>
            <p:cNvGrpSpPr/>
            <p:nvPr/>
          </p:nvGrpSpPr>
          <p:grpSpPr>
            <a:xfrm>
              <a:off x="9321195" y="185756"/>
              <a:ext cx="610286" cy="380078"/>
              <a:chOff x="9321195" y="185756"/>
              <a:chExt cx="610286" cy="380078"/>
            </a:xfrm>
          </p:grpSpPr>
          <p:sp>
            <p:nvSpPr>
              <p:cNvPr id="57" name="Téglalap 56">
                <a:hlinkClick r:id="rId2" action="ppaction://hlinksldjump"/>
              </p:cNvPr>
              <p:cNvSpPr/>
              <p:nvPr/>
            </p:nvSpPr>
            <p:spPr>
              <a:xfrm rot="18900000">
                <a:off x="9355417" y="185756"/>
                <a:ext cx="576064" cy="12231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  <p:sp>
            <p:nvSpPr>
              <p:cNvPr id="58" name="Háromszög 57">
                <a:hlinkClick r:id="rId2" action="ppaction://hlinksldjump"/>
              </p:cNvPr>
              <p:cNvSpPr/>
              <p:nvPr/>
            </p:nvSpPr>
            <p:spPr>
              <a:xfrm rot="13500000">
                <a:off x="9324527" y="418486"/>
                <a:ext cx="144016" cy="15068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  <p:sp>
            <p:nvSpPr>
              <p:cNvPr id="59" name="Ellipszis 58">
                <a:hlinkClick r:id="rId2" action="ppaction://hlinksldjump"/>
              </p:cNvPr>
              <p:cNvSpPr/>
              <p:nvPr/>
            </p:nvSpPr>
            <p:spPr>
              <a:xfrm flipH="1" flipV="1">
                <a:off x="9325631" y="52345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</p:grpSp>
        <p:sp>
          <p:nvSpPr>
            <p:cNvPr id="56" name="Téglalap 55">
              <a:hlinkClick r:id="rId2" action="ppaction://hlinksldjump"/>
            </p:cNvPr>
            <p:cNvSpPr/>
            <p:nvPr/>
          </p:nvSpPr>
          <p:spPr>
            <a:xfrm rot="18900000">
              <a:off x="9817362" y="-39572"/>
              <a:ext cx="72008" cy="144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70469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" fill="hold">
                                          <p:stCondLst>
                                            <p:cond delay="8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" fill="hold">
                                          <p:stCondLst>
                                            <p:cond delay="177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" fill="hold">
                                          <p:stCondLst>
                                            <p:cond delay="26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1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251"/>
                            </p:stCondLst>
                            <p:childTnLst>
                              <p:par>
                                <p:cTn id="45" presetID="1" presetClass="exit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53" grpId="0" animBg="1"/>
      <p:bldP spid="53" grpId="1" animBg="1"/>
      <p:bldP spid="5" grpId="0" animBg="1"/>
      <p:bldP spid="5" grpId="1" animBg="1"/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hlinkClick r:id="rId2" action="ppaction://hlinksldjump"/>
          </p:cNvPr>
          <p:cNvSpPr/>
          <p:nvPr/>
        </p:nvSpPr>
        <p:spPr>
          <a:xfrm>
            <a:off x="-16934" y="-9525"/>
            <a:ext cx="9180512" cy="5164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hlinkClick r:id="rId3" action="ppaction://hlinksldjump"/>
          </p:cNvPr>
          <p:cNvSpPr/>
          <p:nvPr/>
        </p:nvSpPr>
        <p:spPr>
          <a:xfrm>
            <a:off x="4139952" y="401191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Ellipszis 19">
            <a:hlinkClick r:id="rId3" action="ppaction://hlinksldjump"/>
          </p:cNvPr>
          <p:cNvSpPr/>
          <p:nvPr/>
        </p:nvSpPr>
        <p:spPr>
          <a:xfrm>
            <a:off x="3131840" y="77155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>
            <a:hlinkClick r:id="rId3" action="ppaction://hlinksldjump"/>
          </p:cNvPr>
          <p:cNvSpPr/>
          <p:nvPr/>
        </p:nvSpPr>
        <p:spPr>
          <a:xfrm>
            <a:off x="1259632" y="264375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Ellipszis 24">
            <a:hlinkClick r:id="rId3" action="ppaction://hlinksldjump"/>
          </p:cNvPr>
          <p:cNvSpPr/>
          <p:nvPr/>
        </p:nvSpPr>
        <p:spPr>
          <a:xfrm>
            <a:off x="1619672" y="415592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Ellipszis 25">
            <a:hlinkClick r:id="rId3" action="ppaction://hlinksldjump"/>
          </p:cNvPr>
          <p:cNvSpPr/>
          <p:nvPr/>
        </p:nvSpPr>
        <p:spPr>
          <a:xfrm>
            <a:off x="539552" y="69954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Lekerekített téglalap 30">
            <a:hlinkClick r:id="rId2" action="ppaction://hlinksldjump"/>
          </p:cNvPr>
          <p:cNvSpPr/>
          <p:nvPr/>
        </p:nvSpPr>
        <p:spPr>
          <a:xfrm>
            <a:off x="179512" y="303758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hlinkClick r:id="rId2" action="ppaction://hlinksldjump"/>
          </p:cNvPr>
          <p:cNvSpPr txBox="1"/>
          <p:nvPr/>
        </p:nvSpPr>
        <p:spPr>
          <a:xfrm>
            <a:off x="827584" y="48351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Distant Galaxy" panose="00000400000000000000" pitchFamily="2" charset="0"/>
              </a:rPr>
              <a:t>az Uránusz</a:t>
            </a:r>
          </a:p>
        </p:txBody>
      </p:sp>
      <p:sp>
        <p:nvSpPr>
          <p:cNvPr id="33" name="Szövegdoboz 32">
            <a:hlinkClick r:id="rId2" action="ppaction://hlinksldjump"/>
          </p:cNvPr>
          <p:cNvSpPr txBox="1"/>
          <p:nvPr/>
        </p:nvSpPr>
        <p:spPr>
          <a:xfrm>
            <a:off x="323528" y="1059582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Melyik évben fedezték fel?</a:t>
            </a:r>
          </a:p>
        </p:txBody>
      </p:sp>
      <p:sp>
        <p:nvSpPr>
          <p:cNvPr id="35" name="Lekerekített téglalap 34">
            <a:hlinkClick r:id="rId4" action="ppaction://hlinksldjump"/>
          </p:cNvPr>
          <p:cNvSpPr/>
          <p:nvPr/>
        </p:nvSpPr>
        <p:spPr>
          <a:xfrm>
            <a:off x="-108520" y="-39349"/>
            <a:ext cx="576064" cy="432048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ym typeface="Wingdings" panose="05000000000000000000" pitchFamily="2" charset="2"/>
              </a:rPr>
              <a:t> </a:t>
            </a:r>
            <a:endParaRPr lang="hu-HU" b="1" dirty="0"/>
          </a:p>
        </p:txBody>
      </p:sp>
      <p:sp>
        <p:nvSpPr>
          <p:cNvPr id="50" name="Lekerekített téglalap 49"/>
          <p:cNvSpPr/>
          <p:nvPr/>
        </p:nvSpPr>
        <p:spPr>
          <a:xfrm>
            <a:off x="539552" y="413776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(c) 1781</a:t>
            </a:r>
          </a:p>
        </p:txBody>
      </p:sp>
      <p:sp>
        <p:nvSpPr>
          <p:cNvPr id="51" name="Lekerekített téglalap 50"/>
          <p:cNvSpPr/>
          <p:nvPr/>
        </p:nvSpPr>
        <p:spPr>
          <a:xfrm>
            <a:off x="520887" y="3076698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(a) 1922</a:t>
            </a:r>
          </a:p>
        </p:txBody>
      </p:sp>
      <p:sp>
        <p:nvSpPr>
          <p:cNvPr id="52" name="Lekerekített téglalap 51"/>
          <p:cNvSpPr/>
          <p:nvPr/>
        </p:nvSpPr>
        <p:spPr>
          <a:xfrm>
            <a:off x="530434" y="359770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(b) 1852</a:t>
            </a:r>
          </a:p>
        </p:txBody>
      </p:sp>
      <p:sp>
        <p:nvSpPr>
          <p:cNvPr id="9" name="Téglalap 8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Lekerekített téglalap 29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4" name="Téglalap 33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46" name="Csoportba foglalás 45"/>
          <p:cNvGrpSpPr>
            <a:grpSpLocks noChangeAspect="1"/>
          </p:cNvGrpSpPr>
          <p:nvPr/>
        </p:nvGrpSpPr>
        <p:grpSpPr>
          <a:xfrm>
            <a:off x="4824248" y="699542"/>
            <a:ext cx="3960000" cy="3960000"/>
            <a:chOff x="391584" y="2361270"/>
            <a:chExt cx="781200" cy="781200"/>
          </a:xfrm>
        </p:grpSpPr>
        <p:sp>
          <p:nvSpPr>
            <p:cNvPr id="47" name="Ellipszis 46">
              <a:hlinkClick r:id="rId2" action="ppaction://hlinksldjump"/>
            </p:cNvPr>
            <p:cNvSpPr>
              <a:spLocks noChangeAspect="1"/>
            </p:cNvSpPr>
            <p:nvPr/>
          </p:nvSpPr>
          <p:spPr>
            <a:xfrm>
              <a:off x="391584" y="2361270"/>
              <a:ext cx="781200" cy="781200"/>
            </a:xfrm>
            <a:prstGeom prst="ellipse">
              <a:avLst/>
            </a:prstGeom>
            <a:solidFill>
              <a:srgbClr val="023D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" name="Ellipszis 47">
              <a:hlinkClick r:id="rId2" action="ppaction://hlinksldjump"/>
            </p:cNvPr>
            <p:cNvSpPr/>
            <p:nvPr/>
          </p:nvSpPr>
          <p:spPr>
            <a:xfrm rot="911983">
              <a:off x="430405" y="2635342"/>
              <a:ext cx="216024" cy="4571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9" name="Ellipszis 48">
              <a:hlinkClick r:id="rId2" action="ppaction://hlinksldjump"/>
            </p:cNvPr>
            <p:cNvSpPr/>
            <p:nvPr/>
          </p:nvSpPr>
          <p:spPr>
            <a:xfrm rot="911983">
              <a:off x="663485" y="3033433"/>
              <a:ext cx="216024" cy="45719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2" name="Ellipszis 61">
              <a:hlinkClick r:id="rId2" action="ppaction://hlinksldjump"/>
            </p:cNvPr>
            <p:cNvSpPr/>
            <p:nvPr/>
          </p:nvSpPr>
          <p:spPr>
            <a:xfrm rot="911983">
              <a:off x="628113" y="2459011"/>
              <a:ext cx="216024" cy="45719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3" name="Lekerekített téglalap 52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 4">
            <a:hlinkClick r:id="rId2" action="ppaction://hlinksldjump"/>
          </p:cNvPr>
          <p:cNvSpPr/>
          <p:nvPr/>
        </p:nvSpPr>
        <p:spPr>
          <a:xfrm>
            <a:off x="5436096" y="663978"/>
            <a:ext cx="2736304" cy="3923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hlinkClick r:id="rId2" action="ppaction://hlinksldjump"/>
          </p:cNvPr>
          <p:cNvSpPr txBox="1"/>
          <p:nvPr/>
        </p:nvSpPr>
        <p:spPr>
          <a:xfrm>
            <a:off x="5651594" y="2033885"/>
            <a:ext cx="23053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latin typeface="Brush Script MT" panose="03060802040406070304" pitchFamily="66" charset="0"/>
              </a:rPr>
              <a:t>A lapra írd a megfejtést.</a:t>
            </a:r>
          </a:p>
        </p:txBody>
      </p:sp>
      <p:grpSp>
        <p:nvGrpSpPr>
          <p:cNvPr id="54" name="Csoportba foglalás 53"/>
          <p:cNvGrpSpPr/>
          <p:nvPr/>
        </p:nvGrpSpPr>
        <p:grpSpPr>
          <a:xfrm>
            <a:off x="7543676" y="760566"/>
            <a:ext cx="1009341" cy="1043051"/>
            <a:chOff x="9321195" y="-39572"/>
            <a:chExt cx="610286" cy="605406"/>
          </a:xfrm>
        </p:grpSpPr>
        <p:grpSp>
          <p:nvGrpSpPr>
            <p:cNvPr id="55" name="Csoportba foglalás 54"/>
            <p:cNvGrpSpPr/>
            <p:nvPr/>
          </p:nvGrpSpPr>
          <p:grpSpPr>
            <a:xfrm>
              <a:off x="9321195" y="185756"/>
              <a:ext cx="610286" cy="380078"/>
              <a:chOff x="9321195" y="185756"/>
              <a:chExt cx="610286" cy="380078"/>
            </a:xfrm>
          </p:grpSpPr>
          <p:sp>
            <p:nvSpPr>
              <p:cNvPr id="57" name="Téglalap 56">
                <a:hlinkClick r:id="rId2" action="ppaction://hlinksldjump"/>
              </p:cNvPr>
              <p:cNvSpPr/>
              <p:nvPr/>
            </p:nvSpPr>
            <p:spPr>
              <a:xfrm rot="18900000">
                <a:off x="9355417" y="185756"/>
                <a:ext cx="576064" cy="12231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  <p:sp>
            <p:nvSpPr>
              <p:cNvPr id="58" name="Háromszög 57">
                <a:hlinkClick r:id="rId2" action="ppaction://hlinksldjump"/>
              </p:cNvPr>
              <p:cNvSpPr/>
              <p:nvPr/>
            </p:nvSpPr>
            <p:spPr>
              <a:xfrm rot="13500000">
                <a:off x="9324527" y="418486"/>
                <a:ext cx="144016" cy="15068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  <p:sp>
            <p:nvSpPr>
              <p:cNvPr id="59" name="Ellipszis 58">
                <a:hlinkClick r:id="rId2" action="ppaction://hlinksldjump"/>
              </p:cNvPr>
              <p:cNvSpPr/>
              <p:nvPr/>
            </p:nvSpPr>
            <p:spPr>
              <a:xfrm flipH="1" flipV="1">
                <a:off x="9325631" y="52345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</p:grpSp>
        <p:sp>
          <p:nvSpPr>
            <p:cNvPr id="56" name="Téglalap 55">
              <a:hlinkClick r:id="rId2" action="ppaction://hlinksldjump"/>
            </p:cNvPr>
            <p:cNvSpPr/>
            <p:nvPr/>
          </p:nvSpPr>
          <p:spPr>
            <a:xfrm rot="18900000">
              <a:off x="9817362" y="-39572"/>
              <a:ext cx="72008" cy="144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u-HU" dirty="0"/>
            </a:p>
          </p:txBody>
        </p:sp>
      </p:grpSp>
      <p:grpSp>
        <p:nvGrpSpPr>
          <p:cNvPr id="32" name="Csoportba foglalás 31"/>
          <p:cNvGrpSpPr/>
          <p:nvPr/>
        </p:nvGrpSpPr>
        <p:grpSpPr>
          <a:xfrm>
            <a:off x="8712000" y="-39586"/>
            <a:ext cx="576064" cy="434430"/>
            <a:chOff x="8712000" y="-39586"/>
            <a:chExt cx="576064" cy="434430"/>
          </a:xfrm>
        </p:grpSpPr>
        <p:sp>
          <p:nvSpPr>
            <p:cNvPr id="36" name="Lekerekített téglalap 35"/>
            <p:cNvSpPr/>
            <p:nvPr/>
          </p:nvSpPr>
          <p:spPr>
            <a:xfrm>
              <a:off x="8712000" y="-39586"/>
              <a:ext cx="576064" cy="432048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b="1" dirty="0">
                  <a:sym typeface="Wingdings" panose="05000000000000000000" pitchFamily="2" charset="2"/>
                </a:rPr>
                <a:t>&lt;&gt;</a:t>
              </a:r>
              <a:endParaRPr lang="hu-HU" b="1" dirty="0"/>
            </a:p>
          </p:txBody>
        </p:sp>
        <p:sp>
          <p:nvSpPr>
            <p:cNvPr id="37" name="Lekerekített téglalap 7">
              <a:hlinkClick r:id="rId5" action="ppaction://hlinksldjump"/>
            </p:cNvPr>
            <p:cNvSpPr/>
            <p:nvPr/>
          </p:nvSpPr>
          <p:spPr>
            <a:xfrm>
              <a:off x="8712000" y="-36967"/>
              <a:ext cx="225011" cy="429430"/>
            </a:xfrm>
            <a:custGeom>
              <a:avLst/>
              <a:gdLst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73889 w 210425"/>
                <a:gd name="connsiteY2" fmla="*/ 0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92939 w 210425"/>
                <a:gd name="connsiteY2" fmla="*/ 2381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2398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2398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41460 w 210425"/>
                <a:gd name="connsiteY6" fmla="*/ 422286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425" h="429430">
                  <a:moveTo>
                    <a:pt x="0" y="34779"/>
                  </a:moveTo>
                  <a:cubicBezTo>
                    <a:pt x="26194" y="13190"/>
                    <a:pt x="22407" y="23812"/>
                    <a:pt x="39233" y="2381"/>
                  </a:cubicBezTo>
                  <a:lnTo>
                    <a:pt x="192939" y="0"/>
                  </a:lnTo>
                  <a:cubicBezTo>
                    <a:pt x="212147" y="0"/>
                    <a:pt x="208668" y="13190"/>
                    <a:pt x="208668" y="32398"/>
                  </a:cubicBezTo>
                  <a:lnTo>
                    <a:pt x="208668" y="394651"/>
                  </a:lnTo>
                  <a:cubicBezTo>
                    <a:pt x="208668" y="413859"/>
                    <a:pt x="216909" y="429430"/>
                    <a:pt x="197701" y="429430"/>
                  </a:cubicBezTo>
                  <a:lnTo>
                    <a:pt x="41460" y="422286"/>
                  </a:lnTo>
                  <a:cubicBezTo>
                    <a:pt x="24633" y="405617"/>
                    <a:pt x="35719" y="411477"/>
                    <a:pt x="0" y="385126"/>
                  </a:cubicBezTo>
                  <a:lnTo>
                    <a:pt x="0" y="3477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8" name="Lekerekített téglalap 41">
              <a:hlinkClick r:id="rId6" action="ppaction://hlinksldjump"/>
            </p:cNvPr>
            <p:cNvSpPr/>
            <p:nvPr/>
          </p:nvSpPr>
          <p:spPr>
            <a:xfrm>
              <a:off x="8932249" y="-39348"/>
              <a:ext cx="256516" cy="434192"/>
            </a:xfrm>
            <a:custGeom>
              <a:avLst/>
              <a:gdLst>
                <a:gd name="connsiteX0" fmla="*/ 0 w 252236"/>
                <a:gd name="connsiteY0" fmla="*/ 42040 h 431811"/>
                <a:gd name="connsiteX1" fmla="*/ 42040 w 252236"/>
                <a:gd name="connsiteY1" fmla="*/ 0 h 431811"/>
                <a:gd name="connsiteX2" fmla="*/ 210196 w 252236"/>
                <a:gd name="connsiteY2" fmla="*/ 0 h 431811"/>
                <a:gd name="connsiteX3" fmla="*/ 252236 w 252236"/>
                <a:gd name="connsiteY3" fmla="*/ 42040 h 431811"/>
                <a:gd name="connsiteX4" fmla="*/ 252236 w 252236"/>
                <a:gd name="connsiteY4" fmla="*/ 389771 h 431811"/>
                <a:gd name="connsiteX5" fmla="*/ 210196 w 252236"/>
                <a:gd name="connsiteY5" fmla="*/ 431811 h 431811"/>
                <a:gd name="connsiteX6" fmla="*/ 42040 w 252236"/>
                <a:gd name="connsiteY6" fmla="*/ 431811 h 431811"/>
                <a:gd name="connsiteX7" fmla="*/ 0 w 252236"/>
                <a:gd name="connsiteY7" fmla="*/ 389771 h 431811"/>
                <a:gd name="connsiteX8" fmla="*/ 0 w 252236"/>
                <a:gd name="connsiteY8" fmla="*/ 42040 h 431811"/>
                <a:gd name="connsiteX0" fmla="*/ 0 w 258172"/>
                <a:gd name="connsiteY0" fmla="*/ 42040 h 434192"/>
                <a:gd name="connsiteX1" fmla="*/ 42040 w 258172"/>
                <a:gd name="connsiteY1" fmla="*/ 0 h 434192"/>
                <a:gd name="connsiteX2" fmla="*/ 210196 w 258172"/>
                <a:gd name="connsiteY2" fmla="*/ 0 h 434192"/>
                <a:gd name="connsiteX3" fmla="*/ 252236 w 258172"/>
                <a:gd name="connsiteY3" fmla="*/ 42040 h 434192"/>
                <a:gd name="connsiteX4" fmla="*/ 252236 w 258172"/>
                <a:gd name="connsiteY4" fmla="*/ 389771 h 434192"/>
                <a:gd name="connsiteX5" fmla="*/ 245914 w 258172"/>
                <a:gd name="connsiteY5" fmla="*/ 434192 h 434192"/>
                <a:gd name="connsiteX6" fmla="*/ 42040 w 258172"/>
                <a:gd name="connsiteY6" fmla="*/ 431811 h 434192"/>
                <a:gd name="connsiteX7" fmla="*/ 0 w 258172"/>
                <a:gd name="connsiteY7" fmla="*/ 389771 h 434192"/>
                <a:gd name="connsiteX8" fmla="*/ 0 w 258172"/>
                <a:gd name="connsiteY8" fmla="*/ 42040 h 434192"/>
                <a:gd name="connsiteX0" fmla="*/ 0 w 253347"/>
                <a:gd name="connsiteY0" fmla="*/ 42040 h 434192"/>
                <a:gd name="connsiteX1" fmla="*/ 42040 w 253347"/>
                <a:gd name="connsiteY1" fmla="*/ 0 h 434192"/>
                <a:gd name="connsiteX2" fmla="*/ 210196 w 253347"/>
                <a:gd name="connsiteY2" fmla="*/ 0 h 434192"/>
                <a:gd name="connsiteX3" fmla="*/ 252236 w 253347"/>
                <a:gd name="connsiteY3" fmla="*/ 42040 h 434192"/>
                <a:gd name="connsiteX4" fmla="*/ 252236 w 253347"/>
                <a:gd name="connsiteY4" fmla="*/ 389771 h 434192"/>
                <a:gd name="connsiteX5" fmla="*/ 236389 w 253347"/>
                <a:gd name="connsiteY5" fmla="*/ 434192 h 434192"/>
                <a:gd name="connsiteX6" fmla="*/ 42040 w 253347"/>
                <a:gd name="connsiteY6" fmla="*/ 431811 h 434192"/>
                <a:gd name="connsiteX7" fmla="*/ 0 w 253347"/>
                <a:gd name="connsiteY7" fmla="*/ 389771 h 434192"/>
                <a:gd name="connsiteX8" fmla="*/ 0 w 253347"/>
                <a:gd name="connsiteY8" fmla="*/ 42040 h 434192"/>
                <a:gd name="connsiteX0" fmla="*/ 3169 w 256516"/>
                <a:gd name="connsiteY0" fmla="*/ 42040 h 434192"/>
                <a:gd name="connsiteX1" fmla="*/ 45209 w 256516"/>
                <a:gd name="connsiteY1" fmla="*/ 0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  <a:gd name="connsiteX0" fmla="*/ 3169 w 256516"/>
                <a:gd name="connsiteY0" fmla="*/ 42040 h 434192"/>
                <a:gd name="connsiteX1" fmla="*/ 14252 w 256516"/>
                <a:gd name="connsiteY1" fmla="*/ 4762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16" h="434192">
                  <a:moveTo>
                    <a:pt x="3169" y="42040"/>
                  </a:moveTo>
                  <a:cubicBezTo>
                    <a:pt x="3169" y="18822"/>
                    <a:pt x="-8966" y="4762"/>
                    <a:pt x="14252" y="4762"/>
                  </a:cubicBezTo>
                  <a:lnTo>
                    <a:pt x="213365" y="0"/>
                  </a:lnTo>
                  <a:cubicBezTo>
                    <a:pt x="236583" y="0"/>
                    <a:pt x="255405" y="18822"/>
                    <a:pt x="255405" y="42040"/>
                  </a:cubicBezTo>
                  <a:lnTo>
                    <a:pt x="255405" y="389771"/>
                  </a:lnTo>
                  <a:cubicBezTo>
                    <a:pt x="255405" y="412989"/>
                    <a:pt x="262776" y="434192"/>
                    <a:pt x="239558" y="434192"/>
                  </a:cubicBezTo>
                  <a:lnTo>
                    <a:pt x="14253" y="434192"/>
                  </a:lnTo>
                  <a:cubicBezTo>
                    <a:pt x="-8965" y="434192"/>
                    <a:pt x="3169" y="412989"/>
                    <a:pt x="3169" y="389771"/>
                  </a:cubicBezTo>
                  <a:lnTo>
                    <a:pt x="3169" y="420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188065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" fill="hold">
                                          <p:stCondLst>
                                            <p:cond delay="8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" fill="hold">
                                          <p:stCondLst>
                                            <p:cond delay="177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" fill="hold">
                                          <p:stCondLst>
                                            <p:cond delay="26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1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251"/>
                            </p:stCondLst>
                            <p:childTnLst>
                              <p:par>
                                <p:cTn id="45" presetID="1" presetClass="exit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53" grpId="0" animBg="1"/>
      <p:bldP spid="53" grpId="1" animBg="1"/>
      <p:bldP spid="5" grpId="0" animBg="1"/>
      <p:bldP spid="5" grpId="1" animBg="1"/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hlinkClick r:id="rId2" action="ppaction://hlinksldjump"/>
          </p:cNvPr>
          <p:cNvSpPr/>
          <p:nvPr/>
        </p:nvSpPr>
        <p:spPr>
          <a:xfrm>
            <a:off x="-16934" y="-9525"/>
            <a:ext cx="9180512" cy="5164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hlinkClick r:id="rId3" action="ppaction://hlinksldjump"/>
          </p:cNvPr>
          <p:cNvSpPr/>
          <p:nvPr/>
        </p:nvSpPr>
        <p:spPr>
          <a:xfrm>
            <a:off x="4139952" y="401191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Ellipszis 19">
            <a:hlinkClick r:id="rId3" action="ppaction://hlinksldjump"/>
          </p:cNvPr>
          <p:cNvSpPr/>
          <p:nvPr/>
        </p:nvSpPr>
        <p:spPr>
          <a:xfrm>
            <a:off x="3131840" y="77155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>
            <a:hlinkClick r:id="rId3" action="ppaction://hlinksldjump"/>
          </p:cNvPr>
          <p:cNvSpPr/>
          <p:nvPr/>
        </p:nvSpPr>
        <p:spPr>
          <a:xfrm>
            <a:off x="1259632" y="264375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Ellipszis 24">
            <a:hlinkClick r:id="rId3" action="ppaction://hlinksldjump"/>
          </p:cNvPr>
          <p:cNvSpPr/>
          <p:nvPr/>
        </p:nvSpPr>
        <p:spPr>
          <a:xfrm>
            <a:off x="1619672" y="415592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Ellipszis 25">
            <a:hlinkClick r:id="rId3" action="ppaction://hlinksldjump"/>
          </p:cNvPr>
          <p:cNvSpPr/>
          <p:nvPr/>
        </p:nvSpPr>
        <p:spPr>
          <a:xfrm>
            <a:off x="539552" y="69954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Lekerekített téglalap 30">
            <a:hlinkClick r:id="rId2" action="ppaction://hlinksldjump"/>
          </p:cNvPr>
          <p:cNvSpPr/>
          <p:nvPr/>
        </p:nvSpPr>
        <p:spPr>
          <a:xfrm>
            <a:off x="179512" y="303758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hlinkClick r:id="rId2" action="ppaction://hlinksldjump"/>
          </p:cNvPr>
          <p:cNvSpPr txBox="1"/>
          <p:nvPr/>
        </p:nvSpPr>
        <p:spPr>
          <a:xfrm>
            <a:off x="827584" y="48351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Distant Galaxy" panose="00000400000000000000" pitchFamily="2" charset="0"/>
              </a:rPr>
              <a:t>a Neptunusz</a:t>
            </a:r>
          </a:p>
        </p:txBody>
      </p:sp>
      <p:sp>
        <p:nvSpPr>
          <p:cNvPr id="33" name="Szövegdoboz 32">
            <a:hlinkClick r:id="rId2" action="ppaction://hlinksldjump"/>
          </p:cNvPr>
          <p:cNvSpPr txBox="1"/>
          <p:nvPr/>
        </p:nvSpPr>
        <p:spPr>
          <a:xfrm>
            <a:off x="323528" y="1059582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Kir</a:t>
            </a:r>
            <a:r>
              <a:rPr lang="hu-HU" sz="2000" b="1" dirty="0">
                <a:solidFill>
                  <a:schemeClr val="bg1"/>
                </a:solidFill>
                <a:latin typeface="Distant Galaxy" panose="00000400000000000000" pitchFamily="2" charset="0"/>
              </a:rPr>
              <a:t>ő</a:t>
            </a:r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l kapta a nevét?</a:t>
            </a:r>
          </a:p>
        </p:txBody>
      </p:sp>
      <p:sp>
        <p:nvSpPr>
          <p:cNvPr id="35" name="Lekerekített téglalap 34">
            <a:hlinkClick r:id="rId4" action="ppaction://hlinksldjump"/>
          </p:cNvPr>
          <p:cNvSpPr/>
          <p:nvPr/>
        </p:nvSpPr>
        <p:spPr>
          <a:xfrm>
            <a:off x="-108520" y="-39349"/>
            <a:ext cx="576064" cy="432048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ym typeface="Wingdings" panose="05000000000000000000" pitchFamily="2" charset="2"/>
              </a:rPr>
              <a:t> </a:t>
            </a:r>
            <a:endParaRPr lang="hu-HU" b="1" dirty="0"/>
          </a:p>
        </p:txBody>
      </p:sp>
      <p:sp>
        <p:nvSpPr>
          <p:cNvPr id="50" name="Lekerekített téglalap 49"/>
          <p:cNvSpPr/>
          <p:nvPr/>
        </p:nvSpPr>
        <p:spPr>
          <a:xfrm>
            <a:off x="539552" y="413776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(c) hegyek Istene</a:t>
            </a:r>
          </a:p>
        </p:txBody>
      </p:sp>
      <p:sp>
        <p:nvSpPr>
          <p:cNvPr id="51" name="Lekerekített téglalap 50"/>
          <p:cNvSpPr/>
          <p:nvPr/>
        </p:nvSpPr>
        <p:spPr>
          <a:xfrm>
            <a:off x="520887" y="3076698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(a) tenger Istene</a:t>
            </a:r>
          </a:p>
        </p:txBody>
      </p:sp>
      <p:sp>
        <p:nvSpPr>
          <p:cNvPr id="52" name="Lekerekített téglalap 51"/>
          <p:cNvSpPr/>
          <p:nvPr/>
        </p:nvSpPr>
        <p:spPr>
          <a:xfrm>
            <a:off x="530434" y="359770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(b) a vulkánok Istene</a:t>
            </a:r>
          </a:p>
        </p:txBody>
      </p:sp>
      <p:sp>
        <p:nvSpPr>
          <p:cNvPr id="9" name="Téglalap 8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Lekerekített téglalap 29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4" name="Téglalap 33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32" name="Csoportba foglalás 31"/>
          <p:cNvGrpSpPr>
            <a:grpSpLocks noChangeAspect="1"/>
          </p:cNvGrpSpPr>
          <p:nvPr/>
        </p:nvGrpSpPr>
        <p:grpSpPr>
          <a:xfrm>
            <a:off x="4787455" y="627974"/>
            <a:ext cx="4008903" cy="3960000"/>
            <a:chOff x="1237328" y="2366614"/>
            <a:chExt cx="765336" cy="756000"/>
          </a:xfrm>
        </p:grpSpPr>
        <p:sp>
          <p:nvSpPr>
            <p:cNvPr id="36" name="Ellipszis 35">
              <a:hlinkClick r:id="rId2" action="ppaction://hlinksldjump"/>
            </p:cNvPr>
            <p:cNvSpPr>
              <a:spLocks noChangeAspect="1"/>
            </p:cNvSpPr>
            <p:nvPr/>
          </p:nvSpPr>
          <p:spPr>
            <a:xfrm>
              <a:off x="1246664" y="2366614"/>
              <a:ext cx="756000" cy="756000"/>
            </a:xfrm>
            <a:prstGeom prst="ellipse">
              <a:avLst/>
            </a:prstGeom>
            <a:solidFill>
              <a:srgbClr val="0000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7" name="Ellipszis 36">
              <a:hlinkClick r:id="rId2" action="ppaction://hlinksldjump"/>
            </p:cNvPr>
            <p:cNvSpPr/>
            <p:nvPr/>
          </p:nvSpPr>
          <p:spPr>
            <a:xfrm rot="911983">
              <a:off x="1279134" y="2695713"/>
              <a:ext cx="239037" cy="84703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8" name="Ellipszis 37">
              <a:hlinkClick r:id="rId2" action="ppaction://hlinksldjump"/>
            </p:cNvPr>
            <p:cNvSpPr/>
            <p:nvPr/>
          </p:nvSpPr>
          <p:spPr>
            <a:xfrm rot="911983">
              <a:off x="1370903" y="2797401"/>
              <a:ext cx="144569" cy="21600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9" name="Ellipszis 38">
              <a:hlinkClick r:id="rId2" action="ppaction://hlinksldjump"/>
            </p:cNvPr>
            <p:cNvSpPr/>
            <p:nvPr/>
          </p:nvSpPr>
          <p:spPr>
            <a:xfrm rot="911983">
              <a:off x="1456443" y="2693391"/>
              <a:ext cx="144569" cy="18000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0" name="Ellipszis 39">
              <a:hlinkClick r:id="rId2" action="ppaction://hlinksldjump"/>
            </p:cNvPr>
            <p:cNvSpPr/>
            <p:nvPr/>
          </p:nvSpPr>
          <p:spPr>
            <a:xfrm rot="911983">
              <a:off x="1688899" y="2846008"/>
              <a:ext cx="144569" cy="18000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1" name="Ellipszis 40">
              <a:hlinkClick r:id="rId2" action="ppaction://hlinksldjump"/>
            </p:cNvPr>
            <p:cNvSpPr/>
            <p:nvPr/>
          </p:nvSpPr>
          <p:spPr>
            <a:xfrm rot="911983">
              <a:off x="1842795" y="2832400"/>
              <a:ext cx="144569" cy="18000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2" name="Téglalap 5">
              <a:hlinkClick r:id="rId2" action="ppaction://hlinksldjump"/>
            </p:cNvPr>
            <p:cNvSpPr/>
            <p:nvPr/>
          </p:nvSpPr>
          <p:spPr>
            <a:xfrm rot="829091">
              <a:off x="1373344" y="2436760"/>
              <a:ext cx="623920" cy="104443"/>
            </a:xfrm>
            <a:custGeom>
              <a:avLst/>
              <a:gdLst>
                <a:gd name="connsiteX0" fmla="*/ 0 w 464517"/>
                <a:gd name="connsiteY0" fmla="*/ 0 h 111612"/>
                <a:gd name="connsiteX1" fmla="*/ 464517 w 464517"/>
                <a:gd name="connsiteY1" fmla="*/ 0 h 111612"/>
                <a:gd name="connsiteX2" fmla="*/ 464517 w 464517"/>
                <a:gd name="connsiteY2" fmla="*/ 111612 h 111612"/>
                <a:gd name="connsiteX3" fmla="*/ 0 w 464517"/>
                <a:gd name="connsiteY3" fmla="*/ 111612 h 111612"/>
                <a:gd name="connsiteX4" fmla="*/ 0 w 464517"/>
                <a:gd name="connsiteY4" fmla="*/ 0 h 111612"/>
                <a:gd name="connsiteX0" fmla="*/ 21342 w 464517"/>
                <a:gd name="connsiteY0" fmla="*/ 7013 h 111612"/>
                <a:gd name="connsiteX1" fmla="*/ 464517 w 464517"/>
                <a:gd name="connsiteY1" fmla="*/ 0 h 111612"/>
                <a:gd name="connsiteX2" fmla="*/ 464517 w 464517"/>
                <a:gd name="connsiteY2" fmla="*/ 111612 h 111612"/>
                <a:gd name="connsiteX3" fmla="*/ 0 w 464517"/>
                <a:gd name="connsiteY3" fmla="*/ 111612 h 111612"/>
                <a:gd name="connsiteX4" fmla="*/ 21342 w 464517"/>
                <a:gd name="connsiteY4" fmla="*/ 7013 h 111612"/>
                <a:gd name="connsiteX0" fmla="*/ 21342 w 553487"/>
                <a:gd name="connsiteY0" fmla="*/ 7013 h 111612"/>
                <a:gd name="connsiteX1" fmla="*/ 464517 w 553487"/>
                <a:gd name="connsiteY1" fmla="*/ 0 h 111612"/>
                <a:gd name="connsiteX2" fmla="*/ 553487 w 553487"/>
                <a:gd name="connsiteY2" fmla="*/ 104443 h 111612"/>
                <a:gd name="connsiteX3" fmla="*/ 0 w 553487"/>
                <a:gd name="connsiteY3" fmla="*/ 111612 h 111612"/>
                <a:gd name="connsiteX4" fmla="*/ 21342 w 553487"/>
                <a:gd name="connsiteY4" fmla="*/ 7013 h 111612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920" h="104443">
                  <a:moveTo>
                    <a:pt x="91775" y="7013"/>
                  </a:moveTo>
                  <a:lnTo>
                    <a:pt x="534950" y="0"/>
                  </a:lnTo>
                  <a:cubicBezTo>
                    <a:pt x="588262" y="41257"/>
                    <a:pt x="600062" y="63298"/>
                    <a:pt x="623920" y="104443"/>
                  </a:cubicBezTo>
                  <a:lnTo>
                    <a:pt x="0" y="104413"/>
                  </a:lnTo>
                  <a:cubicBezTo>
                    <a:pt x="33017" y="41924"/>
                    <a:pt x="61183" y="39480"/>
                    <a:pt x="91775" y="7013"/>
                  </a:cubicBez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43" name="Téglalap 5">
              <a:hlinkClick r:id="rId2" action="ppaction://hlinksldjump"/>
            </p:cNvPr>
            <p:cNvSpPr/>
            <p:nvPr/>
          </p:nvSpPr>
          <p:spPr>
            <a:xfrm rot="11829684">
              <a:off x="1237328" y="2931732"/>
              <a:ext cx="623920" cy="104443"/>
            </a:xfrm>
            <a:custGeom>
              <a:avLst/>
              <a:gdLst>
                <a:gd name="connsiteX0" fmla="*/ 0 w 464517"/>
                <a:gd name="connsiteY0" fmla="*/ 0 h 111612"/>
                <a:gd name="connsiteX1" fmla="*/ 464517 w 464517"/>
                <a:gd name="connsiteY1" fmla="*/ 0 h 111612"/>
                <a:gd name="connsiteX2" fmla="*/ 464517 w 464517"/>
                <a:gd name="connsiteY2" fmla="*/ 111612 h 111612"/>
                <a:gd name="connsiteX3" fmla="*/ 0 w 464517"/>
                <a:gd name="connsiteY3" fmla="*/ 111612 h 111612"/>
                <a:gd name="connsiteX4" fmla="*/ 0 w 464517"/>
                <a:gd name="connsiteY4" fmla="*/ 0 h 111612"/>
                <a:gd name="connsiteX0" fmla="*/ 21342 w 464517"/>
                <a:gd name="connsiteY0" fmla="*/ 7013 h 111612"/>
                <a:gd name="connsiteX1" fmla="*/ 464517 w 464517"/>
                <a:gd name="connsiteY1" fmla="*/ 0 h 111612"/>
                <a:gd name="connsiteX2" fmla="*/ 464517 w 464517"/>
                <a:gd name="connsiteY2" fmla="*/ 111612 h 111612"/>
                <a:gd name="connsiteX3" fmla="*/ 0 w 464517"/>
                <a:gd name="connsiteY3" fmla="*/ 111612 h 111612"/>
                <a:gd name="connsiteX4" fmla="*/ 21342 w 464517"/>
                <a:gd name="connsiteY4" fmla="*/ 7013 h 111612"/>
                <a:gd name="connsiteX0" fmla="*/ 21342 w 553487"/>
                <a:gd name="connsiteY0" fmla="*/ 7013 h 111612"/>
                <a:gd name="connsiteX1" fmla="*/ 464517 w 553487"/>
                <a:gd name="connsiteY1" fmla="*/ 0 h 111612"/>
                <a:gd name="connsiteX2" fmla="*/ 553487 w 553487"/>
                <a:gd name="connsiteY2" fmla="*/ 104443 h 111612"/>
                <a:gd name="connsiteX3" fmla="*/ 0 w 553487"/>
                <a:gd name="connsiteY3" fmla="*/ 111612 h 111612"/>
                <a:gd name="connsiteX4" fmla="*/ 21342 w 553487"/>
                <a:gd name="connsiteY4" fmla="*/ 7013 h 111612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920" h="104443">
                  <a:moveTo>
                    <a:pt x="91775" y="7013"/>
                  </a:moveTo>
                  <a:lnTo>
                    <a:pt x="534950" y="0"/>
                  </a:lnTo>
                  <a:cubicBezTo>
                    <a:pt x="588262" y="41257"/>
                    <a:pt x="600062" y="63298"/>
                    <a:pt x="623920" y="104443"/>
                  </a:cubicBezTo>
                  <a:lnTo>
                    <a:pt x="0" y="104413"/>
                  </a:lnTo>
                  <a:cubicBezTo>
                    <a:pt x="33017" y="41924"/>
                    <a:pt x="61183" y="39480"/>
                    <a:pt x="91775" y="7013"/>
                  </a:cubicBez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dirty="0"/>
            </a:p>
          </p:txBody>
        </p:sp>
      </p:grpSp>
      <p:sp>
        <p:nvSpPr>
          <p:cNvPr id="53" name="Lekerekített téglalap 52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 4">
            <a:hlinkClick r:id="rId2" action="ppaction://hlinksldjump"/>
          </p:cNvPr>
          <p:cNvSpPr/>
          <p:nvPr/>
        </p:nvSpPr>
        <p:spPr>
          <a:xfrm>
            <a:off x="5436096" y="663978"/>
            <a:ext cx="2736304" cy="3923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hlinkClick r:id="rId2" action="ppaction://hlinksldjump"/>
          </p:cNvPr>
          <p:cNvSpPr txBox="1"/>
          <p:nvPr/>
        </p:nvSpPr>
        <p:spPr>
          <a:xfrm>
            <a:off x="5651594" y="2033885"/>
            <a:ext cx="23053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latin typeface="Brush Script MT" panose="03060802040406070304" pitchFamily="66" charset="0"/>
              </a:rPr>
              <a:t>A lapra írd a megfejtést.</a:t>
            </a:r>
          </a:p>
        </p:txBody>
      </p:sp>
      <p:grpSp>
        <p:nvGrpSpPr>
          <p:cNvPr id="54" name="Csoportba foglalás 53"/>
          <p:cNvGrpSpPr/>
          <p:nvPr/>
        </p:nvGrpSpPr>
        <p:grpSpPr>
          <a:xfrm>
            <a:off x="7543676" y="760566"/>
            <a:ext cx="1009341" cy="1043051"/>
            <a:chOff x="9321195" y="-39572"/>
            <a:chExt cx="610286" cy="605406"/>
          </a:xfrm>
        </p:grpSpPr>
        <p:grpSp>
          <p:nvGrpSpPr>
            <p:cNvPr id="55" name="Csoportba foglalás 54"/>
            <p:cNvGrpSpPr/>
            <p:nvPr/>
          </p:nvGrpSpPr>
          <p:grpSpPr>
            <a:xfrm>
              <a:off x="9321195" y="185756"/>
              <a:ext cx="610286" cy="380078"/>
              <a:chOff x="9321195" y="185756"/>
              <a:chExt cx="610286" cy="380078"/>
            </a:xfrm>
          </p:grpSpPr>
          <p:sp>
            <p:nvSpPr>
              <p:cNvPr id="57" name="Téglalap 56">
                <a:hlinkClick r:id="rId2" action="ppaction://hlinksldjump"/>
              </p:cNvPr>
              <p:cNvSpPr/>
              <p:nvPr/>
            </p:nvSpPr>
            <p:spPr>
              <a:xfrm rot="18900000">
                <a:off x="9355417" y="185756"/>
                <a:ext cx="576064" cy="12231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  <p:sp>
            <p:nvSpPr>
              <p:cNvPr id="58" name="Háromszög 57">
                <a:hlinkClick r:id="rId2" action="ppaction://hlinksldjump"/>
              </p:cNvPr>
              <p:cNvSpPr/>
              <p:nvPr/>
            </p:nvSpPr>
            <p:spPr>
              <a:xfrm rot="13500000">
                <a:off x="9324527" y="418486"/>
                <a:ext cx="144016" cy="15068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  <p:sp>
            <p:nvSpPr>
              <p:cNvPr id="59" name="Ellipszis 58">
                <a:hlinkClick r:id="rId2" action="ppaction://hlinksldjump"/>
              </p:cNvPr>
              <p:cNvSpPr/>
              <p:nvPr/>
            </p:nvSpPr>
            <p:spPr>
              <a:xfrm flipH="1" flipV="1">
                <a:off x="9325631" y="52345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</p:grpSp>
        <p:sp>
          <p:nvSpPr>
            <p:cNvPr id="56" name="Téglalap 55">
              <a:hlinkClick r:id="rId2" action="ppaction://hlinksldjump"/>
            </p:cNvPr>
            <p:cNvSpPr/>
            <p:nvPr/>
          </p:nvSpPr>
          <p:spPr>
            <a:xfrm rot="18900000">
              <a:off x="9817362" y="-39572"/>
              <a:ext cx="72008" cy="144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u-HU" dirty="0"/>
            </a:p>
          </p:txBody>
        </p:sp>
      </p:grpSp>
      <p:grpSp>
        <p:nvGrpSpPr>
          <p:cNvPr id="44" name="Csoportba foglalás 43"/>
          <p:cNvGrpSpPr/>
          <p:nvPr/>
        </p:nvGrpSpPr>
        <p:grpSpPr>
          <a:xfrm>
            <a:off x="8712000" y="-39586"/>
            <a:ext cx="576064" cy="434430"/>
            <a:chOff x="8712000" y="-39586"/>
            <a:chExt cx="576064" cy="434430"/>
          </a:xfrm>
        </p:grpSpPr>
        <p:sp>
          <p:nvSpPr>
            <p:cNvPr id="45" name="Lekerekített téglalap 44"/>
            <p:cNvSpPr/>
            <p:nvPr/>
          </p:nvSpPr>
          <p:spPr>
            <a:xfrm>
              <a:off x="8712000" y="-39586"/>
              <a:ext cx="576064" cy="432048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b="1" dirty="0">
                  <a:sym typeface="Wingdings" panose="05000000000000000000" pitchFamily="2" charset="2"/>
                </a:rPr>
                <a:t>&lt;&gt;</a:t>
              </a:r>
              <a:endParaRPr lang="hu-HU" b="1" dirty="0"/>
            </a:p>
          </p:txBody>
        </p:sp>
        <p:sp>
          <p:nvSpPr>
            <p:cNvPr id="46" name="Lekerekített téglalap 7">
              <a:hlinkClick r:id="rId5" action="ppaction://hlinksldjump"/>
            </p:cNvPr>
            <p:cNvSpPr/>
            <p:nvPr/>
          </p:nvSpPr>
          <p:spPr>
            <a:xfrm>
              <a:off x="8712000" y="-36967"/>
              <a:ext cx="225011" cy="429430"/>
            </a:xfrm>
            <a:custGeom>
              <a:avLst/>
              <a:gdLst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73889 w 210425"/>
                <a:gd name="connsiteY2" fmla="*/ 0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92939 w 210425"/>
                <a:gd name="connsiteY2" fmla="*/ 2381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2398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2398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41460 w 210425"/>
                <a:gd name="connsiteY6" fmla="*/ 422286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425" h="429430">
                  <a:moveTo>
                    <a:pt x="0" y="34779"/>
                  </a:moveTo>
                  <a:cubicBezTo>
                    <a:pt x="26194" y="13190"/>
                    <a:pt x="22407" y="23812"/>
                    <a:pt x="39233" y="2381"/>
                  </a:cubicBezTo>
                  <a:lnTo>
                    <a:pt x="192939" y="0"/>
                  </a:lnTo>
                  <a:cubicBezTo>
                    <a:pt x="212147" y="0"/>
                    <a:pt x="208668" y="13190"/>
                    <a:pt x="208668" y="32398"/>
                  </a:cubicBezTo>
                  <a:lnTo>
                    <a:pt x="208668" y="394651"/>
                  </a:lnTo>
                  <a:cubicBezTo>
                    <a:pt x="208668" y="413859"/>
                    <a:pt x="216909" y="429430"/>
                    <a:pt x="197701" y="429430"/>
                  </a:cubicBezTo>
                  <a:lnTo>
                    <a:pt x="41460" y="422286"/>
                  </a:lnTo>
                  <a:cubicBezTo>
                    <a:pt x="24633" y="405617"/>
                    <a:pt x="35719" y="411477"/>
                    <a:pt x="0" y="385126"/>
                  </a:cubicBezTo>
                  <a:lnTo>
                    <a:pt x="0" y="3477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7" name="Lekerekített téglalap 41">
              <a:hlinkClick r:id="rId6" action="ppaction://hlinksldjump"/>
            </p:cNvPr>
            <p:cNvSpPr/>
            <p:nvPr/>
          </p:nvSpPr>
          <p:spPr>
            <a:xfrm>
              <a:off x="8932249" y="-39348"/>
              <a:ext cx="256516" cy="434192"/>
            </a:xfrm>
            <a:custGeom>
              <a:avLst/>
              <a:gdLst>
                <a:gd name="connsiteX0" fmla="*/ 0 w 252236"/>
                <a:gd name="connsiteY0" fmla="*/ 42040 h 431811"/>
                <a:gd name="connsiteX1" fmla="*/ 42040 w 252236"/>
                <a:gd name="connsiteY1" fmla="*/ 0 h 431811"/>
                <a:gd name="connsiteX2" fmla="*/ 210196 w 252236"/>
                <a:gd name="connsiteY2" fmla="*/ 0 h 431811"/>
                <a:gd name="connsiteX3" fmla="*/ 252236 w 252236"/>
                <a:gd name="connsiteY3" fmla="*/ 42040 h 431811"/>
                <a:gd name="connsiteX4" fmla="*/ 252236 w 252236"/>
                <a:gd name="connsiteY4" fmla="*/ 389771 h 431811"/>
                <a:gd name="connsiteX5" fmla="*/ 210196 w 252236"/>
                <a:gd name="connsiteY5" fmla="*/ 431811 h 431811"/>
                <a:gd name="connsiteX6" fmla="*/ 42040 w 252236"/>
                <a:gd name="connsiteY6" fmla="*/ 431811 h 431811"/>
                <a:gd name="connsiteX7" fmla="*/ 0 w 252236"/>
                <a:gd name="connsiteY7" fmla="*/ 389771 h 431811"/>
                <a:gd name="connsiteX8" fmla="*/ 0 w 252236"/>
                <a:gd name="connsiteY8" fmla="*/ 42040 h 431811"/>
                <a:gd name="connsiteX0" fmla="*/ 0 w 258172"/>
                <a:gd name="connsiteY0" fmla="*/ 42040 h 434192"/>
                <a:gd name="connsiteX1" fmla="*/ 42040 w 258172"/>
                <a:gd name="connsiteY1" fmla="*/ 0 h 434192"/>
                <a:gd name="connsiteX2" fmla="*/ 210196 w 258172"/>
                <a:gd name="connsiteY2" fmla="*/ 0 h 434192"/>
                <a:gd name="connsiteX3" fmla="*/ 252236 w 258172"/>
                <a:gd name="connsiteY3" fmla="*/ 42040 h 434192"/>
                <a:gd name="connsiteX4" fmla="*/ 252236 w 258172"/>
                <a:gd name="connsiteY4" fmla="*/ 389771 h 434192"/>
                <a:gd name="connsiteX5" fmla="*/ 245914 w 258172"/>
                <a:gd name="connsiteY5" fmla="*/ 434192 h 434192"/>
                <a:gd name="connsiteX6" fmla="*/ 42040 w 258172"/>
                <a:gd name="connsiteY6" fmla="*/ 431811 h 434192"/>
                <a:gd name="connsiteX7" fmla="*/ 0 w 258172"/>
                <a:gd name="connsiteY7" fmla="*/ 389771 h 434192"/>
                <a:gd name="connsiteX8" fmla="*/ 0 w 258172"/>
                <a:gd name="connsiteY8" fmla="*/ 42040 h 434192"/>
                <a:gd name="connsiteX0" fmla="*/ 0 w 253347"/>
                <a:gd name="connsiteY0" fmla="*/ 42040 h 434192"/>
                <a:gd name="connsiteX1" fmla="*/ 42040 w 253347"/>
                <a:gd name="connsiteY1" fmla="*/ 0 h 434192"/>
                <a:gd name="connsiteX2" fmla="*/ 210196 w 253347"/>
                <a:gd name="connsiteY2" fmla="*/ 0 h 434192"/>
                <a:gd name="connsiteX3" fmla="*/ 252236 w 253347"/>
                <a:gd name="connsiteY3" fmla="*/ 42040 h 434192"/>
                <a:gd name="connsiteX4" fmla="*/ 252236 w 253347"/>
                <a:gd name="connsiteY4" fmla="*/ 389771 h 434192"/>
                <a:gd name="connsiteX5" fmla="*/ 236389 w 253347"/>
                <a:gd name="connsiteY5" fmla="*/ 434192 h 434192"/>
                <a:gd name="connsiteX6" fmla="*/ 42040 w 253347"/>
                <a:gd name="connsiteY6" fmla="*/ 431811 h 434192"/>
                <a:gd name="connsiteX7" fmla="*/ 0 w 253347"/>
                <a:gd name="connsiteY7" fmla="*/ 389771 h 434192"/>
                <a:gd name="connsiteX8" fmla="*/ 0 w 253347"/>
                <a:gd name="connsiteY8" fmla="*/ 42040 h 434192"/>
                <a:gd name="connsiteX0" fmla="*/ 3169 w 256516"/>
                <a:gd name="connsiteY0" fmla="*/ 42040 h 434192"/>
                <a:gd name="connsiteX1" fmla="*/ 45209 w 256516"/>
                <a:gd name="connsiteY1" fmla="*/ 0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  <a:gd name="connsiteX0" fmla="*/ 3169 w 256516"/>
                <a:gd name="connsiteY0" fmla="*/ 42040 h 434192"/>
                <a:gd name="connsiteX1" fmla="*/ 14252 w 256516"/>
                <a:gd name="connsiteY1" fmla="*/ 4762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16" h="434192">
                  <a:moveTo>
                    <a:pt x="3169" y="42040"/>
                  </a:moveTo>
                  <a:cubicBezTo>
                    <a:pt x="3169" y="18822"/>
                    <a:pt x="-8966" y="4762"/>
                    <a:pt x="14252" y="4762"/>
                  </a:cubicBezTo>
                  <a:lnTo>
                    <a:pt x="213365" y="0"/>
                  </a:lnTo>
                  <a:cubicBezTo>
                    <a:pt x="236583" y="0"/>
                    <a:pt x="255405" y="18822"/>
                    <a:pt x="255405" y="42040"/>
                  </a:cubicBezTo>
                  <a:lnTo>
                    <a:pt x="255405" y="389771"/>
                  </a:lnTo>
                  <a:cubicBezTo>
                    <a:pt x="255405" y="412989"/>
                    <a:pt x="262776" y="434192"/>
                    <a:pt x="239558" y="434192"/>
                  </a:cubicBezTo>
                  <a:lnTo>
                    <a:pt x="14253" y="434192"/>
                  </a:lnTo>
                  <a:cubicBezTo>
                    <a:pt x="-8965" y="434192"/>
                    <a:pt x="3169" y="412989"/>
                    <a:pt x="3169" y="389771"/>
                  </a:cubicBezTo>
                  <a:lnTo>
                    <a:pt x="3169" y="420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180021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" fill="hold">
                                          <p:stCondLst>
                                            <p:cond delay="8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" fill="hold">
                                          <p:stCondLst>
                                            <p:cond delay="177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" fill="hold">
                                          <p:stCondLst>
                                            <p:cond delay="26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1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251"/>
                            </p:stCondLst>
                            <p:childTnLst>
                              <p:par>
                                <p:cTn id="45" presetID="1" presetClass="exit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53" grpId="0" animBg="1"/>
      <p:bldP spid="53" grpId="1" animBg="1"/>
      <p:bldP spid="5" grpId="0" animBg="1"/>
      <p:bldP spid="5" grpId="1" animBg="1"/>
      <p:bldP spid="7" grpId="0"/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hlinkClick r:id="rId2" action="ppaction://hlinksldjump"/>
          </p:cNvPr>
          <p:cNvSpPr/>
          <p:nvPr/>
        </p:nvSpPr>
        <p:spPr>
          <a:xfrm>
            <a:off x="-16934" y="-9525"/>
            <a:ext cx="9180512" cy="5164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hlinkClick r:id="rId3" action="ppaction://hlinksldjump"/>
          </p:cNvPr>
          <p:cNvSpPr/>
          <p:nvPr/>
        </p:nvSpPr>
        <p:spPr>
          <a:xfrm>
            <a:off x="4139952" y="401191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Ellipszis 19">
            <a:hlinkClick r:id="rId3" action="ppaction://hlinksldjump"/>
          </p:cNvPr>
          <p:cNvSpPr/>
          <p:nvPr/>
        </p:nvSpPr>
        <p:spPr>
          <a:xfrm>
            <a:off x="3131840" y="77155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>
            <a:hlinkClick r:id="rId3" action="ppaction://hlinksldjump"/>
          </p:cNvPr>
          <p:cNvSpPr/>
          <p:nvPr/>
        </p:nvSpPr>
        <p:spPr>
          <a:xfrm>
            <a:off x="1259632" y="264375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Ellipszis 24">
            <a:hlinkClick r:id="rId3" action="ppaction://hlinksldjump"/>
          </p:cNvPr>
          <p:cNvSpPr/>
          <p:nvPr/>
        </p:nvSpPr>
        <p:spPr>
          <a:xfrm>
            <a:off x="1619672" y="415592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Ellipszis 25">
            <a:hlinkClick r:id="rId3" action="ppaction://hlinksldjump"/>
          </p:cNvPr>
          <p:cNvSpPr/>
          <p:nvPr/>
        </p:nvSpPr>
        <p:spPr>
          <a:xfrm>
            <a:off x="539552" y="69954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Lekerekített téglalap 30">
            <a:hlinkClick r:id="rId2" action="ppaction://hlinksldjump"/>
          </p:cNvPr>
          <p:cNvSpPr/>
          <p:nvPr/>
        </p:nvSpPr>
        <p:spPr>
          <a:xfrm>
            <a:off x="179512" y="303758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hlinkClick r:id="rId2" action="ppaction://hlinksldjump"/>
          </p:cNvPr>
          <p:cNvSpPr txBox="1"/>
          <p:nvPr/>
        </p:nvSpPr>
        <p:spPr>
          <a:xfrm>
            <a:off x="1203638" y="483518"/>
            <a:ext cx="227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Distant Galaxy" panose="00000400000000000000" pitchFamily="2" charset="0"/>
              </a:rPr>
              <a:t>a Plútó</a:t>
            </a:r>
            <a:endParaRPr lang="hu-HU" sz="1000" dirty="0">
              <a:solidFill>
                <a:schemeClr val="bg1"/>
              </a:solidFill>
              <a:latin typeface="Distant Galaxy" panose="00000400000000000000" pitchFamily="2" charset="0"/>
            </a:endParaRPr>
          </a:p>
        </p:txBody>
      </p:sp>
      <p:sp>
        <p:nvSpPr>
          <p:cNvPr id="33" name="Szövegdoboz 32">
            <a:hlinkClick r:id="rId2" action="ppaction://hlinksldjump"/>
          </p:cNvPr>
          <p:cNvSpPr txBox="1"/>
          <p:nvPr/>
        </p:nvSpPr>
        <p:spPr>
          <a:xfrm>
            <a:off x="323528" y="1059582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Melyik csoportba tartozik?</a:t>
            </a:r>
          </a:p>
        </p:txBody>
      </p:sp>
      <p:sp>
        <p:nvSpPr>
          <p:cNvPr id="35" name="Lekerekített téglalap 34">
            <a:hlinkClick r:id="rId4" action="ppaction://hlinksldjump"/>
          </p:cNvPr>
          <p:cNvSpPr/>
          <p:nvPr/>
        </p:nvSpPr>
        <p:spPr>
          <a:xfrm>
            <a:off x="-108520" y="-39349"/>
            <a:ext cx="576064" cy="432048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ym typeface="Wingdings" panose="05000000000000000000" pitchFamily="2" charset="2"/>
              </a:rPr>
              <a:t> </a:t>
            </a:r>
            <a:endParaRPr lang="hu-HU" b="1" dirty="0"/>
          </a:p>
        </p:txBody>
      </p:sp>
      <p:sp>
        <p:nvSpPr>
          <p:cNvPr id="50" name="Lekerekített téglalap 49"/>
          <p:cNvSpPr/>
          <p:nvPr/>
        </p:nvSpPr>
        <p:spPr>
          <a:xfrm>
            <a:off x="539552" y="413776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(c) </a:t>
            </a:r>
            <a:r>
              <a:rPr lang="hu-HU" dirty="0" err="1">
                <a:latin typeface="Distant Galaxy" panose="00000400000000000000" pitchFamily="2" charset="0"/>
              </a:rPr>
              <a:t>minibolygó</a:t>
            </a:r>
            <a:endParaRPr lang="hu-HU" dirty="0">
              <a:latin typeface="Distant Galaxy" panose="00000400000000000000" pitchFamily="2" charset="0"/>
            </a:endParaRPr>
          </a:p>
        </p:txBody>
      </p:sp>
      <p:sp>
        <p:nvSpPr>
          <p:cNvPr id="51" name="Lekerekített téglalap 50"/>
          <p:cNvSpPr/>
          <p:nvPr/>
        </p:nvSpPr>
        <p:spPr>
          <a:xfrm>
            <a:off x="520887" y="3076698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(a) törpebolygó</a:t>
            </a:r>
          </a:p>
        </p:txBody>
      </p:sp>
      <p:sp>
        <p:nvSpPr>
          <p:cNvPr id="52" name="Lekerekített téglalap 51"/>
          <p:cNvSpPr/>
          <p:nvPr/>
        </p:nvSpPr>
        <p:spPr>
          <a:xfrm>
            <a:off x="530434" y="359770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(b) kisbolygó</a:t>
            </a:r>
          </a:p>
        </p:txBody>
      </p:sp>
      <p:sp>
        <p:nvSpPr>
          <p:cNvPr id="9" name="Téglalap 8">
            <a:hlinkClick r:id="rId2" action="ppaction://hlinksldjump"/>
          </p:cNvPr>
          <p:cNvSpPr/>
          <p:nvPr/>
        </p:nvSpPr>
        <p:spPr>
          <a:xfrm>
            <a:off x="376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Lekerekített téglalap 29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4" name="Téglalap 33">
            <a:hlinkClick r:id="rId2" action="ppaction://hlinksldjump"/>
          </p:cNvPr>
          <p:cNvSpPr/>
          <p:nvPr/>
        </p:nvSpPr>
        <p:spPr>
          <a:xfrm>
            <a:off x="556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44" name="Csoportba foglalás 43"/>
          <p:cNvGrpSpPr>
            <a:grpSpLocks noChangeAspect="1"/>
          </p:cNvGrpSpPr>
          <p:nvPr/>
        </p:nvGrpSpPr>
        <p:grpSpPr>
          <a:xfrm>
            <a:off x="4837974" y="592494"/>
            <a:ext cx="3932067" cy="3960000"/>
            <a:chOff x="2211464" y="2477763"/>
            <a:chExt cx="540269" cy="544107"/>
          </a:xfrm>
        </p:grpSpPr>
        <p:sp>
          <p:nvSpPr>
            <p:cNvPr id="45" name="Ellipszis 44">
              <a:hlinkClick r:id="rId2" action="ppaction://hlinksldjump"/>
            </p:cNvPr>
            <p:cNvSpPr>
              <a:spLocks noChangeAspect="1"/>
            </p:cNvSpPr>
            <p:nvPr/>
          </p:nvSpPr>
          <p:spPr>
            <a:xfrm>
              <a:off x="2211464" y="2481870"/>
              <a:ext cx="540000" cy="54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6" name="Szabadkézi sokszög 45">
              <a:hlinkClick r:id="rId2" action="ppaction://hlinksldjump"/>
            </p:cNvPr>
            <p:cNvSpPr/>
            <p:nvPr/>
          </p:nvSpPr>
          <p:spPr>
            <a:xfrm>
              <a:off x="2492886" y="2599280"/>
              <a:ext cx="258847" cy="379674"/>
            </a:xfrm>
            <a:custGeom>
              <a:avLst/>
              <a:gdLst>
                <a:gd name="connsiteX0" fmla="*/ 119344 w 257140"/>
                <a:gd name="connsiteY0" fmla="*/ 372636 h 372646"/>
                <a:gd name="connsiteX1" fmla="*/ 55051 w 257140"/>
                <a:gd name="connsiteY1" fmla="*/ 348823 h 372646"/>
                <a:gd name="connsiteX2" fmla="*/ 282 w 257140"/>
                <a:gd name="connsiteY2" fmla="*/ 291673 h 372646"/>
                <a:gd name="connsiteX3" fmla="*/ 78863 w 257140"/>
                <a:gd name="connsiteY3" fmla="*/ 227380 h 372646"/>
                <a:gd name="connsiteX4" fmla="*/ 71719 w 257140"/>
                <a:gd name="connsiteY4" fmla="*/ 201186 h 372646"/>
                <a:gd name="connsiteX5" fmla="*/ 138394 w 257140"/>
                <a:gd name="connsiteY5" fmla="*/ 134511 h 372646"/>
                <a:gd name="connsiteX6" fmla="*/ 150301 w 257140"/>
                <a:gd name="connsiteY6" fmla="*/ 86886 h 372646"/>
                <a:gd name="connsiteX7" fmla="*/ 147919 w 257140"/>
                <a:gd name="connsiteY7" fmla="*/ 53548 h 372646"/>
                <a:gd name="connsiteX8" fmla="*/ 207451 w 257140"/>
                <a:gd name="connsiteY8" fmla="*/ 1161 h 372646"/>
                <a:gd name="connsiteX9" fmla="*/ 255076 w 257140"/>
                <a:gd name="connsiteY9" fmla="*/ 108317 h 372646"/>
                <a:gd name="connsiteX10" fmla="*/ 240788 w 257140"/>
                <a:gd name="connsiteY10" fmla="*/ 234523 h 372646"/>
                <a:gd name="connsiteX11" fmla="*/ 171732 w 257140"/>
                <a:gd name="connsiteY11" fmla="*/ 346442 h 372646"/>
                <a:gd name="connsiteX12" fmla="*/ 119344 w 257140"/>
                <a:gd name="connsiteY12" fmla="*/ 372636 h 372646"/>
                <a:gd name="connsiteX0" fmla="*/ 119344 w 257140"/>
                <a:gd name="connsiteY0" fmla="*/ 372636 h 372646"/>
                <a:gd name="connsiteX1" fmla="*/ 55051 w 257140"/>
                <a:gd name="connsiteY1" fmla="*/ 348823 h 372646"/>
                <a:gd name="connsiteX2" fmla="*/ 282 w 257140"/>
                <a:gd name="connsiteY2" fmla="*/ 291673 h 372646"/>
                <a:gd name="connsiteX3" fmla="*/ 78863 w 257140"/>
                <a:gd name="connsiteY3" fmla="*/ 227380 h 372646"/>
                <a:gd name="connsiteX4" fmla="*/ 71719 w 257140"/>
                <a:gd name="connsiteY4" fmla="*/ 201186 h 372646"/>
                <a:gd name="connsiteX5" fmla="*/ 138394 w 257140"/>
                <a:gd name="connsiteY5" fmla="*/ 134511 h 372646"/>
                <a:gd name="connsiteX6" fmla="*/ 150301 w 257140"/>
                <a:gd name="connsiteY6" fmla="*/ 86886 h 372646"/>
                <a:gd name="connsiteX7" fmla="*/ 147919 w 257140"/>
                <a:gd name="connsiteY7" fmla="*/ 53548 h 372646"/>
                <a:gd name="connsiteX8" fmla="*/ 207451 w 257140"/>
                <a:gd name="connsiteY8" fmla="*/ 1161 h 372646"/>
                <a:gd name="connsiteX9" fmla="*/ 255076 w 257140"/>
                <a:gd name="connsiteY9" fmla="*/ 108317 h 372646"/>
                <a:gd name="connsiteX10" fmla="*/ 240788 w 257140"/>
                <a:gd name="connsiteY10" fmla="*/ 234523 h 372646"/>
                <a:gd name="connsiteX11" fmla="*/ 171732 w 257140"/>
                <a:gd name="connsiteY11" fmla="*/ 346442 h 372646"/>
                <a:gd name="connsiteX12" fmla="*/ 119344 w 257140"/>
                <a:gd name="connsiteY12" fmla="*/ 372636 h 372646"/>
                <a:gd name="connsiteX0" fmla="*/ 119344 w 259190"/>
                <a:gd name="connsiteY0" fmla="*/ 372636 h 372646"/>
                <a:gd name="connsiteX1" fmla="*/ 55051 w 259190"/>
                <a:gd name="connsiteY1" fmla="*/ 348823 h 372646"/>
                <a:gd name="connsiteX2" fmla="*/ 282 w 259190"/>
                <a:gd name="connsiteY2" fmla="*/ 291673 h 372646"/>
                <a:gd name="connsiteX3" fmla="*/ 78863 w 259190"/>
                <a:gd name="connsiteY3" fmla="*/ 227380 h 372646"/>
                <a:gd name="connsiteX4" fmla="*/ 71719 w 259190"/>
                <a:gd name="connsiteY4" fmla="*/ 201186 h 372646"/>
                <a:gd name="connsiteX5" fmla="*/ 138394 w 259190"/>
                <a:gd name="connsiteY5" fmla="*/ 134511 h 372646"/>
                <a:gd name="connsiteX6" fmla="*/ 150301 w 259190"/>
                <a:gd name="connsiteY6" fmla="*/ 86886 h 372646"/>
                <a:gd name="connsiteX7" fmla="*/ 147919 w 259190"/>
                <a:gd name="connsiteY7" fmla="*/ 53548 h 372646"/>
                <a:gd name="connsiteX8" fmla="*/ 207451 w 259190"/>
                <a:gd name="connsiteY8" fmla="*/ 1161 h 372646"/>
                <a:gd name="connsiteX9" fmla="*/ 255076 w 259190"/>
                <a:gd name="connsiteY9" fmla="*/ 108317 h 372646"/>
                <a:gd name="connsiteX10" fmla="*/ 240788 w 259190"/>
                <a:gd name="connsiteY10" fmla="*/ 234523 h 372646"/>
                <a:gd name="connsiteX11" fmla="*/ 171732 w 259190"/>
                <a:gd name="connsiteY11" fmla="*/ 346442 h 372646"/>
                <a:gd name="connsiteX12" fmla="*/ 119344 w 259190"/>
                <a:gd name="connsiteY12" fmla="*/ 372636 h 372646"/>
                <a:gd name="connsiteX0" fmla="*/ 119344 w 258847"/>
                <a:gd name="connsiteY0" fmla="*/ 379664 h 379674"/>
                <a:gd name="connsiteX1" fmla="*/ 55051 w 258847"/>
                <a:gd name="connsiteY1" fmla="*/ 355851 h 379674"/>
                <a:gd name="connsiteX2" fmla="*/ 282 w 258847"/>
                <a:gd name="connsiteY2" fmla="*/ 298701 h 379674"/>
                <a:gd name="connsiteX3" fmla="*/ 78863 w 258847"/>
                <a:gd name="connsiteY3" fmla="*/ 234408 h 379674"/>
                <a:gd name="connsiteX4" fmla="*/ 71719 w 258847"/>
                <a:gd name="connsiteY4" fmla="*/ 208214 h 379674"/>
                <a:gd name="connsiteX5" fmla="*/ 138394 w 258847"/>
                <a:gd name="connsiteY5" fmla="*/ 141539 h 379674"/>
                <a:gd name="connsiteX6" fmla="*/ 150301 w 258847"/>
                <a:gd name="connsiteY6" fmla="*/ 93914 h 379674"/>
                <a:gd name="connsiteX7" fmla="*/ 147919 w 258847"/>
                <a:gd name="connsiteY7" fmla="*/ 60576 h 379674"/>
                <a:gd name="connsiteX8" fmla="*/ 212213 w 258847"/>
                <a:gd name="connsiteY8" fmla="*/ 1046 h 379674"/>
                <a:gd name="connsiteX9" fmla="*/ 255076 w 258847"/>
                <a:gd name="connsiteY9" fmla="*/ 115345 h 379674"/>
                <a:gd name="connsiteX10" fmla="*/ 240788 w 258847"/>
                <a:gd name="connsiteY10" fmla="*/ 241551 h 379674"/>
                <a:gd name="connsiteX11" fmla="*/ 171732 w 258847"/>
                <a:gd name="connsiteY11" fmla="*/ 353470 h 379674"/>
                <a:gd name="connsiteX12" fmla="*/ 119344 w 258847"/>
                <a:gd name="connsiteY12" fmla="*/ 379664 h 379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8847" h="379674">
                  <a:moveTo>
                    <a:pt x="119344" y="379664"/>
                  </a:moveTo>
                  <a:cubicBezTo>
                    <a:pt x="99897" y="380061"/>
                    <a:pt x="74895" y="369345"/>
                    <a:pt x="55051" y="355851"/>
                  </a:cubicBezTo>
                  <a:cubicBezTo>
                    <a:pt x="35207" y="342357"/>
                    <a:pt x="-3687" y="318941"/>
                    <a:pt x="282" y="298701"/>
                  </a:cubicBezTo>
                  <a:cubicBezTo>
                    <a:pt x="4251" y="278460"/>
                    <a:pt x="66957" y="249489"/>
                    <a:pt x="78863" y="234408"/>
                  </a:cubicBezTo>
                  <a:cubicBezTo>
                    <a:pt x="90769" y="219327"/>
                    <a:pt x="61797" y="223692"/>
                    <a:pt x="71719" y="208214"/>
                  </a:cubicBezTo>
                  <a:cubicBezTo>
                    <a:pt x="81641" y="192736"/>
                    <a:pt x="125297" y="160589"/>
                    <a:pt x="138394" y="141539"/>
                  </a:cubicBezTo>
                  <a:cubicBezTo>
                    <a:pt x="151491" y="122489"/>
                    <a:pt x="148714" y="107408"/>
                    <a:pt x="150301" y="93914"/>
                  </a:cubicBezTo>
                  <a:cubicBezTo>
                    <a:pt x="151888" y="80420"/>
                    <a:pt x="137600" y="76054"/>
                    <a:pt x="147919" y="60576"/>
                  </a:cubicBezTo>
                  <a:cubicBezTo>
                    <a:pt x="158238" y="45098"/>
                    <a:pt x="194354" y="-8082"/>
                    <a:pt x="212213" y="1046"/>
                  </a:cubicBezTo>
                  <a:cubicBezTo>
                    <a:pt x="230072" y="10174"/>
                    <a:pt x="250314" y="75261"/>
                    <a:pt x="255076" y="115345"/>
                  </a:cubicBezTo>
                  <a:cubicBezTo>
                    <a:pt x="259838" y="155429"/>
                    <a:pt x="264204" y="189957"/>
                    <a:pt x="240788" y="241551"/>
                  </a:cubicBezTo>
                  <a:cubicBezTo>
                    <a:pt x="226897" y="302669"/>
                    <a:pt x="194354" y="329658"/>
                    <a:pt x="171732" y="353470"/>
                  </a:cubicBezTo>
                  <a:cubicBezTo>
                    <a:pt x="149110" y="377282"/>
                    <a:pt x="138791" y="379267"/>
                    <a:pt x="119344" y="379664"/>
                  </a:cubicBezTo>
                  <a:close/>
                </a:path>
              </a:pathLst>
            </a:cu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47" name="Szabadkézi sokszög 46">
              <a:hlinkClick r:id="rId2" action="ppaction://hlinksldjump"/>
            </p:cNvPr>
            <p:cNvSpPr/>
            <p:nvPr/>
          </p:nvSpPr>
          <p:spPr>
            <a:xfrm>
              <a:off x="2311932" y="2477763"/>
              <a:ext cx="382348" cy="435538"/>
            </a:xfrm>
            <a:custGeom>
              <a:avLst/>
              <a:gdLst>
                <a:gd name="connsiteX0" fmla="*/ 176474 w 382348"/>
                <a:gd name="connsiteY0" fmla="*/ 422646 h 435584"/>
                <a:gd name="connsiteX1" fmla="*/ 119324 w 382348"/>
                <a:gd name="connsiteY1" fmla="*/ 425027 h 435584"/>
                <a:gd name="connsiteX2" fmla="*/ 66937 w 382348"/>
                <a:gd name="connsiteY2" fmla="*/ 415502 h 435584"/>
                <a:gd name="connsiteX3" fmla="*/ 262 w 382348"/>
                <a:gd name="connsiteY3" fmla="*/ 391689 h 435584"/>
                <a:gd name="connsiteX4" fmla="*/ 93131 w 382348"/>
                <a:gd name="connsiteY4" fmla="*/ 348827 h 435584"/>
                <a:gd name="connsiteX5" fmla="*/ 193143 w 382348"/>
                <a:gd name="connsiteY5" fmla="*/ 253577 h 435584"/>
                <a:gd name="connsiteX6" fmla="*/ 209812 w 382348"/>
                <a:gd name="connsiteY6" fmla="*/ 163089 h 435584"/>
                <a:gd name="connsiteX7" fmla="*/ 116943 w 382348"/>
                <a:gd name="connsiteY7" fmla="*/ 79746 h 435584"/>
                <a:gd name="connsiteX8" fmla="*/ 40743 w 382348"/>
                <a:gd name="connsiteY8" fmla="*/ 39264 h 435584"/>
                <a:gd name="connsiteX9" fmla="*/ 164568 w 382348"/>
                <a:gd name="connsiteY9" fmla="*/ 1164 h 435584"/>
                <a:gd name="connsiteX10" fmla="*/ 257437 w 382348"/>
                <a:gd name="connsiteY10" fmla="*/ 20214 h 435584"/>
                <a:gd name="connsiteX11" fmla="*/ 228862 w 382348"/>
                <a:gd name="connsiteY11" fmla="*/ 120227 h 435584"/>
                <a:gd name="connsiteX12" fmla="*/ 259818 w 382348"/>
                <a:gd name="connsiteY12" fmla="*/ 182139 h 435584"/>
                <a:gd name="connsiteX13" fmla="*/ 381262 w 382348"/>
                <a:gd name="connsiteY13" fmla="*/ 263102 h 435584"/>
                <a:gd name="connsiteX14" fmla="*/ 176474 w 382348"/>
                <a:gd name="connsiteY14" fmla="*/ 422646 h 435584"/>
                <a:gd name="connsiteX0" fmla="*/ 176474 w 382348"/>
                <a:gd name="connsiteY0" fmla="*/ 422646 h 435584"/>
                <a:gd name="connsiteX1" fmla="*/ 119324 w 382348"/>
                <a:gd name="connsiteY1" fmla="*/ 425027 h 435584"/>
                <a:gd name="connsiteX2" fmla="*/ 66937 w 382348"/>
                <a:gd name="connsiteY2" fmla="*/ 415502 h 435584"/>
                <a:gd name="connsiteX3" fmla="*/ 262 w 382348"/>
                <a:gd name="connsiteY3" fmla="*/ 391689 h 435584"/>
                <a:gd name="connsiteX4" fmla="*/ 93131 w 382348"/>
                <a:gd name="connsiteY4" fmla="*/ 348827 h 435584"/>
                <a:gd name="connsiteX5" fmla="*/ 193143 w 382348"/>
                <a:gd name="connsiteY5" fmla="*/ 253577 h 435584"/>
                <a:gd name="connsiteX6" fmla="*/ 178856 w 382348"/>
                <a:gd name="connsiteY6" fmla="*/ 170233 h 435584"/>
                <a:gd name="connsiteX7" fmla="*/ 116943 w 382348"/>
                <a:gd name="connsiteY7" fmla="*/ 79746 h 435584"/>
                <a:gd name="connsiteX8" fmla="*/ 40743 w 382348"/>
                <a:gd name="connsiteY8" fmla="*/ 39264 h 435584"/>
                <a:gd name="connsiteX9" fmla="*/ 164568 w 382348"/>
                <a:gd name="connsiteY9" fmla="*/ 1164 h 435584"/>
                <a:gd name="connsiteX10" fmla="*/ 257437 w 382348"/>
                <a:gd name="connsiteY10" fmla="*/ 20214 h 435584"/>
                <a:gd name="connsiteX11" fmla="*/ 228862 w 382348"/>
                <a:gd name="connsiteY11" fmla="*/ 120227 h 435584"/>
                <a:gd name="connsiteX12" fmla="*/ 259818 w 382348"/>
                <a:gd name="connsiteY12" fmla="*/ 182139 h 435584"/>
                <a:gd name="connsiteX13" fmla="*/ 381262 w 382348"/>
                <a:gd name="connsiteY13" fmla="*/ 263102 h 435584"/>
                <a:gd name="connsiteX14" fmla="*/ 176474 w 382348"/>
                <a:gd name="connsiteY14" fmla="*/ 422646 h 435584"/>
                <a:gd name="connsiteX0" fmla="*/ 176474 w 382348"/>
                <a:gd name="connsiteY0" fmla="*/ 423268 h 436206"/>
                <a:gd name="connsiteX1" fmla="*/ 119324 w 382348"/>
                <a:gd name="connsiteY1" fmla="*/ 425649 h 436206"/>
                <a:gd name="connsiteX2" fmla="*/ 66937 w 382348"/>
                <a:gd name="connsiteY2" fmla="*/ 416124 h 436206"/>
                <a:gd name="connsiteX3" fmla="*/ 262 w 382348"/>
                <a:gd name="connsiteY3" fmla="*/ 392311 h 436206"/>
                <a:gd name="connsiteX4" fmla="*/ 93131 w 382348"/>
                <a:gd name="connsiteY4" fmla="*/ 349449 h 436206"/>
                <a:gd name="connsiteX5" fmla="*/ 193143 w 382348"/>
                <a:gd name="connsiteY5" fmla="*/ 254199 h 436206"/>
                <a:gd name="connsiteX6" fmla="*/ 178856 w 382348"/>
                <a:gd name="connsiteY6" fmla="*/ 170855 h 436206"/>
                <a:gd name="connsiteX7" fmla="*/ 116943 w 382348"/>
                <a:gd name="connsiteY7" fmla="*/ 80368 h 436206"/>
                <a:gd name="connsiteX8" fmla="*/ 40743 w 382348"/>
                <a:gd name="connsiteY8" fmla="*/ 39886 h 436206"/>
                <a:gd name="connsiteX9" fmla="*/ 164568 w 382348"/>
                <a:gd name="connsiteY9" fmla="*/ 1786 h 436206"/>
                <a:gd name="connsiteX10" fmla="*/ 257437 w 382348"/>
                <a:gd name="connsiteY10" fmla="*/ 20836 h 436206"/>
                <a:gd name="connsiteX11" fmla="*/ 209812 w 382348"/>
                <a:gd name="connsiteY11" fmla="*/ 144662 h 436206"/>
                <a:gd name="connsiteX12" fmla="*/ 259818 w 382348"/>
                <a:gd name="connsiteY12" fmla="*/ 182761 h 436206"/>
                <a:gd name="connsiteX13" fmla="*/ 381262 w 382348"/>
                <a:gd name="connsiteY13" fmla="*/ 263724 h 436206"/>
                <a:gd name="connsiteX14" fmla="*/ 176474 w 382348"/>
                <a:gd name="connsiteY14" fmla="*/ 423268 h 436206"/>
                <a:gd name="connsiteX0" fmla="*/ 176474 w 382348"/>
                <a:gd name="connsiteY0" fmla="*/ 423268 h 436206"/>
                <a:gd name="connsiteX1" fmla="*/ 119324 w 382348"/>
                <a:gd name="connsiteY1" fmla="*/ 425649 h 436206"/>
                <a:gd name="connsiteX2" fmla="*/ 66937 w 382348"/>
                <a:gd name="connsiteY2" fmla="*/ 416124 h 436206"/>
                <a:gd name="connsiteX3" fmla="*/ 262 w 382348"/>
                <a:gd name="connsiteY3" fmla="*/ 392311 h 436206"/>
                <a:gd name="connsiteX4" fmla="*/ 93131 w 382348"/>
                <a:gd name="connsiteY4" fmla="*/ 349449 h 436206"/>
                <a:gd name="connsiteX5" fmla="*/ 233625 w 382348"/>
                <a:gd name="connsiteY5" fmla="*/ 237530 h 436206"/>
                <a:gd name="connsiteX6" fmla="*/ 178856 w 382348"/>
                <a:gd name="connsiteY6" fmla="*/ 170855 h 436206"/>
                <a:gd name="connsiteX7" fmla="*/ 116943 w 382348"/>
                <a:gd name="connsiteY7" fmla="*/ 80368 h 436206"/>
                <a:gd name="connsiteX8" fmla="*/ 40743 w 382348"/>
                <a:gd name="connsiteY8" fmla="*/ 39886 h 436206"/>
                <a:gd name="connsiteX9" fmla="*/ 164568 w 382348"/>
                <a:gd name="connsiteY9" fmla="*/ 1786 h 436206"/>
                <a:gd name="connsiteX10" fmla="*/ 257437 w 382348"/>
                <a:gd name="connsiteY10" fmla="*/ 20836 h 436206"/>
                <a:gd name="connsiteX11" fmla="*/ 209812 w 382348"/>
                <a:gd name="connsiteY11" fmla="*/ 144662 h 436206"/>
                <a:gd name="connsiteX12" fmla="*/ 259818 w 382348"/>
                <a:gd name="connsiteY12" fmla="*/ 182761 h 436206"/>
                <a:gd name="connsiteX13" fmla="*/ 381262 w 382348"/>
                <a:gd name="connsiteY13" fmla="*/ 263724 h 436206"/>
                <a:gd name="connsiteX14" fmla="*/ 176474 w 382348"/>
                <a:gd name="connsiteY14" fmla="*/ 423268 h 436206"/>
                <a:gd name="connsiteX0" fmla="*/ 176474 w 382348"/>
                <a:gd name="connsiteY0" fmla="*/ 422600 h 435538"/>
                <a:gd name="connsiteX1" fmla="*/ 119324 w 382348"/>
                <a:gd name="connsiteY1" fmla="*/ 424981 h 435538"/>
                <a:gd name="connsiteX2" fmla="*/ 66937 w 382348"/>
                <a:gd name="connsiteY2" fmla="*/ 415456 h 435538"/>
                <a:gd name="connsiteX3" fmla="*/ 262 w 382348"/>
                <a:gd name="connsiteY3" fmla="*/ 391643 h 435538"/>
                <a:gd name="connsiteX4" fmla="*/ 93131 w 382348"/>
                <a:gd name="connsiteY4" fmla="*/ 348781 h 435538"/>
                <a:gd name="connsiteX5" fmla="*/ 233625 w 382348"/>
                <a:gd name="connsiteY5" fmla="*/ 236862 h 435538"/>
                <a:gd name="connsiteX6" fmla="*/ 178856 w 382348"/>
                <a:gd name="connsiteY6" fmla="*/ 170187 h 435538"/>
                <a:gd name="connsiteX7" fmla="*/ 116943 w 382348"/>
                <a:gd name="connsiteY7" fmla="*/ 79700 h 435538"/>
                <a:gd name="connsiteX8" fmla="*/ 40743 w 382348"/>
                <a:gd name="connsiteY8" fmla="*/ 39218 h 435538"/>
                <a:gd name="connsiteX9" fmla="*/ 164568 w 382348"/>
                <a:gd name="connsiteY9" fmla="*/ 1118 h 435538"/>
                <a:gd name="connsiteX10" fmla="*/ 257437 w 382348"/>
                <a:gd name="connsiteY10" fmla="*/ 20168 h 435538"/>
                <a:gd name="connsiteX11" fmla="*/ 209812 w 382348"/>
                <a:gd name="connsiteY11" fmla="*/ 117800 h 435538"/>
                <a:gd name="connsiteX12" fmla="*/ 259818 w 382348"/>
                <a:gd name="connsiteY12" fmla="*/ 182093 h 435538"/>
                <a:gd name="connsiteX13" fmla="*/ 381262 w 382348"/>
                <a:gd name="connsiteY13" fmla="*/ 263056 h 435538"/>
                <a:gd name="connsiteX14" fmla="*/ 176474 w 382348"/>
                <a:gd name="connsiteY14" fmla="*/ 422600 h 43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48" h="435538">
                  <a:moveTo>
                    <a:pt x="176474" y="422600"/>
                  </a:moveTo>
                  <a:cubicBezTo>
                    <a:pt x="132818" y="449587"/>
                    <a:pt x="137580" y="426172"/>
                    <a:pt x="119324" y="424981"/>
                  </a:cubicBezTo>
                  <a:cubicBezTo>
                    <a:pt x="101068" y="423790"/>
                    <a:pt x="86781" y="421012"/>
                    <a:pt x="66937" y="415456"/>
                  </a:cubicBezTo>
                  <a:cubicBezTo>
                    <a:pt x="47093" y="409900"/>
                    <a:pt x="-4104" y="402755"/>
                    <a:pt x="262" y="391643"/>
                  </a:cubicBezTo>
                  <a:cubicBezTo>
                    <a:pt x="4628" y="380531"/>
                    <a:pt x="54237" y="374578"/>
                    <a:pt x="93131" y="348781"/>
                  </a:cubicBezTo>
                  <a:cubicBezTo>
                    <a:pt x="132025" y="322984"/>
                    <a:pt x="219338" y="266628"/>
                    <a:pt x="233625" y="236862"/>
                  </a:cubicBezTo>
                  <a:cubicBezTo>
                    <a:pt x="247912" y="207096"/>
                    <a:pt x="198303" y="196381"/>
                    <a:pt x="178856" y="170187"/>
                  </a:cubicBezTo>
                  <a:cubicBezTo>
                    <a:pt x="159409" y="143993"/>
                    <a:pt x="139962" y="101528"/>
                    <a:pt x="116943" y="79700"/>
                  </a:cubicBezTo>
                  <a:cubicBezTo>
                    <a:pt x="93924" y="57872"/>
                    <a:pt x="32806" y="52315"/>
                    <a:pt x="40743" y="39218"/>
                  </a:cubicBezTo>
                  <a:cubicBezTo>
                    <a:pt x="48680" y="26121"/>
                    <a:pt x="128452" y="4293"/>
                    <a:pt x="164568" y="1118"/>
                  </a:cubicBezTo>
                  <a:cubicBezTo>
                    <a:pt x="200684" y="-2057"/>
                    <a:pt x="249896" y="721"/>
                    <a:pt x="257437" y="20168"/>
                  </a:cubicBezTo>
                  <a:cubicBezTo>
                    <a:pt x="264978" y="39615"/>
                    <a:pt x="209415" y="90813"/>
                    <a:pt x="209812" y="117800"/>
                  </a:cubicBezTo>
                  <a:cubicBezTo>
                    <a:pt x="210209" y="144787"/>
                    <a:pt x="234418" y="158280"/>
                    <a:pt x="259818" y="182093"/>
                  </a:cubicBezTo>
                  <a:cubicBezTo>
                    <a:pt x="285218" y="205905"/>
                    <a:pt x="394359" y="222972"/>
                    <a:pt x="381262" y="263056"/>
                  </a:cubicBezTo>
                  <a:cubicBezTo>
                    <a:pt x="368165" y="303140"/>
                    <a:pt x="220130" y="395613"/>
                    <a:pt x="176474" y="422600"/>
                  </a:cubicBezTo>
                  <a:close/>
                </a:path>
              </a:pathLst>
            </a:custGeom>
            <a:solidFill>
              <a:srgbClr val="6633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dirty="0"/>
            </a:p>
          </p:txBody>
        </p:sp>
      </p:grpSp>
      <p:sp>
        <p:nvSpPr>
          <p:cNvPr id="53" name="Lekerekített téglalap 52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 4">
            <a:hlinkClick r:id="rId2" action="ppaction://hlinksldjump"/>
          </p:cNvPr>
          <p:cNvSpPr/>
          <p:nvPr/>
        </p:nvSpPr>
        <p:spPr>
          <a:xfrm>
            <a:off x="5436096" y="663978"/>
            <a:ext cx="2736304" cy="3923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hlinkClick r:id="rId2" action="ppaction://hlinksldjump"/>
          </p:cNvPr>
          <p:cNvSpPr txBox="1"/>
          <p:nvPr/>
        </p:nvSpPr>
        <p:spPr>
          <a:xfrm>
            <a:off x="5651594" y="2033885"/>
            <a:ext cx="23053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latin typeface="Brush Script MT" panose="03060802040406070304" pitchFamily="66" charset="0"/>
              </a:rPr>
              <a:t>A lapra írd a megfejtést.</a:t>
            </a:r>
          </a:p>
        </p:txBody>
      </p:sp>
      <p:grpSp>
        <p:nvGrpSpPr>
          <p:cNvPr id="54" name="Csoportba foglalás 53"/>
          <p:cNvGrpSpPr/>
          <p:nvPr/>
        </p:nvGrpSpPr>
        <p:grpSpPr>
          <a:xfrm>
            <a:off x="7543676" y="760566"/>
            <a:ext cx="1009341" cy="1043051"/>
            <a:chOff x="9321195" y="-39572"/>
            <a:chExt cx="610286" cy="605406"/>
          </a:xfrm>
        </p:grpSpPr>
        <p:grpSp>
          <p:nvGrpSpPr>
            <p:cNvPr id="55" name="Csoportba foglalás 54"/>
            <p:cNvGrpSpPr/>
            <p:nvPr/>
          </p:nvGrpSpPr>
          <p:grpSpPr>
            <a:xfrm>
              <a:off x="9321195" y="185756"/>
              <a:ext cx="610286" cy="380078"/>
              <a:chOff x="9321195" y="185756"/>
              <a:chExt cx="610286" cy="380078"/>
            </a:xfrm>
          </p:grpSpPr>
          <p:sp>
            <p:nvSpPr>
              <p:cNvPr id="57" name="Téglalap 56">
                <a:hlinkClick r:id="rId2" action="ppaction://hlinksldjump"/>
              </p:cNvPr>
              <p:cNvSpPr/>
              <p:nvPr/>
            </p:nvSpPr>
            <p:spPr>
              <a:xfrm rot="18900000">
                <a:off x="9355417" y="185756"/>
                <a:ext cx="576064" cy="12231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  <p:sp>
            <p:nvSpPr>
              <p:cNvPr id="58" name="Háromszög 57">
                <a:hlinkClick r:id="rId2" action="ppaction://hlinksldjump"/>
              </p:cNvPr>
              <p:cNvSpPr/>
              <p:nvPr/>
            </p:nvSpPr>
            <p:spPr>
              <a:xfrm rot="13500000">
                <a:off x="9324527" y="418486"/>
                <a:ext cx="144016" cy="15068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  <p:sp>
            <p:nvSpPr>
              <p:cNvPr id="59" name="Ellipszis 58">
                <a:hlinkClick r:id="rId2" action="ppaction://hlinksldjump"/>
              </p:cNvPr>
              <p:cNvSpPr/>
              <p:nvPr/>
            </p:nvSpPr>
            <p:spPr>
              <a:xfrm flipH="1" flipV="1">
                <a:off x="9325631" y="52345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</p:grpSp>
        <p:sp>
          <p:nvSpPr>
            <p:cNvPr id="56" name="Téglalap 55">
              <a:hlinkClick r:id="rId2" action="ppaction://hlinksldjump"/>
            </p:cNvPr>
            <p:cNvSpPr/>
            <p:nvPr/>
          </p:nvSpPr>
          <p:spPr>
            <a:xfrm rot="18900000">
              <a:off x="9817362" y="-39572"/>
              <a:ext cx="72008" cy="144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u-HU" dirty="0"/>
            </a:p>
          </p:txBody>
        </p:sp>
      </p:grpSp>
      <p:sp>
        <p:nvSpPr>
          <p:cNvPr id="36" name="Lekerekített téglalap 35">
            <a:hlinkClick r:id="rId3" action="ppaction://hlinksldjump"/>
          </p:cNvPr>
          <p:cNvSpPr/>
          <p:nvPr/>
        </p:nvSpPr>
        <p:spPr>
          <a:xfrm>
            <a:off x="8712000" y="-39586"/>
            <a:ext cx="576064" cy="432048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ym typeface="Wingdings 3"/>
              </a:rPr>
              <a:t></a:t>
            </a:r>
            <a:endParaRPr lang="hu-HU" b="1" dirty="0"/>
          </a:p>
        </p:txBody>
      </p:sp>
      <p:sp>
        <p:nvSpPr>
          <p:cNvPr id="8" name="Téglalap 7">
            <a:hlinkClick r:id="rId2" action="ppaction://hlinksldjump"/>
            <a:extLst>
              <a:ext uri="{FF2B5EF4-FFF2-40B4-BE49-F238E27FC236}">
                <a16:creationId xmlns="" xmlns:a16="http://schemas.microsoft.com/office/drawing/2014/main" id="{C0F1C852-124F-6D98-EC6B-168B28752E47}"/>
              </a:ext>
            </a:extLst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8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" fill="hold">
                                          <p:stCondLst>
                                            <p:cond delay="8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" fill="hold">
                                          <p:stCondLst>
                                            <p:cond delay="177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" fill="hold">
                                          <p:stCondLst>
                                            <p:cond delay="26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1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251"/>
                            </p:stCondLst>
                            <p:childTnLst>
                              <p:par>
                                <p:cTn id="45" presetID="1" presetClass="exit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53" grpId="0" animBg="1"/>
      <p:bldP spid="53" grpId="1" animBg="1"/>
      <p:bldP spid="5" grpId="0" animBg="1"/>
      <p:bldP spid="5" grpId="1" animBg="1"/>
      <p:bldP spid="7" grpId="0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hlinkClick r:id="rId3" action="ppaction://hlinksldjump"/>
          </p:cNvPr>
          <p:cNvSpPr/>
          <p:nvPr/>
        </p:nvSpPr>
        <p:spPr>
          <a:xfrm>
            <a:off x="-16934" y="-9525"/>
            <a:ext cx="9180512" cy="5164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hlinkClick r:id="rId3" action="ppaction://hlinksldjump"/>
          </p:cNvPr>
          <p:cNvSpPr/>
          <p:nvPr/>
        </p:nvSpPr>
        <p:spPr>
          <a:xfrm>
            <a:off x="4139952" y="401191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Ellipszis 19">
            <a:hlinkClick r:id="rId3" action="ppaction://hlinksldjump"/>
          </p:cNvPr>
          <p:cNvSpPr/>
          <p:nvPr/>
        </p:nvSpPr>
        <p:spPr>
          <a:xfrm>
            <a:off x="3131840" y="77155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>
            <a:hlinkClick r:id="rId3" action="ppaction://hlinksldjump"/>
          </p:cNvPr>
          <p:cNvSpPr/>
          <p:nvPr/>
        </p:nvSpPr>
        <p:spPr>
          <a:xfrm>
            <a:off x="1259632" y="264375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2" name="Ellipszis 21">
            <a:hlinkClick r:id="rId4" action="ppaction://hlinksldjump"/>
          </p:cNvPr>
          <p:cNvSpPr/>
          <p:nvPr/>
        </p:nvSpPr>
        <p:spPr>
          <a:xfrm>
            <a:off x="4860032" y="177966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3" name="Ellipszis 22">
            <a:hlinkClick r:id="rId3" action="ppaction://hlinksldjump"/>
          </p:cNvPr>
          <p:cNvSpPr/>
          <p:nvPr/>
        </p:nvSpPr>
        <p:spPr>
          <a:xfrm>
            <a:off x="8388424" y="451596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4" name="Ellipszis 23">
            <a:hlinkClick r:id="rId4" action="ppaction://hlinksldjump"/>
          </p:cNvPr>
          <p:cNvSpPr/>
          <p:nvPr/>
        </p:nvSpPr>
        <p:spPr>
          <a:xfrm>
            <a:off x="6516216" y="285978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Ellipszis 24">
            <a:hlinkClick r:id="rId3" action="ppaction://hlinksldjump"/>
          </p:cNvPr>
          <p:cNvSpPr/>
          <p:nvPr/>
        </p:nvSpPr>
        <p:spPr>
          <a:xfrm>
            <a:off x="1619672" y="415592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Ellipszis 25">
            <a:hlinkClick r:id="rId3" action="ppaction://hlinksldjump"/>
          </p:cNvPr>
          <p:cNvSpPr/>
          <p:nvPr/>
        </p:nvSpPr>
        <p:spPr>
          <a:xfrm>
            <a:off x="539552" y="69954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7" name="Ellipszis 26">
            <a:hlinkClick r:id="rId3" action="ppaction://hlinksldjump"/>
          </p:cNvPr>
          <p:cNvSpPr/>
          <p:nvPr/>
        </p:nvSpPr>
        <p:spPr>
          <a:xfrm>
            <a:off x="8388424" y="185167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8" name="Ellipszis 27">
            <a:hlinkClick r:id="rId3" action="ppaction://hlinksldjump"/>
          </p:cNvPr>
          <p:cNvSpPr/>
          <p:nvPr/>
        </p:nvSpPr>
        <p:spPr>
          <a:xfrm>
            <a:off x="6948264" y="987574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9" name="Ötágú csillag 28">
            <a:hlinkClick r:id="rId3" action="ppaction://hlinksldjump"/>
          </p:cNvPr>
          <p:cNvSpPr/>
          <p:nvPr/>
        </p:nvSpPr>
        <p:spPr>
          <a:xfrm>
            <a:off x="513195" y="653891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4" name="Ötágú csillag 13">
            <a:hlinkClick r:id="rId3" action="ppaction://hlinksldjump"/>
          </p:cNvPr>
          <p:cNvSpPr/>
          <p:nvPr/>
        </p:nvSpPr>
        <p:spPr>
          <a:xfrm rot="900000">
            <a:off x="3085541" y="725251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5" name="Ötágú csillag 14">
            <a:hlinkClick r:id="rId3" action="ppaction://hlinksldjump"/>
          </p:cNvPr>
          <p:cNvSpPr/>
          <p:nvPr/>
        </p:nvSpPr>
        <p:spPr>
          <a:xfrm rot="1800000">
            <a:off x="6913030" y="950800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Ötágú csillag 15">
            <a:hlinkClick r:id="rId3" action="ppaction://hlinksldjump"/>
          </p:cNvPr>
          <p:cNvSpPr/>
          <p:nvPr/>
        </p:nvSpPr>
        <p:spPr>
          <a:xfrm rot="2700000">
            <a:off x="8352542" y="1815788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7" name="Ötágú csillag 16">
            <a:hlinkClick r:id="rId4" action="ppaction://hlinksldjump"/>
          </p:cNvPr>
          <p:cNvSpPr/>
          <p:nvPr/>
        </p:nvSpPr>
        <p:spPr>
          <a:xfrm rot="4500000">
            <a:off x="6480090" y="2823656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8" name="Ötágú csillag 17">
            <a:hlinkClick r:id="rId4" action="ppaction://hlinksldjump"/>
          </p:cNvPr>
          <p:cNvSpPr/>
          <p:nvPr/>
        </p:nvSpPr>
        <p:spPr>
          <a:xfrm rot="4500000">
            <a:off x="4833675" y="1734011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9" name="Ötágú csillag 18">
            <a:hlinkClick r:id="rId3" action="ppaction://hlinksldjump"/>
          </p:cNvPr>
          <p:cNvSpPr/>
          <p:nvPr/>
        </p:nvSpPr>
        <p:spPr>
          <a:xfrm rot="5400000">
            <a:off x="1229959" y="2607876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Ötágú csillag 29">
            <a:hlinkClick r:id="rId3" action="ppaction://hlinksldjump"/>
          </p:cNvPr>
          <p:cNvSpPr/>
          <p:nvPr/>
        </p:nvSpPr>
        <p:spPr>
          <a:xfrm rot="6300000">
            <a:off x="1584438" y="4120692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Ötágú csillag 30">
            <a:hlinkClick r:id="rId3" action="ppaction://hlinksldjump"/>
          </p:cNvPr>
          <p:cNvSpPr/>
          <p:nvPr/>
        </p:nvSpPr>
        <p:spPr>
          <a:xfrm rot="7200000">
            <a:off x="4101852" y="3968477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2" name="Ötágú csillag 31">
            <a:hlinkClick r:id="rId3" action="ppaction://hlinksldjump"/>
          </p:cNvPr>
          <p:cNvSpPr/>
          <p:nvPr/>
        </p:nvSpPr>
        <p:spPr>
          <a:xfrm rot="8100000">
            <a:off x="8353190" y="4480732"/>
            <a:ext cx="144016" cy="144016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026" name="Picture 2" descr="C:\Users\janika\Pictures\Stern easter egg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808" y="4450906"/>
            <a:ext cx="1761666" cy="70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Csoportba foglalás 10"/>
          <p:cNvGrpSpPr/>
          <p:nvPr/>
        </p:nvGrpSpPr>
        <p:grpSpPr>
          <a:xfrm>
            <a:off x="45175" y="4371950"/>
            <a:ext cx="540000" cy="720000"/>
            <a:chOff x="45175" y="4371950"/>
            <a:chExt cx="540000" cy="720000"/>
          </a:xfrm>
        </p:grpSpPr>
        <p:sp>
          <p:nvSpPr>
            <p:cNvPr id="33" name="Lekerekített téglalap 32"/>
            <p:cNvSpPr/>
            <p:nvPr/>
          </p:nvSpPr>
          <p:spPr>
            <a:xfrm>
              <a:off x="45175" y="4371950"/>
              <a:ext cx="540000" cy="720000"/>
            </a:xfrm>
            <a:prstGeom prst="roundRect">
              <a:avLst/>
            </a:prstGeom>
            <a:solidFill>
              <a:srgbClr val="92D05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>
                <a:latin typeface="Distant Galaxy" panose="00000400000000000000" pitchFamily="2" charset="0"/>
              </a:endParaRPr>
            </a:p>
          </p:txBody>
        </p:sp>
        <p:cxnSp>
          <p:nvCxnSpPr>
            <p:cNvPr id="10" name="Egyenes összekötő 9"/>
            <p:cNvCxnSpPr/>
            <p:nvPr/>
          </p:nvCxnSpPr>
          <p:spPr>
            <a:xfrm>
              <a:off x="45175" y="4515966"/>
              <a:ext cx="53038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Egyenes összekötő 56"/>
            <p:cNvCxnSpPr/>
            <p:nvPr/>
          </p:nvCxnSpPr>
          <p:spPr>
            <a:xfrm>
              <a:off x="45224" y="4948014"/>
              <a:ext cx="53038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gyenes összekötő 57"/>
            <p:cNvCxnSpPr/>
            <p:nvPr/>
          </p:nvCxnSpPr>
          <p:spPr>
            <a:xfrm>
              <a:off x="45224" y="4731990"/>
              <a:ext cx="530381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Csoportba foglalás 4"/>
          <p:cNvGrpSpPr/>
          <p:nvPr/>
        </p:nvGrpSpPr>
        <p:grpSpPr>
          <a:xfrm>
            <a:off x="2186875" y="1265876"/>
            <a:ext cx="4791600" cy="2376264"/>
            <a:chOff x="2186875" y="1265876"/>
            <a:chExt cx="4791600" cy="2376264"/>
          </a:xfrm>
        </p:grpSpPr>
        <p:sp>
          <p:nvSpPr>
            <p:cNvPr id="40" name="Lekerekített téglalap 39">
              <a:hlinkClick r:id="rId3" action="ppaction://hlinksldjump"/>
            </p:cNvPr>
            <p:cNvSpPr/>
            <p:nvPr/>
          </p:nvSpPr>
          <p:spPr>
            <a:xfrm>
              <a:off x="2186875" y="1265876"/>
              <a:ext cx="4791600" cy="2376264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" name="Szövegdoboz 7">
              <a:hlinkClick r:id="rId3" action="ppaction://hlinksldjump"/>
            </p:cNvPr>
            <p:cNvSpPr txBox="1"/>
            <p:nvPr/>
          </p:nvSpPr>
          <p:spPr>
            <a:xfrm>
              <a:off x="2391052" y="1573583"/>
              <a:ext cx="432991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2400" dirty="0">
                  <a:solidFill>
                    <a:schemeClr val="bg1"/>
                  </a:solidFill>
                  <a:latin typeface="Distant Galaxy" panose="00000400000000000000" pitchFamily="2" charset="0"/>
                </a:rPr>
                <a:t>A Naprendszer</a:t>
              </a:r>
            </a:p>
            <a:p>
              <a:r>
                <a:rPr lang="hu-HU" sz="2400" dirty="0">
                  <a:latin typeface="Distant Galaxy" panose="00000400000000000000" pitchFamily="2" charset="0"/>
                </a:rPr>
                <a:t>És az űrteleszkópok</a:t>
              </a:r>
            </a:p>
            <a:p>
              <a:r>
                <a:rPr lang="hu-HU" sz="2400" dirty="0">
                  <a:latin typeface="Distant Galaxy" panose="00000400000000000000" pitchFamily="2" charset="0"/>
                </a:rPr>
                <a:t> </a:t>
              </a:r>
              <a:r>
                <a:rPr lang="hu-HU" sz="2400" dirty="0" smtClean="0">
                  <a:solidFill>
                    <a:schemeClr val="bg1"/>
                  </a:solidFill>
                  <a:latin typeface="Distant Galaxy" panose="00000400000000000000" pitchFamily="2" charset="0"/>
                </a:rPr>
                <a:t>Készítette: Jani</a:t>
              </a:r>
              <a:endParaRPr lang="hu-HU" sz="2400" dirty="0">
                <a:solidFill>
                  <a:schemeClr val="bg1"/>
                </a:solidFill>
                <a:latin typeface="Distant Galaxy" panose="00000400000000000000" pitchFamily="2" charset="0"/>
              </a:endParaRPr>
            </a:p>
            <a:p>
              <a:r>
                <a:rPr lang="hu-HU" sz="2400" b="1" i="1" dirty="0">
                  <a:solidFill>
                    <a:srgbClr val="92D050"/>
                  </a:solidFill>
                  <a:latin typeface="Distant Galaxy" panose="00000400000000000000" pitchFamily="2" charset="0"/>
                </a:rPr>
                <a:t>Megoldások</a:t>
              </a:r>
            </a:p>
            <a:p>
              <a:endParaRPr lang="hu-HU" sz="2400" dirty="0">
                <a:solidFill>
                  <a:schemeClr val="bg1"/>
                </a:solidFill>
                <a:latin typeface="Distant Galaxy" panose="00000400000000000000" pitchFamily="2" charset="0"/>
              </a:endParaRPr>
            </a:p>
          </p:txBody>
        </p:sp>
        <p:sp>
          <p:nvSpPr>
            <p:cNvPr id="41" name="Lekerekített téglalap 40">
              <a:hlinkClick r:id="rId6" action="ppaction://hlinksldjump"/>
            </p:cNvPr>
            <p:cNvSpPr/>
            <p:nvPr/>
          </p:nvSpPr>
          <p:spPr>
            <a:xfrm>
              <a:off x="5244111" y="3101883"/>
              <a:ext cx="1219795" cy="540257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atin typeface="Distant Galaxy" panose="00000400000000000000" pitchFamily="2" charset="0"/>
                </a:rPr>
                <a:t>Tovább</a:t>
              </a:r>
            </a:p>
          </p:txBody>
        </p:sp>
        <p:sp>
          <p:nvSpPr>
            <p:cNvPr id="3" name="Lekerekített téglalap 2">
              <a:hlinkClick r:id="rId7" action="ppaction://hlinksldjump"/>
            </p:cNvPr>
            <p:cNvSpPr/>
            <p:nvPr/>
          </p:nvSpPr>
          <p:spPr>
            <a:xfrm>
              <a:off x="6463906" y="3091510"/>
              <a:ext cx="282698" cy="52984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latin typeface="Distant Galaxy" panose="00000400000000000000" pitchFamily="2" charset="0"/>
                </a:rPr>
                <a:t>&gt;</a:t>
              </a:r>
            </a:p>
          </p:txBody>
        </p:sp>
      </p:grpSp>
      <p:sp>
        <p:nvSpPr>
          <p:cNvPr id="55" name="Lekerekített téglalap 54">
            <a:hlinkClick r:id="rId3" action="ppaction://hlinksldjump"/>
          </p:cNvPr>
          <p:cNvSpPr/>
          <p:nvPr/>
        </p:nvSpPr>
        <p:spPr>
          <a:xfrm>
            <a:off x="87036" y="23518"/>
            <a:ext cx="9000000" cy="486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5" name="Lekerekített téglalap 44">
            <a:hlinkClick r:id="rId3" action="ppaction://hlinksldjump"/>
          </p:cNvPr>
          <p:cNvSpPr/>
          <p:nvPr/>
        </p:nvSpPr>
        <p:spPr>
          <a:xfrm>
            <a:off x="231052" y="131790"/>
            <a:ext cx="4320000" cy="46800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3600" dirty="0" err="1"/>
              <a:t>Nap:a</a:t>
            </a:r>
            <a:r>
              <a:rPr lang="hu-HU" sz="3600" dirty="0"/>
              <a:t>, </a:t>
            </a:r>
            <a:r>
              <a:rPr lang="hu-HU" sz="3600" dirty="0" err="1"/>
              <a:t>Merkúr:c</a:t>
            </a:r>
            <a:r>
              <a:rPr lang="hu-HU" sz="3600" dirty="0"/>
              <a:t>, </a:t>
            </a:r>
            <a:r>
              <a:rPr lang="hu-HU" sz="3600" dirty="0" err="1"/>
              <a:t>Vénusz:b</a:t>
            </a:r>
            <a:r>
              <a:rPr lang="hu-HU" sz="3600" dirty="0"/>
              <a:t>, </a:t>
            </a:r>
            <a:r>
              <a:rPr lang="hu-HU" sz="3600" dirty="0" err="1"/>
              <a:t>Föld:a</a:t>
            </a:r>
            <a:r>
              <a:rPr lang="hu-HU" sz="3600" dirty="0"/>
              <a:t>, </a:t>
            </a:r>
            <a:r>
              <a:rPr lang="hu-HU" sz="3600" dirty="0" err="1"/>
              <a:t>Hold:a</a:t>
            </a:r>
            <a:r>
              <a:rPr lang="hu-HU" sz="3600" dirty="0"/>
              <a:t>, </a:t>
            </a:r>
            <a:r>
              <a:rPr lang="hu-HU" sz="3600" dirty="0" err="1"/>
              <a:t>Hubble:c</a:t>
            </a:r>
            <a:r>
              <a:rPr lang="hu-HU" sz="3600" dirty="0"/>
              <a:t>, </a:t>
            </a:r>
            <a:r>
              <a:rPr lang="hu-HU" sz="3600" dirty="0" err="1"/>
              <a:t>Mars:b</a:t>
            </a:r>
            <a:r>
              <a:rPr lang="hu-HU" sz="3600" dirty="0"/>
              <a:t>, </a:t>
            </a:r>
            <a:r>
              <a:rPr lang="hu-HU" sz="3600" dirty="0" err="1"/>
              <a:t>Jupiter:c</a:t>
            </a:r>
            <a:r>
              <a:rPr lang="hu-HU" sz="3600" dirty="0"/>
              <a:t>, </a:t>
            </a:r>
            <a:r>
              <a:rPr lang="hu-HU" sz="3600" dirty="0" err="1"/>
              <a:t>Szaturnusz:a</a:t>
            </a:r>
            <a:r>
              <a:rPr lang="hu-HU" sz="3600" dirty="0"/>
              <a:t>, </a:t>
            </a:r>
            <a:r>
              <a:rPr lang="hu-HU" sz="3600" dirty="0" err="1"/>
              <a:t>JWST:b</a:t>
            </a:r>
            <a:r>
              <a:rPr lang="hu-HU" sz="3600" dirty="0"/>
              <a:t>, </a:t>
            </a:r>
            <a:r>
              <a:rPr lang="hu-HU" sz="3600" dirty="0" err="1"/>
              <a:t>Uránusz:c</a:t>
            </a:r>
            <a:r>
              <a:rPr lang="hu-HU" sz="3600" dirty="0"/>
              <a:t>, </a:t>
            </a:r>
            <a:r>
              <a:rPr lang="hu-HU" sz="3600" dirty="0" err="1"/>
              <a:t>Neptunusz:a</a:t>
            </a:r>
            <a:r>
              <a:rPr lang="hu-HU" sz="3600" dirty="0"/>
              <a:t>, </a:t>
            </a:r>
            <a:r>
              <a:rPr lang="hu-HU" sz="3600" dirty="0" err="1"/>
              <a:t>Plútó:a</a:t>
            </a:r>
            <a:endParaRPr lang="hu-HU" sz="3600" dirty="0"/>
          </a:p>
        </p:txBody>
      </p:sp>
      <p:sp>
        <p:nvSpPr>
          <p:cNvPr id="46" name="Lekerekített téglalap 45">
            <a:hlinkClick r:id="rId3" action="ppaction://hlinksldjump"/>
          </p:cNvPr>
          <p:cNvSpPr/>
          <p:nvPr/>
        </p:nvSpPr>
        <p:spPr>
          <a:xfrm>
            <a:off x="4695548" y="96046"/>
            <a:ext cx="4320000" cy="46800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7" name="Téglalap 46">
            <a:hlinkClick r:id="rId3" action="ppaction://hlinksldjump"/>
          </p:cNvPr>
          <p:cNvSpPr/>
          <p:nvPr/>
        </p:nvSpPr>
        <p:spPr>
          <a:xfrm>
            <a:off x="5487636" y="492010"/>
            <a:ext cx="2736304" cy="3923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8" name="Szövegdoboz 47">
            <a:hlinkClick r:id="rId3" action="ppaction://hlinksldjump"/>
          </p:cNvPr>
          <p:cNvSpPr txBox="1"/>
          <p:nvPr/>
        </p:nvSpPr>
        <p:spPr>
          <a:xfrm>
            <a:off x="5703134" y="1861917"/>
            <a:ext cx="2305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latin typeface="Brush Script MT" panose="03060802040406070304" pitchFamily="66" charset="0"/>
              </a:rPr>
              <a:t>Megoldások</a:t>
            </a:r>
          </a:p>
        </p:txBody>
      </p:sp>
      <p:grpSp>
        <p:nvGrpSpPr>
          <p:cNvPr id="49" name="Csoportba foglalás 48"/>
          <p:cNvGrpSpPr/>
          <p:nvPr/>
        </p:nvGrpSpPr>
        <p:grpSpPr>
          <a:xfrm>
            <a:off x="7595216" y="588598"/>
            <a:ext cx="1009341" cy="1043051"/>
            <a:chOff x="9321195" y="-39572"/>
            <a:chExt cx="610286" cy="605406"/>
          </a:xfrm>
        </p:grpSpPr>
        <p:grpSp>
          <p:nvGrpSpPr>
            <p:cNvPr id="50" name="Csoportba foglalás 49"/>
            <p:cNvGrpSpPr/>
            <p:nvPr/>
          </p:nvGrpSpPr>
          <p:grpSpPr>
            <a:xfrm>
              <a:off x="9321195" y="185756"/>
              <a:ext cx="610286" cy="380078"/>
              <a:chOff x="9321195" y="185756"/>
              <a:chExt cx="610286" cy="380078"/>
            </a:xfrm>
          </p:grpSpPr>
          <p:sp>
            <p:nvSpPr>
              <p:cNvPr id="52" name="Téglalap 51">
                <a:hlinkClick r:id="rId8" action="ppaction://hlinksldjump"/>
              </p:cNvPr>
              <p:cNvSpPr/>
              <p:nvPr/>
            </p:nvSpPr>
            <p:spPr>
              <a:xfrm rot="18900000">
                <a:off x="9355417" y="185756"/>
                <a:ext cx="576064" cy="12231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  <p:sp>
            <p:nvSpPr>
              <p:cNvPr id="53" name="Háromszög 52">
                <a:hlinkClick r:id="rId8" action="ppaction://hlinksldjump"/>
              </p:cNvPr>
              <p:cNvSpPr/>
              <p:nvPr/>
            </p:nvSpPr>
            <p:spPr>
              <a:xfrm rot="13500000">
                <a:off x="9324527" y="418486"/>
                <a:ext cx="144016" cy="15068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  <p:sp>
            <p:nvSpPr>
              <p:cNvPr id="54" name="Ellipszis 53">
                <a:hlinkClick r:id="rId8" action="ppaction://hlinksldjump"/>
              </p:cNvPr>
              <p:cNvSpPr/>
              <p:nvPr/>
            </p:nvSpPr>
            <p:spPr>
              <a:xfrm flipH="1" flipV="1">
                <a:off x="9325631" y="52345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</p:grpSp>
        <p:sp>
          <p:nvSpPr>
            <p:cNvPr id="51" name="Téglalap 50">
              <a:hlinkClick r:id="rId8" action="ppaction://hlinksldjump"/>
            </p:cNvPr>
            <p:cNvSpPr/>
            <p:nvPr/>
          </p:nvSpPr>
          <p:spPr>
            <a:xfrm rot="18900000">
              <a:off x="9817362" y="-39572"/>
              <a:ext cx="72008" cy="144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u-HU" dirty="0"/>
            </a:p>
          </p:txBody>
        </p:sp>
      </p:grpSp>
      <p:sp>
        <p:nvSpPr>
          <p:cNvPr id="7" name="Ellipszis 6"/>
          <p:cNvSpPr/>
          <p:nvPr/>
        </p:nvSpPr>
        <p:spPr>
          <a:xfrm>
            <a:off x="4394102" y="29770"/>
            <a:ext cx="461515" cy="432048"/>
          </a:xfrm>
          <a:prstGeom prst="ellipse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/>
              <a:t>X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75927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6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6" presetClass="entr" presetSubtype="32" fill="hold" grpId="0" nodeType="after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1250"/>
                            </p:stCondLst>
                            <p:childTnLst>
                              <p:par>
                                <p:cTn id="17" presetID="6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000"/>
                            </p:stCondLst>
                            <p:childTnLst>
                              <p:par>
                                <p:cTn id="21" presetID="6" presetClass="entr" presetSubtype="32" fill="hold" grpId="0" nodeType="after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1750"/>
                            </p:stCondLst>
                            <p:childTnLst>
                              <p:par>
                                <p:cTn id="25" presetID="6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2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2500"/>
                            </p:stCondLst>
                            <p:childTnLst>
                              <p:par>
                                <p:cTn id="29" presetID="6" presetClass="entr" presetSubtype="32" fill="hold" grpId="0" nodeType="after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2250"/>
                            </p:stCondLst>
                            <p:childTnLst>
                              <p:par>
                                <p:cTn id="33" presetID="6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3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83000"/>
                            </p:stCondLst>
                            <p:childTnLst>
                              <p:par>
                                <p:cTn id="37" presetID="6" presetClass="entr" presetSubtype="32" fill="hold" grpId="0" nodeType="after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2750"/>
                            </p:stCondLst>
                            <p:childTnLst>
                              <p:par>
                                <p:cTn id="41" presetID="6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4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43500"/>
                            </p:stCondLst>
                            <p:childTnLst>
                              <p:par>
                                <p:cTn id="45" presetID="6" presetClass="entr" presetSubtype="32" fill="hold" grpId="0" nodeType="after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3250"/>
                            </p:stCondLst>
                            <p:childTnLst>
                              <p:par>
                                <p:cTn id="49" presetID="6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5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4000"/>
                            </p:stCondLst>
                            <p:childTnLst>
                              <p:par>
                                <p:cTn id="53" presetID="6" presetClass="entr" presetSubtype="32" fill="hold" grpId="0" nodeType="after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63750"/>
                            </p:stCondLst>
                            <p:childTnLst>
                              <p:par>
                                <p:cTn id="57" presetID="6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5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64500"/>
                            </p:stCondLst>
                            <p:childTnLst>
                              <p:par>
                                <p:cTn id="61" presetID="6" presetClass="entr" presetSubtype="32" fill="hold" grpId="0" nodeType="after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4250"/>
                            </p:stCondLst>
                            <p:childTnLst>
                              <p:par>
                                <p:cTn id="65" presetID="6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6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00"/>
                            </p:stCondLst>
                            <p:childTnLst>
                              <p:par>
                                <p:cTn id="69" presetID="6" presetClass="entr" presetSubtype="32" fill="hold" grpId="0" nodeType="after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1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84750"/>
                            </p:stCondLst>
                            <p:childTnLst>
                              <p:par>
                                <p:cTn id="73" presetID="6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74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85500"/>
                            </p:stCondLst>
                            <p:childTnLst>
                              <p:par>
                                <p:cTn id="77" presetID="6" presetClass="entr" presetSubtype="32" fill="hold" grpId="0" nodeType="afterEffect">
                                  <p:stCondLst>
                                    <p:cond delay="59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9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45250"/>
                            </p:stCondLst>
                            <p:childTnLst>
                              <p:par>
                                <p:cTn id="81" presetID="6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8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460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46500"/>
                            </p:stCondLst>
                            <p:childTnLst>
                              <p:par>
                                <p:cTn id="90" presetID="2" presetClass="exit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32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8" dur="2" fill="hold">
                                          <p:stCondLst>
                                            <p:cond delay="8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9" dur="2" fill="hold">
                                          <p:stCondLst>
                                            <p:cond delay="177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0" dur="2" fill="hold">
                                          <p:stCondLst>
                                            <p:cond delay="265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31" dur="2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  <p:bldP spid="29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2" grpId="2" animBg="1"/>
      <p:bldP spid="55" grpId="0" animBg="1"/>
      <p:bldP spid="55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/>
      <p:bldP spid="48" grpId="1"/>
      <p:bldP spid="7" grpId="0" animBg="1"/>
      <p:bldP spid="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hlinkClick r:id="rId2" action="ppaction://hlinksldjump"/>
          </p:cNvPr>
          <p:cNvSpPr/>
          <p:nvPr/>
        </p:nvSpPr>
        <p:spPr>
          <a:xfrm>
            <a:off x="-18256" y="-11126"/>
            <a:ext cx="9180512" cy="5164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hlinkClick r:id="rId2" action="ppaction://hlinksldjump"/>
          </p:cNvPr>
          <p:cNvSpPr/>
          <p:nvPr/>
        </p:nvSpPr>
        <p:spPr>
          <a:xfrm>
            <a:off x="4139952" y="401191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Ellipszis 19">
            <a:hlinkClick r:id="rId2" action="ppaction://hlinksldjump"/>
          </p:cNvPr>
          <p:cNvSpPr/>
          <p:nvPr/>
        </p:nvSpPr>
        <p:spPr>
          <a:xfrm>
            <a:off x="3131840" y="77155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>
            <a:hlinkClick r:id="rId2" action="ppaction://hlinksldjump"/>
          </p:cNvPr>
          <p:cNvSpPr/>
          <p:nvPr/>
        </p:nvSpPr>
        <p:spPr>
          <a:xfrm>
            <a:off x="1259632" y="264375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2" name="Ellipszis 21">
            <a:hlinkClick r:id="rId3" action="ppaction://hlinksldjump"/>
          </p:cNvPr>
          <p:cNvSpPr/>
          <p:nvPr/>
        </p:nvSpPr>
        <p:spPr>
          <a:xfrm>
            <a:off x="4860032" y="177966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3" name="Ellipszis 22">
            <a:hlinkClick r:id="rId2" action="ppaction://hlinksldjump"/>
          </p:cNvPr>
          <p:cNvSpPr/>
          <p:nvPr/>
        </p:nvSpPr>
        <p:spPr>
          <a:xfrm>
            <a:off x="8388424" y="451596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4" name="Ellipszis 23">
            <a:hlinkClick r:id="rId2" action="ppaction://hlinksldjump"/>
          </p:cNvPr>
          <p:cNvSpPr/>
          <p:nvPr/>
        </p:nvSpPr>
        <p:spPr>
          <a:xfrm>
            <a:off x="6516216" y="285978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Ellipszis 24">
            <a:hlinkClick r:id="rId2" action="ppaction://hlinksldjump"/>
          </p:cNvPr>
          <p:cNvSpPr/>
          <p:nvPr/>
        </p:nvSpPr>
        <p:spPr>
          <a:xfrm>
            <a:off x="1619672" y="415592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Ellipszis 25">
            <a:hlinkClick r:id="rId2" action="ppaction://hlinksldjump"/>
          </p:cNvPr>
          <p:cNvSpPr/>
          <p:nvPr/>
        </p:nvSpPr>
        <p:spPr>
          <a:xfrm>
            <a:off x="539552" y="69954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7" name="Ellipszis 26">
            <a:hlinkClick r:id="rId2" action="ppaction://hlinksldjump"/>
          </p:cNvPr>
          <p:cNvSpPr/>
          <p:nvPr/>
        </p:nvSpPr>
        <p:spPr>
          <a:xfrm>
            <a:off x="8388424" y="185167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8" name="Ellipszis 27">
            <a:hlinkClick r:id="rId2" action="ppaction://hlinksldjump"/>
          </p:cNvPr>
          <p:cNvSpPr/>
          <p:nvPr/>
        </p:nvSpPr>
        <p:spPr>
          <a:xfrm>
            <a:off x="6948264" y="987574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5" name="Lekerekített téglalap 54">
            <a:hlinkClick r:id="rId4" action="ppaction://hlinksldjump"/>
          </p:cNvPr>
          <p:cNvSpPr/>
          <p:nvPr/>
        </p:nvSpPr>
        <p:spPr>
          <a:xfrm>
            <a:off x="73317" y="1365452"/>
            <a:ext cx="924087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latin typeface="Distant Galaxy" panose="00000400000000000000" pitchFamily="2" charset="0"/>
              </a:rPr>
              <a:t>Nap</a:t>
            </a:r>
            <a:endParaRPr lang="hu-HU" sz="1400" dirty="0">
              <a:latin typeface="Distant Galaxy" panose="00000400000000000000" pitchFamily="2" charset="0"/>
            </a:endParaRPr>
          </a:p>
        </p:txBody>
      </p:sp>
      <p:sp>
        <p:nvSpPr>
          <p:cNvPr id="56" name="Lekerekített téglalap 55">
            <a:hlinkClick r:id="rId5" action="ppaction://hlinksldjump"/>
          </p:cNvPr>
          <p:cNvSpPr/>
          <p:nvPr/>
        </p:nvSpPr>
        <p:spPr>
          <a:xfrm>
            <a:off x="-108520" y="-39349"/>
            <a:ext cx="576064" cy="432048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ym typeface="Wingdings" panose="05000000000000000000" pitchFamily="2" charset="2"/>
              </a:rPr>
              <a:t> </a:t>
            </a:r>
            <a:endParaRPr lang="hu-HU" b="1" dirty="0"/>
          </a:p>
        </p:txBody>
      </p:sp>
      <p:sp>
        <p:nvSpPr>
          <p:cNvPr id="57" name="Lekerekített téglalap 56">
            <a:hlinkClick r:id="rId6" action="ppaction://hlinksldjump"/>
          </p:cNvPr>
          <p:cNvSpPr/>
          <p:nvPr/>
        </p:nvSpPr>
        <p:spPr>
          <a:xfrm>
            <a:off x="149173" y="3086983"/>
            <a:ext cx="1470499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latin typeface="Distant Galaxy" panose="00000400000000000000" pitchFamily="2" charset="0"/>
              </a:rPr>
              <a:t>Merkúr</a:t>
            </a:r>
            <a:endParaRPr lang="hu-HU" sz="1400" dirty="0">
              <a:latin typeface="Distant Galaxy" panose="00000400000000000000" pitchFamily="2" charset="0"/>
            </a:endParaRPr>
          </a:p>
        </p:txBody>
      </p:sp>
      <p:sp>
        <p:nvSpPr>
          <p:cNvPr id="46" name="Lekerekített téglalap 45">
            <a:hlinkClick r:id="rId7" action="ppaction://hlinksldjump"/>
          </p:cNvPr>
          <p:cNvSpPr/>
          <p:nvPr/>
        </p:nvSpPr>
        <p:spPr>
          <a:xfrm>
            <a:off x="862223" y="1977520"/>
            <a:ext cx="1470499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latin typeface="Distant Galaxy" panose="00000400000000000000" pitchFamily="2" charset="0"/>
              </a:rPr>
              <a:t>Vénusz</a:t>
            </a:r>
            <a:endParaRPr lang="hu-HU" sz="1400" dirty="0">
              <a:latin typeface="Distant Galaxy" panose="00000400000000000000" pitchFamily="2" charset="0"/>
            </a:endParaRPr>
          </a:p>
        </p:txBody>
      </p:sp>
      <p:sp>
        <p:nvSpPr>
          <p:cNvPr id="48" name="Lekerekített téglalap 47">
            <a:hlinkClick r:id="rId8" action="ppaction://hlinksldjump"/>
          </p:cNvPr>
          <p:cNvSpPr/>
          <p:nvPr/>
        </p:nvSpPr>
        <p:spPr>
          <a:xfrm>
            <a:off x="1811009" y="3095828"/>
            <a:ext cx="1104807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latin typeface="Distant Galaxy" panose="00000400000000000000" pitchFamily="2" charset="0"/>
              </a:rPr>
              <a:t>Föld</a:t>
            </a:r>
            <a:endParaRPr lang="hu-HU" sz="1400" dirty="0">
              <a:latin typeface="Distant Galaxy" panose="00000400000000000000" pitchFamily="2" charset="0"/>
            </a:endParaRPr>
          </a:p>
        </p:txBody>
      </p:sp>
      <p:sp>
        <p:nvSpPr>
          <p:cNvPr id="49" name="Lekerekített téglalap 48">
            <a:hlinkClick r:id="rId9" action="ppaction://hlinksldjump"/>
          </p:cNvPr>
          <p:cNvSpPr/>
          <p:nvPr/>
        </p:nvSpPr>
        <p:spPr>
          <a:xfrm>
            <a:off x="2543432" y="2021156"/>
            <a:ext cx="1104807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latin typeface="Distant Galaxy" panose="00000400000000000000" pitchFamily="2" charset="0"/>
              </a:rPr>
              <a:t>mars</a:t>
            </a:r>
            <a:endParaRPr lang="hu-HU" sz="1400" dirty="0">
              <a:latin typeface="Distant Galaxy" panose="00000400000000000000" pitchFamily="2" charset="0"/>
            </a:endParaRPr>
          </a:p>
        </p:txBody>
      </p:sp>
      <p:sp>
        <p:nvSpPr>
          <p:cNvPr id="50" name="Lekerekített téglalap 49">
            <a:hlinkClick r:id="rId10" action="ppaction://hlinksldjump"/>
          </p:cNvPr>
          <p:cNvSpPr/>
          <p:nvPr/>
        </p:nvSpPr>
        <p:spPr>
          <a:xfrm>
            <a:off x="4461162" y="3966823"/>
            <a:ext cx="1470499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latin typeface="Distant Galaxy" panose="00000400000000000000" pitchFamily="2" charset="0"/>
              </a:rPr>
              <a:t>Jupiter</a:t>
            </a:r>
            <a:endParaRPr lang="hu-HU" sz="1400" dirty="0">
              <a:latin typeface="Distant Galaxy" panose="00000400000000000000" pitchFamily="2" charset="0"/>
            </a:endParaRPr>
          </a:p>
        </p:txBody>
      </p:sp>
      <p:sp>
        <p:nvSpPr>
          <p:cNvPr id="51" name="Lekerekített téglalap 50">
            <a:hlinkClick r:id="rId11" action="ppaction://hlinksldjump"/>
          </p:cNvPr>
          <p:cNvSpPr/>
          <p:nvPr/>
        </p:nvSpPr>
        <p:spPr>
          <a:xfrm>
            <a:off x="6313441" y="1347614"/>
            <a:ext cx="2368253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latin typeface="Distant Galaxy" panose="00000400000000000000" pitchFamily="2" charset="0"/>
              </a:rPr>
              <a:t>Szaturnusz</a:t>
            </a:r>
            <a:endParaRPr lang="hu-HU" sz="1400" dirty="0">
              <a:latin typeface="Distant Galaxy" panose="00000400000000000000" pitchFamily="2" charset="0"/>
            </a:endParaRPr>
          </a:p>
        </p:txBody>
      </p:sp>
      <p:grpSp>
        <p:nvGrpSpPr>
          <p:cNvPr id="18" name="Csoportba foglalás 17"/>
          <p:cNvGrpSpPr>
            <a:grpSpLocks noChangeAspect="1"/>
          </p:cNvGrpSpPr>
          <p:nvPr/>
        </p:nvGrpSpPr>
        <p:grpSpPr>
          <a:xfrm>
            <a:off x="1348465" y="2497483"/>
            <a:ext cx="507071" cy="491859"/>
            <a:chOff x="1348465" y="2497483"/>
            <a:chExt cx="507071" cy="491859"/>
          </a:xfrm>
        </p:grpSpPr>
        <p:sp>
          <p:nvSpPr>
            <p:cNvPr id="13" name="Ellipszis 12">
              <a:hlinkClick r:id="rId7" action="ppaction://hlinksldjump"/>
            </p:cNvPr>
            <p:cNvSpPr>
              <a:spLocks noChangeAspect="1"/>
            </p:cNvSpPr>
            <p:nvPr/>
          </p:nvSpPr>
          <p:spPr>
            <a:xfrm>
              <a:off x="1352673" y="2499742"/>
              <a:ext cx="489600" cy="48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Ellipszis 5">
              <a:hlinkClick r:id="rId7" action="ppaction://hlinksldjump"/>
            </p:cNvPr>
            <p:cNvSpPr/>
            <p:nvPr/>
          </p:nvSpPr>
          <p:spPr>
            <a:xfrm rot="20992323">
              <a:off x="1423416" y="2805614"/>
              <a:ext cx="432120" cy="181039"/>
            </a:xfrm>
            <a:custGeom>
              <a:avLst/>
              <a:gdLst>
                <a:gd name="connsiteX0" fmla="*/ 0 w 498434"/>
                <a:gd name="connsiteY0" fmla="*/ 130622 h 261244"/>
                <a:gd name="connsiteX1" fmla="*/ 249217 w 498434"/>
                <a:gd name="connsiteY1" fmla="*/ 0 h 261244"/>
                <a:gd name="connsiteX2" fmla="*/ 498434 w 498434"/>
                <a:gd name="connsiteY2" fmla="*/ 130622 h 261244"/>
                <a:gd name="connsiteX3" fmla="*/ 249217 w 498434"/>
                <a:gd name="connsiteY3" fmla="*/ 261244 h 261244"/>
                <a:gd name="connsiteX4" fmla="*/ 0 w 498434"/>
                <a:gd name="connsiteY4" fmla="*/ 130622 h 261244"/>
                <a:gd name="connsiteX0" fmla="*/ 49 w 498483"/>
                <a:gd name="connsiteY0" fmla="*/ 31974 h 162596"/>
                <a:gd name="connsiteX1" fmla="*/ 265935 w 498483"/>
                <a:gd name="connsiteY1" fmla="*/ 32320 h 162596"/>
                <a:gd name="connsiteX2" fmla="*/ 498483 w 498483"/>
                <a:gd name="connsiteY2" fmla="*/ 31974 h 162596"/>
                <a:gd name="connsiteX3" fmla="*/ 249266 w 498483"/>
                <a:gd name="connsiteY3" fmla="*/ 162596 h 162596"/>
                <a:gd name="connsiteX4" fmla="*/ 49 w 498483"/>
                <a:gd name="connsiteY4" fmla="*/ 31974 h 162596"/>
                <a:gd name="connsiteX0" fmla="*/ 46 w 498480"/>
                <a:gd name="connsiteY0" fmla="*/ 58407 h 189029"/>
                <a:gd name="connsiteX1" fmla="*/ 265178 w 498480"/>
                <a:gd name="connsiteY1" fmla="*/ 1301 h 189029"/>
                <a:gd name="connsiteX2" fmla="*/ 498480 w 498480"/>
                <a:gd name="connsiteY2" fmla="*/ 58407 h 189029"/>
                <a:gd name="connsiteX3" fmla="*/ 249263 w 498480"/>
                <a:gd name="connsiteY3" fmla="*/ 189029 h 189029"/>
                <a:gd name="connsiteX4" fmla="*/ 46 w 498480"/>
                <a:gd name="connsiteY4" fmla="*/ 58407 h 189029"/>
                <a:gd name="connsiteX0" fmla="*/ 15 w 498449"/>
                <a:gd name="connsiteY0" fmla="*/ 30266 h 160888"/>
                <a:gd name="connsiteX1" fmla="*/ 258212 w 498449"/>
                <a:gd name="connsiteY1" fmla="*/ 37603 h 160888"/>
                <a:gd name="connsiteX2" fmla="*/ 498449 w 498449"/>
                <a:gd name="connsiteY2" fmla="*/ 30266 h 160888"/>
                <a:gd name="connsiteX3" fmla="*/ 249232 w 498449"/>
                <a:gd name="connsiteY3" fmla="*/ 160888 h 160888"/>
                <a:gd name="connsiteX4" fmla="*/ 15 w 498449"/>
                <a:gd name="connsiteY4" fmla="*/ 30266 h 160888"/>
                <a:gd name="connsiteX0" fmla="*/ 15 w 498449"/>
                <a:gd name="connsiteY0" fmla="*/ 36382 h 167004"/>
                <a:gd name="connsiteX1" fmla="*/ 258212 w 498449"/>
                <a:gd name="connsiteY1" fmla="*/ 43719 h 167004"/>
                <a:gd name="connsiteX2" fmla="*/ 498449 w 498449"/>
                <a:gd name="connsiteY2" fmla="*/ 36382 h 167004"/>
                <a:gd name="connsiteX3" fmla="*/ 249232 w 498449"/>
                <a:gd name="connsiteY3" fmla="*/ 167004 h 167004"/>
                <a:gd name="connsiteX4" fmla="*/ 15 w 498449"/>
                <a:gd name="connsiteY4" fmla="*/ 36382 h 167004"/>
                <a:gd name="connsiteX0" fmla="*/ 15 w 498449"/>
                <a:gd name="connsiteY0" fmla="*/ 39303 h 169925"/>
                <a:gd name="connsiteX1" fmla="*/ 258212 w 498449"/>
                <a:gd name="connsiteY1" fmla="*/ 46640 h 169925"/>
                <a:gd name="connsiteX2" fmla="*/ 498449 w 498449"/>
                <a:gd name="connsiteY2" fmla="*/ 39303 h 169925"/>
                <a:gd name="connsiteX3" fmla="*/ 249232 w 498449"/>
                <a:gd name="connsiteY3" fmla="*/ 169925 h 169925"/>
                <a:gd name="connsiteX4" fmla="*/ 15 w 498449"/>
                <a:gd name="connsiteY4" fmla="*/ 39303 h 169925"/>
                <a:gd name="connsiteX0" fmla="*/ 15 w 498521"/>
                <a:gd name="connsiteY0" fmla="*/ 34847 h 165469"/>
                <a:gd name="connsiteX1" fmla="*/ 258212 w 498521"/>
                <a:gd name="connsiteY1" fmla="*/ 42184 h 165469"/>
                <a:gd name="connsiteX2" fmla="*/ 498449 w 498521"/>
                <a:gd name="connsiteY2" fmla="*/ 34847 h 165469"/>
                <a:gd name="connsiteX3" fmla="*/ 249232 w 498521"/>
                <a:gd name="connsiteY3" fmla="*/ 165469 h 165469"/>
                <a:gd name="connsiteX4" fmla="*/ 15 w 498521"/>
                <a:gd name="connsiteY4" fmla="*/ 34847 h 165469"/>
                <a:gd name="connsiteX0" fmla="*/ 856 w 503230"/>
                <a:gd name="connsiteY0" fmla="*/ 38081 h 168703"/>
                <a:gd name="connsiteX1" fmla="*/ 259053 w 503230"/>
                <a:gd name="connsiteY1" fmla="*/ 45418 h 168703"/>
                <a:gd name="connsiteX2" fmla="*/ 499290 w 503230"/>
                <a:gd name="connsiteY2" fmla="*/ 38081 h 168703"/>
                <a:gd name="connsiteX3" fmla="*/ 250073 w 503230"/>
                <a:gd name="connsiteY3" fmla="*/ 168703 h 168703"/>
                <a:gd name="connsiteX4" fmla="*/ 856 w 503230"/>
                <a:gd name="connsiteY4" fmla="*/ 38081 h 168703"/>
                <a:gd name="connsiteX0" fmla="*/ 11 w 558869"/>
                <a:gd name="connsiteY0" fmla="*/ 73402 h 204453"/>
                <a:gd name="connsiteX1" fmla="*/ 258208 w 558869"/>
                <a:gd name="connsiteY1" fmla="*/ 80739 h 204453"/>
                <a:gd name="connsiteX2" fmla="*/ 558868 w 558869"/>
                <a:gd name="connsiteY2" fmla="*/ 22757 h 204453"/>
                <a:gd name="connsiteX3" fmla="*/ 249228 w 558869"/>
                <a:gd name="connsiteY3" fmla="*/ 204024 h 204453"/>
                <a:gd name="connsiteX4" fmla="*/ 11 w 558869"/>
                <a:gd name="connsiteY4" fmla="*/ 73402 h 204453"/>
                <a:gd name="connsiteX0" fmla="*/ 11 w 558868"/>
                <a:gd name="connsiteY0" fmla="*/ 73402 h 205211"/>
                <a:gd name="connsiteX1" fmla="*/ 258208 w 558868"/>
                <a:gd name="connsiteY1" fmla="*/ 80739 h 205211"/>
                <a:gd name="connsiteX2" fmla="*/ 558868 w 558868"/>
                <a:gd name="connsiteY2" fmla="*/ 22757 h 205211"/>
                <a:gd name="connsiteX3" fmla="*/ 249228 w 558868"/>
                <a:gd name="connsiteY3" fmla="*/ 204024 h 205211"/>
                <a:gd name="connsiteX4" fmla="*/ 11 w 558868"/>
                <a:gd name="connsiteY4" fmla="*/ 73402 h 205211"/>
                <a:gd name="connsiteX0" fmla="*/ 11 w 558868"/>
                <a:gd name="connsiteY0" fmla="*/ 73402 h 204034"/>
                <a:gd name="connsiteX1" fmla="*/ 258208 w 558868"/>
                <a:gd name="connsiteY1" fmla="*/ 80739 h 204034"/>
                <a:gd name="connsiteX2" fmla="*/ 558868 w 558868"/>
                <a:gd name="connsiteY2" fmla="*/ 22757 h 204034"/>
                <a:gd name="connsiteX3" fmla="*/ 249228 w 558868"/>
                <a:gd name="connsiteY3" fmla="*/ 204024 h 204034"/>
                <a:gd name="connsiteX4" fmla="*/ 11 w 558868"/>
                <a:gd name="connsiteY4" fmla="*/ 73402 h 204034"/>
                <a:gd name="connsiteX0" fmla="*/ 11 w 558868"/>
                <a:gd name="connsiteY0" fmla="*/ 73402 h 204593"/>
                <a:gd name="connsiteX1" fmla="*/ 258208 w 558868"/>
                <a:gd name="connsiteY1" fmla="*/ 80739 h 204593"/>
                <a:gd name="connsiteX2" fmla="*/ 558868 w 558868"/>
                <a:gd name="connsiteY2" fmla="*/ 22757 h 204593"/>
                <a:gd name="connsiteX3" fmla="*/ 249228 w 558868"/>
                <a:gd name="connsiteY3" fmla="*/ 204024 h 204593"/>
                <a:gd name="connsiteX4" fmla="*/ 11 w 558868"/>
                <a:gd name="connsiteY4" fmla="*/ 73402 h 204593"/>
                <a:gd name="connsiteX0" fmla="*/ 12 w 558869"/>
                <a:gd name="connsiteY0" fmla="*/ 73402 h 204094"/>
                <a:gd name="connsiteX1" fmla="*/ 258209 w 558869"/>
                <a:gd name="connsiteY1" fmla="*/ 80739 h 204094"/>
                <a:gd name="connsiteX2" fmla="*/ 558869 w 558869"/>
                <a:gd name="connsiteY2" fmla="*/ 22757 h 204094"/>
                <a:gd name="connsiteX3" fmla="*/ 249229 w 558869"/>
                <a:gd name="connsiteY3" fmla="*/ 204024 h 204094"/>
                <a:gd name="connsiteX4" fmla="*/ 12 w 558869"/>
                <a:gd name="connsiteY4" fmla="*/ 73402 h 204094"/>
                <a:gd name="connsiteX0" fmla="*/ 15 w 558872"/>
                <a:gd name="connsiteY0" fmla="*/ 73402 h 204331"/>
                <a:gd name="connsiteX1" fmla="*/ 258212 w 558872"/>
                <a:gd name="connsiteY1" fmla="*/ 80739 h 204331"/>
                <a:gd name="connsiteX2" fmla="*/ 558872 w 558872"/>
                <a:gd name="connsiteY2" fmla="*/ 22757 h 204331"/>
                <a:gd name="connsiteX3" fmla="*/ 249232 w 558872"/>
                <a:gd name="connsiteY3" fmla="*/ 204024 h 204331"/>
                <a:gd name="connsiteX4" fmla="*/ 15 w 558872"/>
                <a:gd name="connsiteY4" fmla="*/ 73402 h 20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872" h="204331">
                  <a:moveTo>
                    <a:pt x="15" y="73402"/>
                  </a:moveTo>
                  <a:cubicBezTo>
                    <a:pt x="1512" y="52855"/>
                    <a:pt x="165069" y="89180"/>
                    <a:pt x="258212" y="80739"/>
                  </a:cubicBezTo>
                  <a:cubicBezTo>
                    <a:pt x="351355" y="72298"/>
                    <a:pt x="558872" y="-49384"/>
                    <a:pt x="558872" y="22757"/>
                  </a:cubicBezTo>
                  <a:cubicBezTo>
                    <a:pt x="558872" y="94898"/>
                    <a:pt x="389258" y="211083"/>
                    <a:pt x="249232" y="204024"/>
                  </a:cubicBezTo>
                  <a:cubicBezTo>
                    <a:pt x="109206" y="196965"/>
                    <a:pt x="-1482" y="93949"/>
                    <a:pt x="15" y="73402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" name="Szabadkézi sokszög 4">
              <a:hlinkClick r:id="rId7" action="ppaction://hlinksldjump"/>
            </p:cNvPr>
            <p:cNvSpPr/>
            <p:nvPr/>
          </p:nvSpPr>
          <p:spPr>
            <a:xfrm>
              <a:off x="1381081" y="2675555"/>
              <a:ext cx="466214" cy="256160"/>
            </a:xfrm>
            <a:custGeom>
              <a:avLst/>
              <a:gdLst>
                <a:gd name="connsiteX0" fmla="*/ 10393 w 460813"/>
                <a:gd name="connsiteY0" fmla="*/ 176715 h 255691"/>
                <a:gd name="connsiteX1" fmla="*/ 241374 w 460813"/>
                <a:gd name="connsiteY1" fmla="*/ 131471 h 255691"/>
                <a:gd name="connsiteX2" fmla="*/ 265186 w 460813"/>
                <a:gd name="connsiteY2" fmla="*/ 503 h 255691"/>
                <a:gd name="connsiteX3" fmla="*/ 322336 w 460813"/>
                <a:gd name="connsiteY3" fmla="*/ 86228 h 255691"/>
                <a:gd name="connsiteX4" fmla="*/ 460449 w 460813"/>
                <a:gd name="connsiteY4" fmla="*/ 83846 h 255691"/>
                <a:gd name="connsiteX5" fmla="*/ 362818 w 460813"/>
                <a:gd name="connsiteY5" fmla="*/ 169571 h 255691"/>
                <a:gd name="connsiteX6" fmla="*/ 367580 w 460813"/>
                <a:gd name="connsiteY6" fmla="*/ 255296 h 255691"/>
                <a:gd name="connsiteX7" fmla="*/ 262805 w 460813"/>
                <a:gd name="connsiteY7" fmla="*/ 202909 h 255691"/>
                <a:gd name="connsiteX8" fmla="*/ 60399 w 460813"/>
                <a:gd name="connsiteY8" fmla="*/ 236246 h 255691"/>
                <a:gd name="connsiteX9" fmla="*/ 10393 w 460813"/>
                <a:gd name="connsiteY9" fmla="*/ 176715 h 255691"/>
                <a:gd name="connsiteX0" fmla="*/ 9570 w 459990"/>
                <a:gd name="connsiteY0" fmla="*/ 177233 h 256209"/>
                <a:gd name="connsiteX1" fmla="*/ 228645 w 459990"/>
                <a:gd name="connsiteY1" fmla="*/ 153420 h 256209"/>
                <a:gd name="connsiteX2" fmla="*/ 264363 w 459990"/>
                <a:gd name="connsiteY2" fmla="*/ 1021 h 256209"/>
                <a:gd name="connsiteX3" fmla="*/ 321513 w 459990"/>
                <a:gd name="connsiteY3" fmla="*/ 86746 h 256209"/>
                <a:gd name="connsiteX4" fmla="*/ 459626 w 459990"/>
                <a:gd name="connsiteY4" fmla="*/ 84364 h 256209"/>
                <a:gd name="connsiteX5" fmla="*/ 361995 w 459990"/>
                <a:gd name="connsiteY5" fmla="*/ 170089 h 256209"/>
                <a:gd name="connsiteX6" fmla="*/ 366757 w 459990"/>
                <a:gd name="connsiteY6" fmla="*/ 255814 h 256209"/>
                <a:gd name="connsiteX7" fmla="*/ 261982 w 459990"/>
                <a:gd name="connsiteY7" fmla="*/ 203427 h 256209"/>
                <a:gd name="connsiteX8" fmla="*/ 59576 w 459990"/>
                <a:gd name="connsiteY8" fmla="*/ 236764 h 256209"/>
                <a:gd name="connsiteX9" fmla="*/ 9570 w 459990"/>
                <a:gd name="connsiteY9" fmla="*/ 177233 h 256209"/>
                <a:gd name="connsiteX0" fmla="*/ 9570 w 459990"/>
                <a:gd name="connsiteY0" fmla="*/ 177184 h 256160"/>
                <a:gd name="connsiteX1" fmla="*/ 228645 w 459990"/>
                <a:gd name="connsiteY1" fmla="*/ 153371 h 256160"/>
                <a:gd name="connsiteX2" fmla="*/ 264363 w 459990"/>
                <a:gd name="connsiteY2" fmla="*/ 972 h 256160"/>
                <a:gd name="connsiteX3" fmla="*/ 321513 w 459990"/>
                <a:gd name="connsiteY3" fmla="*/ 86697 h 256160"/>
                <a:gd name="connsiteX4" fmla="*/ 459626 w 459990"/>
                <a:gd name="connsiteY4" fmla="*/ 55740 h 256160"/>
                <a:gd name="connsiteX5" fmla="*/ 361995 w 459990"/>
                <a:gd name="connsiteY5" fmla="*/ 170040 h 256160"/>
                <a:gd name="connsiteX6" fmla="*/ 366757 w 459990"/>
                <a:gd name="connsiteY6" fmla="*/ 255765 h 256160"/>
                <a:gd name="connsiteX7" fmla="*/ 261982 w 459990"/>
                <a:gd name="connsiteY7" fmla="*/ 203378 h 256160"/>
                <a:gd name="connsiteX8" fmla="*/ 59576 w 459990"/>
                <a:gd name="connsiteY8" fmla="*/ 236715 h 256160"/>
                <a:gd name="connsiteX9" fmla="*/ 9570 w 459990"/>
                <a:gd name="connsiteY9" fmla="*/ 177184 h 256160"/>
                <a:gd name="connsiteX0" fmla="*/ 9570 w 473176"/>
                <a:gd name="connsiteY0" fmla="*/ 177184 h 256160"/>
                <a:gd name="connsiteX1" fmla="*/ 228645 w 473176"/>
                <a:gd name="connsiteY1" fmla="*/ 153371 h 256160"/>
                <a:gd name="connsiteX2" fmla="*/ 264363 w 473176"/>
                <a:gd name="connsiteY2" fmla="*/ 972 h 256160"/>
                <a:gd name="connsiteX3" fmla="*/ 321513 w 473176"/>
                <a:gd name="connsiteY3" fmla="*/ 86697 h 256160"/>
                <a:gd name="connsiteX4" fmla="*/ 459626 w 473176"/>
                <a:gd name="connsiteY4" fmla="*/ 55740 h 256160"/>
                <a:gd name="connsiteX5" fmla="*/ 361995 w 473176"/>
                <a:gd name="connsiteY5" fmla="*/ 170040 h 256160"/>
                <a:gd name="connsiteX6" fmla="*/ 366757 w 473176"/>
                <a:gd name="connsiteY6" fmla="*/ 255765 h 256160"/>
                <a:gd name="connsiteX7" fmla="*/ 261982 w 473176"/>
                <a:gd name="connsiteY7" fmla="*/ 203378 h 256160"/>
                <a:gd name="connsiteX8" fmla="*/ 59576 w 473176"/>
                <a:gd name="connsiteY8" fmla="*/ 236715 h 256160"/>
                <a:gd name="connsiteX9" fmla="*/ 9570 w 473176"/>
                <a:gd name="connsiteY9" fmla="*/ 177184 h 256160"/>
                <a:gd name="connsiteX0" fmla="*/ 9570 w 473176"/>
                <a:gd name="connsiteY0" fmla="*/ 177184 h 256160"/>
                <a:gd name="connsiteX1" fmla="*/ 228645 w 473176"/>
                <a:gd name="connsiteY1" fmla="*/ 153371 h 256160"/>
                <a:gd name="connsiteX2" fmla="*/ 264363 w 473176"/>
                <a:gd name="connsiteY2" fmla="*/ 972 h 256160"/>
                <a:gd name="connsiteX3" fmla="*/ 321513 w 473176"/>
                <a:gd name="connsiteY3" fmla="*/ 86697 h 256160"/>
                <a:gd name="connsiteX4" fmla="*/ 459626 w 473176"/>
                <a:gd name="connsiteY4" fmla="*/ 55740 h 256160"/>
                <a:gd name="connsiteX5" fmla="*/ 361995 w 473176"/>
                <a:gd name="connsiteY5" fmla="*/ 170040 h 256160"/>
                <a:gd name="connsiteX6" fmla="*/ 366757 w 473176"/>
                <a:gd name="connsiteY6" fmla="*/ 255765 h 256160"/>
                <a:gd name="connsiteX7" fmla="*/ 261982 w 473176"/>
                <a:gd name="connsiteY7" fmla="*/ 203378 h 256160"/>
                <a:gd name="connsiteX8" fmla="*/ 59576 w 473176"/>
                <a:gd name="connsiteY8" fmla="*/ 236715 h 256160"/>
                <a:gd name="connsiteX9" fmla="*/ 9570 w 473176"/>
                <a:gd name="connsiteY9" fmla="*/ 177184 h 256160"/>
                <a:gd name="connsiteX0" fmla="*/ 9570 w 466214"/>
                <a:gd name="connsiteY0" fmla="*/ 177184 h 256160"/>
                <a:gd name="connsiteX1" fmla="*/ 228645 w 466214"/>
                <a:gd name="connsiteY1" fmla="*/ 153371 h 256160"/>
                <a:gd name="connsiteX2" fmla="*/ 264363 w 466214"/>
                <a:gd name="connsiteY2" fmla="*/ 972 h 256160"/>
                <a:gd name="connsiteX3" fmla="*/ 321513 w 466214"/>
                <a:gd name="connsiteY3" fmla="*/ 86697 h 256160"/>
                <a:gd name="connsiteX4" fmla="*/ 459626 w 466214"/>
                <a:gd name="connsiteY4" fmla="*/ 55740 h 256160"/>
                <a:gd name="connsiteX5" fmla="*/ 361995 w 466214"/>
                <a:gd name="connsiteY5" fmla="*/ 170040 h 256160"/>
                <a:gd name="connsiteX6" fmla="*/ 366757 w 466214"/>
                <a:gd name="connsiteY6" fmla="*/ 255765 h 256160"/>
                <a:gd name="connsiteX7" fmla="*/ 261982 w 466214"/>
                <a:gd name="connsiteY7" fmla="*/ 203378 h 256160"/>
                <a:gd name="connsiteX8" fmla="*/ 59576 w 466214"/>
                <a:gd name="connsiteY8" fmla="*/ 236715 h 256160"/>
                <a:gd name="connsiteX9" fmla="*/ 9570 w 466214"/>
                <a:gd name="connsiteY9" fmla="*/ 177184 h 25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214" h="256160">
                  <a:moveTo>
                    <a:pt x="9570" y="177184"/>
                  </a:moveTo>
                  <a:cubicBezTo>
                    <a:pt x="37748" y="163293"/>
                    <a:pt x="186180" y="182740"/>
                    <a:pt x="228645" y="153371"/>
                  </a:cubicBezTo>
                  <a:cubicBezTo>
                    <a:pt x="271110" y="124002"/>
                    <a:pt x="248885" y="12084"/>
                    <a:pt x="264363" y="972"/>
                  </a:cubicBezTo>
                  <a:cubicBezTo>
                    <a:pt x="279841" y="-10140"/>
                    <a:pt x="288969" y="77569"/>
                    <a:pt x="321513" y="86697"/>
                  </a:cubicBezTo>
                  <a:cubicBezTo>
                    <a:pt x="354057" y="95825"/>
                    <a:pt x="424304" y="1369"/>
                    <a:pt x="459626" y="55740"/>
                  </a:cubicBezTo>
                  <a:cubicBezTo>
                    <a:pt x="494948" y="110111"/>
                    <a:pt x="377473" y="136703"/>
                    <a:pt x="361995" y="170040"/>
                  </a:cubicBezTo>
                  <a:cubicBezTo>
                    <a:pt x="346517" y="203377"/>
                    <a:pt x="383426" y="250209"/>
                    <a:pt x="366757" y="255765"/>
                  </a:cubicBezTo>
                  <a:cubicBezTo>
                    <a:pt x="350088" y="261321"/>
                    <a:pt x="313179" y="206553"/>
                    <a:pt x="261982" y="203378"/>
                  </a:cubicBezTo>
                  <a:cubicBezTo>
                    <a:pt x="210785" y="200203"/>
                    <a:pt x="98470" y="240287"/>
                    <a:pt x="59576" y="236715"/>
                  </a:cubicBezTo>
                  <a:cubicBezTo>
                    <a:pt x="20682" y="233143"/>
                    <a:pt x="-18608" y="191075"/>
                    <a:pt x="9570" y="177184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" name="Ellipszis 7">
              <a:hlinkClick r:id="rId7" action="ppaction://hlinksldjump"/>
            </p:cNvPr>
            <p:cNvSpPr/>
            <p:nvPr/>
          </p:nvSpPr>
          <p:spPr>
            <a:xfrm>
              <a:off x="1348465" y="2497483"/>
              <a:ext cx="484850" cy="265353"/>
            </a:xfrm>
            <a:custGeom>
              <a:avLst/>
              <a:gdLst>
                <a:gd name="connsiteX0" fmla="*/ 0 w 489600"/>
                <a:gd name="connsiteY0" fmla="*/ 244800 h 489600"/>
                <a:gd name="connsiteX1" fmla="*/ 244800 w 489600"/>
                <a:gd name="connsiteY1" fmla="*/ 0 h 489600"/>
                <a:gd name="connsiteX2" fmla="*/ 489600 w 489600"/>
                <a:gd name="connsiteY2" fmla="*/ 244800 h 489600"/>
                <a:gd name="connsiteX3" fmla="*/ 244800 w 489600"/>
                <a:gd name="connsiteY3" fmla="*/ 489600 h 489600"/>
                <a:gd name="connsiteX4" fmla="*/ 0 w 489600"/>
                <a:gd name="connsiteY4" fmla="*/ 244800 h 489600"/>
                <a:gd name="connsiteX0" fmla="*/ 10 w 489610"/>
                <a:gd name="connsiteY0" fmla="*/ 244800 h 401494"/>
                <a:gd name="connsiteX1" fmla="*/ 244810 w 489610"/>
                <a:gd name="connsiteY1" fmla="*/ 0 h 401494"/>
                <a:gd name="connsiteX2" fmla="*/ 489610 w 489610"/>
                <a:gd name="connsiteY2" fmla="*/ 244800 h 401494"/>
                <a:gd name="connsiteX3" fmla="*/ 237667 w 489610"/>
                <a:gd name="connsiteY3" fmla="*/ 401494 h 401494"/>
                <a:gd name="connsiteX4" fmla="*/ 10 w 489610"/>
                <a:gd name="connsiteY4" fmla="*/ 244800 h 401494"/>
                <a:gd name="connsiteX0" fmla="*/ 1813 w 491415"/>
                <a:gd name="connsiteY0" fmla="*/ 244800 h 326323"/>
                <a:gd name="connsiteX1" fmla="*/ 246613 w 491415"/>
                <a:gd name="connsiteY1" fmla="*/ 0 h 326323"/>
                <a:gd name="connsiteX2" fmla="*/ 491413 w 491415"/>
                <a:gd name="connsiteY2" fmla="*/ 244800 h 326323"/>
                <a:gd name="connsiteX3" fmla="*/ 358532 w 491415"/>
                <a:gd name="connsiteY3" fmla="*/ 306244 h 326323"/>
                <a:gd name="connsiteX4" fmla="*/ 1813 w 491415"/>
                <a:gd name="connsiteY4" fmla="*/ 244800 h 326323"/>
                <a:gd name="connsiteX0" fmla="*/ 43 w 489643"/>
                <a:gd name="connsiteY0" fmla="*/ 244800 h 301287"/>
                <a:gd name="connsiteX1" fmla="*/ 244843 w 489643"/>
                <a:gd name="connsiteY1" fmla="*/ 0 h 301287"/>
                <a:gd name="connsiteX2" fmla="*/ 489643 w 489643"/>
                <a:gd name="connsiteY2" fmla="*/ 244800 h 301287"/>
                <a:gd name="connsiteX3" fmla="*/ 230556 w 489643"/>
                <a:gd name="connsiteY3" fmla="*/ 230044 h 301287"/>
                <a:gd name="connsiteX4" fmla="*/ 43 w 489643"/>
                <a:gd name="connsiteY4" fmla="*/ 244800 h 301287"/>
                <a:gd name="connsiteX0" fmla="*/ 43 w 489643"/>
                <a:gd name="connsiteY0" fmla="*/ 244800 h 291722"/>
                <a:gd name="connsiteX1" fmla="*/ 244843 w 489643"/>
                <a:gd name="connsiteY1" fmla="*/ 0 h 291722"/>
                <a:gd name="connsiteX2" fmla="*/ 489643 w 489643"/>
                <a:gd name="connsiteY2" fmla="*/ 244800 h 291722"/>
                <a:gd name="connsiteX3" fmla="*/ 230556 w 489643"/>
                <a:gd name="connsiteY3" fmla="*/ 180038 h 291722"/>
                <a:gd name="connsiteX4" fmla="*/ 43 w 489643"/>
                <a:gd name="connsiteY4" fmla="*/ 244800 h 291722"/>
                <a:gd name="connsiteX0" fmla="*/ 23 w 489627"/>
                <a:gd name="connsiteY0" fmla="*/ 244800 h 251527"/>
                <a:gd name="connsiteX1" fmla="*/ 244823 w 489627"/>
                <a:gd name="connsiteY1" fmla="*/ 0 h 251527"/>
                <a:gd name="connsiteX2" fmla="*/ 489623 w 489627"/>
                <a:gd name="connsiteY2" fmla="*/ 244800 h 251527"/>
                <a:gd name="connsiteX3" fmla="*/ 268416 w 489627"/>
                <a:gd name="connsiteY3" fmla="*/ 181377 h 251527"/>
                <a:gd name="connsiteX4" fmla="*/ 230536 w 489627"/>
                <a:gd name="connsiteY4" fmla="*/ 180038 h 251527"/>
                <a:gd name="connsiteX5" fmla="*/ 23 w 489627"/>
                <a:gd name="connsiteY5" fmla="*/ 244800 h 251527"/>
                <a:gd name="connsiteX0" fmla="*/ 16 w 489620"/>
                <a:gd name="connsiteY0" fmla="*/ 244800 h 251527"/>
                <a:gd name="connsiteX1" fmla="*/ 242435 w 489620"/>
                <a:gd name="connsiteY1" fmla="*/ 0 h 251527"/>
                <a:gd name="connsiteX2" fmla="*/ 489616 w 489620"/>
                <a:gd name="connsiteY2" fmla="*/ 244800 h 251527"/>
                <a:gd name="connsiteX3" fmla="*/ 268409 w 489620"/>
                <a:gd name="connsiteY3" fmla="*/ 181377 h 251527"/>
                <a:gd name="connsiteX4" fmla="*/ 230529 w 489620"/>
                <a:gd name="connsiteY4" fmla="*/ 180038 h 251527"/>
                <a:gd name="connsiteX5" fmla="*/ 16 w 489620"/>
                <a:gd name="connsiteY5" fmla="*/ 244800 h 251527"/>
                <a:gd name="connsiteX0" fmla="*/ 16 w 489632"/>
                <a:gd name="connsiteY0" fmla="*/ 244969 h 251696"/>
                <a:gd name="connsiteX1" fmla="*/ 242435 w 489632"/>
                <a:gd name="connsiteY1" fmla="*/ 169 h 251696"/>
                <a:gd name="connsiteX2" fmla="*/ 489616 w 489632"/>
                <a:gd name="connsiteY2" fmla="*/ 244969 h 251696"/>
                <a:gd name="connsiteX3" fmla="*/ 268409 w 489632"/>
                <a:gd name="connsiteY3" fmla="*/ 181546 h 251696"/>
                <a:gd name="connsiteX4" fmla="*/ 230529 w 489632"/>
                <a:gd name="connsiteY4" fmla="*/ 180207 h 251696"/>
                <a:gd name="connsiteX5" fmla="*/ 16 w 489632"/>
                <a:gd name="connsiteY5" fmla="*/ 244969 h 251696"/>
                <a:gd name="connsiteX0" fmla="*/ 16 w 489633"/>
                <a:gd name="connsiteY0" fmla="*/ 244820 h 251547"/>
                <a:gd name="connsiteX1" fmla="*/ 242435 w 489633"/>
                <a:gd name="connsiteY1" fmla="*/ 20 h 251547"/>
                <a:gd name="connsiteX2" fmla="*/ 489616 w 489633"/>
                <a:gd name="connsiteY2" fmla="*/ 244820 h 251547"/>
                <a:gd name="connsiteX3" fmla="*/ 268409 w 489633"/>
                <a:gd name="connsiteY3" fmla="*/ 181397 h 251547"/>
                <a:gd name="connsiteX4" fmla="*/ 230529 w 489633"/>
                <a:gd name="connsiteY4" fmla="*/ 180058 h 251547"/>
                <a:gd name="connsiteX5" fmla="*/ 16 w 489633"/>
                <a:gd name="connsiteY5" fmla="*/ 244820 h 251547"/>
                <a:gd name="connsiteX0" fmla="*/ 16 w 489633"/>
                <a:gd name="connsiteY0" fmla="*/ 244820 h 251631"/>
                <a:gd name="connsiteX1" fmla="*/ 242435 w 489633"/>
                <a:gd name="connsiteY1" fmla="*/ 20 h 251631"/>
                <a:gd name="connsiteX2" fmla="*/ 489616 w 489633"/>
                <a:gd name="connsiteY2" fmla="*/ 244820 h 251631"/>
                <a:gd name="connsiteX3" fmla="*/ 306509 w 489633"/>
                <a:gd name="connsiteY3" fmla="*/ 143297 h 251631"/>
                <a:gd name="connsiteX4" fmla="*/ 230529 w 489633"/>
                <a:gd name="connsiteY4" fmla="*/ 180058 h 251631"/>
                <a:gd name="connsiteX5" fmla="*/ 16 w 489633"/>
                <a:gd name="connsiteY5" fmla="*/ 244820 h 251631"/>
                <a:gd name="connsiteX0" fmla="*/ 1952 w 491569"/>
                <a:gd name="connsiteY0" fmla="*/ 244820 h 252246"/>
                <a:gd name="connsiteX1" fmla="*/ 244371 w 491569"/>
                <a:gd name="connsiteY1" fmla="*/ 20 h 252246"/>
                <a:gd name="connsiteX2" fmla="*/ 491552 w 491569"/>
                <a:gd name="connsiteY2" fmla="*/ 244820 h 252246"/>
                <a:gd name="connsiteX3" fmla="*/ 308445 w 491569"/>
                <a:gd name="connsiteY3" fmla="*/ 143297 h 252246"/>
                <a:gd name="connsiteX4" fmla="*/ 139596 w 491569"/>
                <a:gd name="connsiteY4" fmla="*/ 184821 h 252246"/>
                <a:gd name="connsiteX5" fmla="*/ 1952 w 491569"/>
                <a:gd name="connsiteY5" fmla="*/ 244820 h 252246"/>
                <a:gd name="connsiteX0" fmla="*/ 471 w 490088"/>
                <a:gd name="connsiteY0" fmla="*/ 244821 h 261241"/>
                <a:gd name="connsiteX1" fmla="*/ 242890 w 490088"/>
                <a:gd name="connsiteY1" fmla="*/ 21 h 261241"/>
                <a:gd name="connsiteX2" fmla="*/ 490071 w 490088"/>
                <a:gd name="connsiteY2" fmla="*/ 244821 h 261241"/>
                <a:gd name="connsiteX3" fmla="*/ 306964 w 490088"/>
                <a:gd name="connsiteY3" fmla="*/ 143298 h 261241"/>
                <a:gd name="connsiteX4" fmla="*/ 138115 w 490088"/>
                <a:gd name="connsiteY4" fmla="*/ 184822 h 261241"/>
                <a:gd name="connsiteX5" fmla="*/ 471 w 490088"/>
                <a:gd name="connsiteY5" fmla="*/ 244821 h 261241"/>
                <a:gd name="connsiteX0" fmla="*/ 490 w 490107"/>
                <a:gd name="connsiteY0" fmla="*/ 244821 h 262142"/>
                <a:gd name="connsiteX1" fmla="*/ 242909 w 490107"/>
                <a:gd name="connsiteY1" fmla="*/ 21 h 262142"/>
                <a:gd name="connsiteX2" fmla="*/ 490090 w 490107"/>
                <a:gd name="connsiteY2" fmla="*/ 244821 h 262142"/>
                <a:gd name="connsiteX3" fmla="*/ 333177 w 490107"/>
                <a:gd name="connsiteY3" fmla="*/ 95673 h 262142"/>
                <a:gd name="connsiteX4" fmla="*/ 138134 w 490107"/>
                <a:gd name="connsiteY4" fmla="*/ 184822 h 262142"/>
                <a:gd name="connsiteX5" fmla="*/ 490 w 490107"/>
                <a:gd name="connsiteY5" fmla="*/ 244821 h 262142"/>
                <a:gd name="connsiteX0" fmla="*/ 980 w 490597"/>
                <a:gd name="connsiteY0" fmla="*/ 244821 h 260487"/>
                <a:gd name="connsiteX1" fmla="*/ 243399 w 490597"/>
                <a:gd name="connsiteY1" fmla="*/ 21 h 260487"/>
                <a:gd name="connsiteX2" fmla="*/ 490580 w 490597"/>
                <a:gd name="connsiteY2" fmla="*/ 244821 h 260487"/>
                <a:gd name="connsiteX3" fmla="*/ 333667 w 490597"/>
                <a:gd name="connsiteY3" fmla="*/ 95673 h 260487"/>
                <a:gd name="connsiteX4" fmla="*/ 164818 w 490597"/>
                <a:gd name="connsiteY4" fmla="*/ 220540 h 260487"/>
                <a:gd name="connsiteX5" fmla="*/ 980 w 490597"/>
                <a:gd name="connsiteY5" fmla="*/ 244821 h 260487"/>
                <a:gd name="connsiteX0" fmla="*/ 1016 w 490633"/>
                <a:gd name="connsiteY0" fmla="*/ 244821 h 259180"/>
                <a:gd name="connsiteX1" fmla="*/ 243435 w 490633"/>
                <a:gd name="connsiteY1" fmla="*/ 21 h 259180"/>
                <a:gd name="connsiteX2" fmla="*/ 490616 w 490633"/>
                <a:gd name="connsiteY2" fmla="*/ 244821 h 259180"/>
                <a:gd name="connsiteX3" fmla="*/ 333703 w 490633"/>
                <a:gd name="connsiteY3" fmla="*/ 95673 h 259180"/>
                <a:gd name="connsiteX4" fmla="*/ 164854 w 490633"/>
                <a:gd name="connsiteY4" fmla="*/ 220540 h 259180"/>
                <a:gd name="connsiteX5" fmla="*/ 1016 w 490633"/>
                <a:gd name="connsiteY5" fmla="*/ 244821 h 259180"/>
                <a:gd name="connsiteX0" fmla="*/ 88 w 489705"/>
                <a:gd name="connsiteY0" fmla="*/ 244821 h 259180"/>
                <a:gd name="connsiteX1" fmla="*/ 242507 w 489705"/>
                <a:gd name="connsiteY1" fmla="*/ 21 h 259180"/>
                <a:gd name="connsiteX2" fmla="*/ 489688 w 489705"/>
                <a:gd name="connsiteY2" fmla="*/ 244821 h 259180"/>
                <a:gd name="connsiteX3" fmla="*/ 332775 w 489705"/>
                <a:gd name="connsiteY3" fmla="*/ 95673 h 259180"/>
                <a:gd name="connsiteX4" fmla="*/ 163926 w 489705"/>
                <a:gd name="connsiteY4" fmla="*/ 220540 h 259180"/>
                <a:gd name="connsiteX5" fmla="*/ 88 w 489705"/>
                <a:gd name="connsiteY5" fmla="*/ 244821 h 259180"/>
                <a:gd name="connsiteX0" fmla="*/ 88 w 484929"/>
                <a:gd name="connsiteY0" fmla="*/ 245614 h 259973"/>
                <a:gd name="connsiteX1" fmla="*/ 242507 w 484929"/>
                <a:gd name="connsiteY1" fmla="*/ 814 h 259973"/>
                <a:gd name="connsiteX2" fmla="*/ 484926 w 484929"/>
                <a:gd name="connsiteY2" fmla="*/ 167033 h 259973"/>
                <a:gd name="connsiteX3" fmla="*/ 332775 w 484929"/>
                <a:gd name="connsiteY3" fmla="*/ 96466 h 259973"/>
                <a:gd name="connsiteX4" fmla="*/ 163926 w 484929"/>
                <a:gd name="connsiteY4" fmla="*/ 221333 h 259973"/>
                <a:gd name="connsiteX5" fmla="*/ 88 w 484929"/>
                <a:gd name="connsiteY5" fmla="*/ 245614 h 259973"/>
                <a:gd name="connsiteX0" fmla="*/ 88 w 484939"/>
                <a:gd name="connsiteY0" fmla="*/ 244845 h 259204"/>
                <a:gd name="connsiteX1" fmla="*/ 242507 w 484939"/>
                <a:gd name="connsiteY1" fmla="*/ 45 h 259204"/>
                <a:gd name="connsiteX2" fmla="*/ 484926 w 484939"/>
                <a:gd name="connsiteY2" fmla="*/ 166264 h 259204"/>
                <a:gd name="connsiteX3" fmla="*/ 332775 w 484939"/>
                <a:gd name="connsiteY3" fmla="*/ 95697 h 259204"/>
                <a:gd name="connsiteX4" fmla="*/ 163926 w 484939"/>
                <a:gd name="connsiteY4" fmla="*/ 220564 h 259204"/>
                <a:gd name="connsiteX5" fmla="*/ 88 w 484939"/>
                <a:gd name="connsiteY5" fmla="*/ 244845 h 259204"/>
                <a:gd name="connsiteX0" fmla="*/ 88 w 484926"/>
                <a:gd name="connsiteY0" fmla="*/ 244845 h 259204"/>
                <a:gd name="connsiteX1" fmla="*/ 242507 w 484926"/>
                <a:gd name="connsiteY1" fmla="*/ 45 h 259204"/>
                <a:gd name="connsiteX2" fmla="*/ 484926 w 484926"/>
                <a:gd name="connsiteY2" fmla="*/ 166264 h 259204"/>
                <a:gd name="connsiteX3" fmla="*/ 332775 w 484926"/>
                <a:gd name="connsiteY3" fmla="*/ 95697 h 259204"/>
                <a:gd name="connsiteX4" fmla="*/ 163926 w 484926"/>
                <a:gd name="connsiteY4" fmla="*/ 220564 h 259204"/>
                <a:gd name="connsiteX5" fmla="*/ 88 w 484926"/>
                <a:gd name="connsiteY5" fmla="*/ 244845 h 259204"/>
                <a:gd name="connsiteX0" fmla="*/ 1072 w 485910"/>
                <a:gd name="connsiteY0" fmla="*/ 251987 h 266866"/>
                <a:gd name="connsiteX1" fmla="*/ 245873 w 485910"/>
                <a:gd name="connsiteY1" fmla="*/ 43 h 266866"/>
                <a:gd name="connsiteX2" fmla="*/ 485910 w 485910"/>
                <a:gd name="connsiteY2" fmla="*/ 173406 h 266866"/>
                <a:gd name="connsiteX3" fmla="*/ 333759 w 485910"/>
                <a:gd name="connsiteY3" fmla="*/ 102839 h 266866"/>
                <a:gd name="connsiteX4" fmla="*/ 164910 w 485910"/>
                <a:gd name="connsiteY4" fmla="*/ 227706 h 266866"/>
                <a:gd name="connsiteX5" fmla="*/ 1072 w 485910"/>
                <a:gd name="connsiteY5" fmla="*/ 251987 h 266866"/>
                <a:gd name="connsiteX0" fmla="*/ 1072 w 485910"/>
                <a:gd name="connsiteY0" fmla="*/ 249607 h 264313"/>
                <a:gd name="connsiteX1" fmla="*/ 245873 w 485910"/>
                <a:gd name="connsiteY1" fmla="*/ 44 h 264313"/>
                <a:gd name="connsiteX2" fmla="*/ 485910 w 485910"/>
                <a:gd name="connsiteY2" fmla="*/ 171026 h 264313"/>
                <a:gd name="connsiteX3" fmla="*/ 333759 w 485910"/>
                <a:gd name="connsiteY3" fmla="*/ 100459 h 264313"/>
                <a:gd name="connsiteX4" fmla="*/ 164910 w 485910"/>
                <a:gd name="connsiteY4" fmla="*/ 225326 h 264313"/>
                <a:gd name="connsiteX5" fmla="*/ 1072 w 485910"/>
                <a:gd name="connsiteY5" fmla="*/ 249607 h 264313"/>
                <a:gd name="connsiteX0" fmla="*/ 12 w 484850"/>
                <a:gd name="connsiteY0" fmla="*/ 249607 h 265353"/>
                <a:gd name="connsiteX1" fmla="*/ 244813 w 484850"/>
                <a:gd name="connsiteY1" fmla="*/ 44 h 265353"/>
                <a:gd name="connsiteX2" fmla="*/ 484850 w 484850"/>
                <a:gd name="connsiteY2" fmla="*/ 171026 h 265353"/>
                <a:gd name="connsiteX3" fmla="*/ 332699 w 484850"/>
                <a:gd name="connsiteY3" fmla="*/ 100459 h 265353"/>
                <a:gd name="connsiteX4" fmla="*/ 163850 w 484850"/>
                <a:gd name="connsiteY4" fmla="*/ 225326 h 265353"/>
                <a:gd name="connsiteX5" fmla="*/ 12 w 484850"/>
                <a:gd name="connsiteY5" fmla="*/ 249607 h 265353"/>
                <a:gd name="connsiteX0" fmla="*/ 12 w 484850"/>
                <a:gd name="connsiteY0" fmla="*/ 249607 h 265353"/>
                <a:gd name="connsiteX1" fmla="*/ 244813 w 484850"/>
                <a:gd name="connsiteY1" fmla="*/ 44 h 265353"/>
                <a:gd name="connsiteX2" fmla="*/ 484850 w 484850"/>
                <a:gd name="connsiteY2" fmla="*/ 171026 h 265353"/>
                <a:gd name="connsiteX3" fmla="*/ 332699 w 484850"/>
                <a:gd name="connsiteY3" fmla="*/ 100459 h 265353"/>
                <a:gd name="connsiteX4" fmla="*/ 163850 w 484850"/>
                <a:gd name="connsiteY4" fmla="*/ 225326 h 265353"/>
                <a:gd name="connsiteX5" fmla="*/ 12 w 484850"/>
                <a:gd name="connsiteY5" fmla="*/ 249607 h 265353"/>
                <a:gd name="connsiteX0" fmla="*/ 12 w 484850"/>
                <a:gd name="connsiteY0" fmla="*/ 249607 h 265353"/>
                <a:gd name="connsiteX1" fmla="*/ 244813 w 484850"/>
                <a:gd name="connsiteY1" fmla="*/ 44 h 265353"/>
                <a:gd name="connsiteX2" fmla="*/ 484850 w 484850"/>
                <a:gd name="connsiteY2" fmla="*/ 171026 h 265353"/>
                <a:gd name="connsiteX3" fmla="*/ 332699 w 484850"/>
                <a:gd name="connsiteY3" fmla="*/ 100459 h 265353"/>
                <a:gd name="connsiteX4" fmla="*/ 163850 w 484850"/>
                <a:gd name="connsiteY4" fmla="*/ 225326 h 265353"/>
                <a:gd name="connsiteX5" fmla="*/ 12 w 484850"/>
                <a:gd name="connsiteY5" fmla="*/ 249607 h 265353"/>
                <a:gd name="connsiteX0" fmla="*/ 12 w 484850"/>
                <a:gd name="connsiteY0" fmla="*/ 249607 h 265353"/>
                <a:gd name="connsiteX1" fmla="*/ 244813 w 484850"/>
                <a:gd name="connsiteY1" fmla="*/ 44 h 265353"/>
                <a:gd name="connsiteX2" fmla="*/ 484850 w 484850"/>
                <a:gd name="connsiteY2" fmla="*/ 171026 h 265353"/>
                <a:gd name="connsiteX3" fmla="*/ 332699 w 484850"/>
                <a:gd name="connsiteY3" fmla="*/ 100459 h 265353"/>
                <a:gd name="connsiteX4" fmla="*/ 163850 w 484850"/>
                <a:gd name="connsiteY4" fmla="*/ 225326 h 265353"/>
                <a:gd name="connsiteX5" fmla="*/ 12 w 484850"/>
                <a:gd name="connsiteY5" fmla="*/ 249607 h 265353"/>
                <a:gd name="connsiteX0" fmla="*/ 12 w 484850"/>
                <a:gd name="connsiteY0" fmla="*/ 249607 h 265353"/>
                <a:gd name="connsiteX1" fmla="*/ 244813 w 484850"/>
                <a:gd name="connsiteY1" fmla="*/ 44 h 265353"/>
                <a:gd name="connsiteX2" fmla="*/ 484850 w 484850"/>
                <a:gd name="connsiteY2" fmla="*/ 171026 h 265353"/>
                <a:gd name="connsiteX3" fmla="*/ 332699 w 484850"/>
                <a:gd name="connsiteY3" fmla="*/ 100459 h 265353"/>
                <a:gd name="connsiteX4" fmla="*/ 163850 w 484850"/>
                <a:gd name="connsiteY4" fmla="*/ 225326 h 265353"/>
                <a:gd name="connsiteX5" fmla="*/ 12 w 484850"/>
                <a:gd name="connsiteY5" fmla="*/ 249607 h 26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4850" h="265353">
                  <a:moveTo>
                    <a:pt x="12" y="249607"/>
                  </a:moveTo>
                  <a:cubicBezTo>
                    <a:pt x="-781" y="209679"/>
                    <a:pt x="37801" y="-3528"/>
                    <a:pt x="244813" y="44"/>
                  </a:cubicBezTo>
                  <a:cubicBezTo>
                    <a:pt x="451825" y="3616"/>
                    <a:pt x="459486" y="140398"/>
                    <a:pt x="484850" y="171026"/>
                  </a:cubicBezTo>
                  <a:cubicBezTo>
                    <a:pt x="467352" y="218321"/>
                    <a:pt x="375880" y="111253"/>
                    <a:pt x="332699" y="100459"/>
                  </a:cubicBezTo>
                  <a:cubicBezTo>
                    <a:pt x="289518" y="89665"/>
                    <a:pt x="224060" y="207611"/>
                    <a:pt x="163850" y="225326"/>
                  </a:cubicBezTo>
                  <a:cubicBezTo>
                    <a:pt x="103640" y="243041"/>
                    <a:pt x="805" y="289535"/>
                    <a:pt x="12" y="24960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4" name="Ellipszis 13">
              <a:hlinkClick r:id="rId7" action="ppaction://hlinksldjump"/>
            </p:cNvPr>
            <p:cNvSpPr/>
            <p:nvPr/>
          </p:nvSpPr>
          <p:spPr>
            <a:xfrm>
              <a:off x="1430731" y="2681328"/>
              <a:ext cx="65462" cy="6033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9" name="Ellipszis 58">
              <a:hlinkClick r:id="rId7" action="ppaction://hlinksldjump"/>
            </p:cNvPr>
            <p:cNvSpPr/>
            <p:nvPr/>
          </p:nvSpPr>
          <p:spPr>
            <a:xfrm>
              <a:off x="1370055" y="2708623"/>
              <a:ext cx="33593" cy="3096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35" name="Csoportba foglalás 34"/>
          <p:cNvGrpSpPr>
            <a:grpSpLocks noChangeAspect="1"/>
          </p:cNvGrpSpPr>
          <p:nvPr/>
        </p:nvGrpSpPr>
        <p:grpSpPr>
          <a:xfrm>
            <a:off x="2083473" y="2508887"/>
            <a:ext cx="515294" cy="511200"/>
            <a:chOff x="2083473" y="2508887"/>
            <a:chExt cx="515294" cy="511200"/>
          </a:xfrm>
        </p:grpSpPr>
        <p:sp>
          <p:nvSpPr>
            <p:cNvPr id="36" name="Ellipszis 35">
              <a:hlinkClick r:id="rId8" action="ppaction://hlinksldjump"/>
            </p:cNvPr>
            <p:cNvSpPr>
              <a:spLocks noChangeAspect="1"/>
            </p:cNvSpPr>
            <p:nvPr/>
          </p:nvSpPr>
          <p:spPr>
            <a:xfrm>
              <a:off x="2083473" y="2508887"/>
              <a:ext cx="511200" cy="5112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" name="Szabadkézi sokszög 2">
              <a:hlinkClick r:id="rId8" action="ppaction://hlinksldjump"/>
            </p:cNvPr>
            <p:cNvSpPr/>
            <p:nvPr/>
          </p:nvSpPr>
          <p:spPr>
            <a:xfrm>
              <a:off x="2462020" y="2595196"/>
              <a:ext cx="136747" cy="233317"/>
            </a:xfrm>
            <a:custGeom>
              <a:avLst/>
              <a:gdLst>
                <a:gd name="connsiteX0" fmla="*/ 57165 w 240703"/>
                <a:gd name="connsiteY0" fmla="*/ 738 h 396578"/>
                <a:gd name="connsiteX1" fmla="*/ 92883 w 240703"/>
                <a:gd name="connsiteY1" fmla="*/ 115038 h 396578"/>
                <a:gd name="connsiteX2" fmla="*/ 35733 w 240703"/>
                <a:gd name="connsiteY2" fmla="*/ 143613 h 396578"/>
                <a:gd name="connsiteX3" fmla="*/ 35733 w 240703"/>
                <a:gd name="connsiteY3" fmla="*/ 217432 h 396578"/>
                <a:gd name="connsiteX4" fmla="*/ 15 w 240703"/>
                <a:gd name="connsiteY4" fmla="*/ 276963 h 396578"/>
                <a:gd name="connsiteX5" fmla="*/ 40496 w 240703"/>
                <a:gd name="connsiteY5" fmla="*/ 293632 h 396578"/>
                <a:gd name="connsiteX6" fmla="*/ 76215 w 240703"/>
                <a:gd name="connsiteY6" fmla="*/ 329350 h 396578"/>
                <a:gd name="connsiteX7" fmla="*/ 159558 w 240703"/>
                <a:gd name="connsiteY7" fmla="*/ 322207 h 396578"/>
                <a:gd name="connsiteX8" fmla="*/ 171465 w 240703"/>
                <a:gd name="connsiteY8" fmla="*/ 396025 h 396578"/>
                <a:gd name="connsiteX9" fmla="*/ 207183 w 240703"/>
                <a:gd name="connsiteY9" fmla="*/ 346019 h 396578"/>
                <a:gd name="connsiteX10" fmla="*/ 233377 w 240703"/>
                <a:gd name="connsiteY10" fmla="*/ 176950 h 396578"/>
                <a:gd name="connsiteX11" fmla="*/ 57165 w 240703"/>
                <a:gd name="connsiteY11" fmla="*/ 738 h 396578"/>
                <a:gd name="connsiteX0" fmla="*/ 57165 w 241347"/>
                <a:gd name="connsiteY0" fmla="*/ 665 h 410793"/>
                <a:gd name="connsiteX1" fmla="*/ 92883 w 241347"/>
                <a:gd name="connsiteY1" fmla="*/ 129253 h 410793"/>
                <a:gd name="connsiteX2" fmla="*/ 35733 w 241347"/>
                <a:gd name="connsiteY2" fmla="*/ 157828 h 410793"/>
                <a:gd name="connsiteX3" fmla="*/ 35733 w 241347"/>
                <a:gd name="connsiteY3" fmla="*/ 231647 h 410793"/>
                <a:gd name="connsiteX4" fmla="*/ 15 w 241347"/>
                <a:gd name="connsiteY4" fmla="*/ 291178 h 410793"/>
                <a:gd name="connsiteX5" fmla="*/ 40496 w 241347"/>
                <a:gd name="connsiteY5" fmla="*/ 307847 h 410793"/>
                <a:gd name="connsiteX6" fmla="*/ 76215 w 241347"/>
                <a:gd name="connsiteY6" fmla="*/ 343565 h 410793"/>
                <a:gd name="connsiteX7" fmla="*/ 159558 w 241347"/>
                <a:gd name="connsiteY7" fmla="*/ 336422 h 410793"/>
                <a:gd name="connsiteX8" fmla="*/ 171465 w 241347"/>
                <a:gd name="connsiteY8" fmla="*/ 410240 h 410793"/>
                <a:gd name="connsiteX9" fmla="*/ 207183 w 241347"/>
                <a:gd name="connsiteY9" fmla="*/ 360234 h 410793"/>
                <a:gd name="connsiteX10" fmla="*/ 233377 w 241347"/>
                <a:gd name="connsiteY10" fmla="*/ 191165 h 410793"/>
                <a:gd name="connsiteX11" fmla="*/ 57165 w 241347"/>
                <a:gd name="connsiteY11" fmla="*/ 665 h 410793"/>
                <a:gd name="connsiteX0" fmla="*/ 57165 w 241347"/>
                <a:gd name="connsiteY0" fmla="*/ 5 h 410133"/>
                <a:gd name="connsiteX1" fmla="*/ 92883 w 241347"/>
                <a:gd name="connsiteY1" fmla="*/ 128593 h 410133"/>
                <a:gd name="connsiteX2" fmla="*/ 35733 w 241347"/>
                <a:gd name="connsiteY2" fmla="*/ 157168 h 410133"/>
                <a:gd name="connsiteX3" fmla="*/ 35733 w 241347"/>
                <a:gd name="connsiteY3" fmla="*/ 230987 h 410133"/>
                <a:gd name="connsiteX4" fmla="*/ 15 w 241347"/>
                <a:gd name="connsiteY4" fmla="*/ 290518 h 410133"/>
                <a:gd name="connsiteX5" fmla="*/ 40496 w 241347"/>
                <a:gd name="connsiteY5" fmla="*/ 307187 h 410133"/>
                <a:gd name="connsiteX6" fmla="*/ 76215 w 241347"/>
                <a:gd name="connsiteY6" fmla="*/ 342905 h 410133"/>
                <a:gd name="connsiteX7" fmla="*/ 159558 w 241347"/>
                <a:gd name="connsiteY7" fmla="*/ 335762 h 410133"/>
                <a:gd name="connsiteX8" fmla="*/ 171465 w 241347"/>
                <a:gd name="connsiteY8" fmla="*/ 409580 h 410133"/>
                <a:gd name="connsiteX9" fmla="*/ 207183 w 241347"/>
                <a:gd name="connsiteY9" fmla="*/ 359574 h 410133"/>
                <a:gd name="connsiteX10" fmla="*/ 233377 w 241347"/>
                <a:gd name="connsiteY10" fmla="*/ 190505 h 410133"/>
                <a:gd name="connsiteX11" fmla="*/ 57165 w 241347"/>
                <a:gd name="connsiteY11" fmla="*/ 5 h 410133"/>
                <a:gd name="connsiteX0" fmla="*/ 57165 w 243021"/>
                <a:gd name="connsiteY0" fmla="*/ 5 h 410133"/>
                <a:gd name="connsiteX1" fmla="*/ 92883 w 243021"/>
                <a:gd name="connsiteY1" fmla="*/ 128593 h 410133"/>
                <a:gd name="connsiteX2" fmla="*/ 35733 w 243021"/>
                <a:gd name="connsiteY2" fmla="*/ 157168 h 410133"/>
                <a:gd name="connsiteX3" fmla="*/ 35733 w 243021"/>
                <a:gd name="connsiteY3" fmla="*/ 230987 h 410133"/>
                <a:gd name="connsiteX4" fmla="*/ 15 w 243021"/>
                <a:gd name="connsiteY4" fmla="*/ 290518 h 410133"/>
                <a:gd name="connsiteX5" fmla="*/ 40496 w 243021"/>
                <a:gd name="connsiteY5" fmla="*/ 307187 h 410133"/>
                <a:gd name="connsiteX6" fmla="*/ 76215 w 243021"/>
                <a:gd name="connsiteY6" fmla="*/ 342905 h 410133"/>
                <a:gd name="connsiteX7" fmla="*/ 159558 w 243021"/>
                <a:gd name="connsiteY7" fmla="*/ 335762 h 410133"/>
                <a:gd name="connsiteX8" fmla="*/ 171465 w 243021"/>
                <a:gd name="connsiteY8" fmla="*/ 409580 h 410133"/>
                <a:gd name="connsiteX9" fmla="*/ 207183 w 243021"/>
                <a:gd name="connsiteY9" fmla="*/ 359574 h 410133"/>
                <a:gd name="connsiteX10" fmla="*/ 233377 w 243021"/>
                <a:gd name="connsiteY10" fmla="*/ 190505 h 410133"/>
                <a:gd name="connsiteX11" fmla="*/ 57165 w 243021"/>
                <a:gd name="connsiteY11" fmla="*/ 5 h 410133"/>
                <a:gd name="connsiteX0" fmla="*/ 57165 w 243021"/>
                <a:gd name="connsiteY0" fmla="*/ 5 h 410194"/>
                <a:gd name="connsiteX1" fmla="*/ 92883 w 243021"/>
                <a:gd name="connsiteY1" fmla="*/ 128593 h 410194"/>
                <a:gd name="connsiteX2" fmla="*/ 35733 w 243021"/>
                <a:gd name="connsiteY2" fmla="*/ 157168 h 410194"/>
                <a:gd name="connsiteX3" fmla="*/ 35733 w 243021"/>
                <a:gd name="connsiteY3" fmla="*/ 230987 h 410194"/>
                <a:gd name="connsiteX4" fmla="*/ 15 w 243021"/>
                <a:gd name="connsiteY4" fmla="*/ 290518 h 410194"/>
                <a:gd name="connsiteX5" fmla="*/ 40496 w 243021"/>
                <a:gd name="connsiteY5" fmla="*/ 307187 h 410194"/>
                <a:gd name="connsiteX6" fmla="*/ 76215 w 243021"/>
                <a:gd name="connsiteY6" fmla="*/ 342905 h 410194"/>
                <a:gd name="connsiteX7" fmla="*/ 159558 w 243021"/>
                <a:gd name="connsiteY7" fmla="*/ 335762 h 410194"/>
                <a:gd name="connsiteX8" fmla="*/ 171465 w 243021"/>
                <a:gd name="connsiteY8" fmla="*/ 409580 h 410194"/>
                <a:gd name="connsiteX9" fmla="*/ 207183 w 243021"/>
                <a:gd name="connsiteY9" fmla="*/ 359574 h 410194"/>
                <a:gd name="connsiteX10" fmla="*/ 233377 w 243021"/>
                <a:gd name="connsiteY10" fmla="*/ 190505 h 410194"/>
                <a:gd name="connsiteX11" fmla="*/ 57165 w 243021"/>
                <a:gd name="connsiteY11" fmla="*/ 5 h 410194"/>
                <a:gd name="connsiteX0" fmla="*/ 57165 w 242431"/>
                <a:gd name="connsiteY0" fmla="*/ 5 h 412726"/>
                <a:gd name="connsiteX1" fmla="*/ 92883 w 242431"/>
                <a:gd name="connsiteY1" fmla="*/ 128593 h 412726"/>
                <a:gd name="connsiteX2" fmla="*/ 35733 w 242431"/>
                <a:gd name="connsiteY2" fmla="*/ 157168 h 412726"/>
                <a:gd name="connsiteX3" fmla="*/ 35733 w 242431"/>
                <a:gd name="connsiteY3" fmla="*/ 230987 h 412726"/>
                <a:gd name="connsiteX4" fmla="*/ 15 w 242431"/>
                <a:gd name="connsiteY4" fmla="*/ 290518 h 412726"/>
                <a:gd name="connsiteX5" fmla="*/ 40496 w 242431"/>
                <a:gd name="connsiteY5" fmla="*/ 307187 h 412726"/>
                <a:gd name="connsiteX6" fmla="*/ 76215 w 242431"/>
                <a:gd name="connsiteY6" fmla="*/ 342905 h 412726"/>
                <a:gd name="connsiteX7" fmla="*/ 159558 w 242431"/>
                <a:gd name="connsiteY7" fmla="*/ 335762 h 412726"/>
                <a:gd name="connsiteX8" fmla="*/ 171465 w 242431"/>
                <a:gd name="connsiteY8" fmla="*/ 409580 h 412726"/>
                <a:gd name="connsiteX9" fmla="*/ 204802 w 242431"/>
                <a:gd name="connsiteY9" fmla="*/ 376242 h 412726"/>
                <a:gd name="connsiteX10" fmla="*/ 233377 w 242431"/>
                <a:gd name="connsiteY10" fmla="*/ 190505 h 412726"/>
                <a:gd name="connsiteX11" fmla="*/ 57165 w 242431"/>
                <a:gd name="connsiteY11" fmla="*/ 5 h 412726"/>
                <a:gd name="connsiteX0" fmla="*/ 59547 w 242262"/>
                <a:gd name="connsiteY0" fmla="*/ 6 h 400821"/>
                <a:gd name="connsiteX1" fmla="*/ 92883 w 242262"/>
                <a:gd name="connsiteY1" fmla="*/ 116688 h 400821"/>
                <a:gd name="connsiteX2" fmla="*/ 35733 w 242262"/>
                <a:gd name="connsiteY2" fmla="*/ 145263 h 400821"/>
                <a:gd name="connsiteX3" fmla="*/ 35733 w 242262"/>
                <a:gd name="connsiteY3" fmla="*/ 219082 h 400821"/>
                <a:gd name="connsiteX4" fmla="*/ 15 w 242262"/>
                <a:gd name="connsiteY4" fmla="*/ 278613 h 400821"/>
                <a:gd name="connsiteX5" fmla="*/ 40496 w 242262"/>
                <a:gd name="connsiteY5" fmla="*/ 295282 h 400821"/>
                <a:gd name="connsiteX6" fmla="*/ 76215 w 242262"/>
                <a:gd name="connsiteY6" fmla="*/ 331000 h 400821"/>
                <a:gd name="connsiteX7" fmla="*/ 159558 w 242262"/>
                <a:gd name="connsiteY7" fmla="*/ 323857 h 400821"/>
                <a:gd name="connsiteX8" fmla="*/ 171465 w 242262"/>
                <a:gd name="connsiteY8" fmla="*/ 397675 h 400821"/>
                <a:gd name="connsiteX9" fmla="*/ 204802 w 242262"/>
                <a:gd name="connsiteY9" fmla="*/ 364337 h 400821"/>
                <a:gd name="connsiteX10" fmla="*/ 233377 w 242262"/>
                <a:gd name="connsiteY10" fmla="*/ 178600 h 400821"/>
                <a:gd name="connsiteX11" fmla="*/ 59547 w 242262"/>
                <a:gd name="connsiteY11" fmla="*/ 6 h 400821"/>
                <a:gd name="connsiteX0" fmla="*/ 59547 w 242262"/>
                <a:gd name="connsiteY0" fmla="*/ 6 h 400821"/>
                <a:gd name="connsiteX1" fmla="*/ 92883 w 242262"/>
                <a:gd name="connsiteY1" fmla="*/ 116688 h 400821"/>
                <a:gd name="connsiteX2" fmla="*/ 35733 w 242262"/>
                <a:gd name="connsiteY2" fmla="*/ 145263 h 400821"/>
                <a:gd name="connsiteX3" fmla="*/ 35733 w 242262"/>
                <a:gd name="connsiteY3" fmla="*/ 219082 h 400821"/>
                <a:gd name="connsiteX4" fmla="*/ 15 w 242262"/>
                <a:gd name="connsiteY4" fmla="*/ 278613 h 400821"/>
                <a:gd name="connsiteX5" fmla="*/ 40496 w 242262"/>
                <a:gd name="connsiteY5" fmla="*/ 295282 h 400821"/>
                <a:gd name="connsiteX6" fmla="*/ 97647 w 242262"/>
                <a:gd name="connsiteY6" fmla="*/ 326237 h 400821"/>
                <a:gd name="connsiteX7" fmla="*/ 159558 w 242262"/>
                <a:gd name="connsiteY7" fmla="*/ 323857 h 400821"/>
                <a:gd name="connsiteX8" fmla="*/ 171465 w 242262"/>
                <a:gd name="connsiteY8" fmla="*/ 397675 h 400821"/>
                <a:gd name="connsiteX9" fmla="*/ 204802 w 242262"/>
                <a:gd name="connsiteY9" fmla="*/ 364337 h 400821"/>
                <a:gd name="connsiteX10" fmla="*/ 233377 w 242262"/>
                <a:gd name="connsiteY10" fmla="*/ 178600 h 400821"/>
                <a:gd name="connsiteX11" fmla="*/ 59547 w 242262"/>
                <a:gd name="connsiteY11" fmla="*/ 6 h 400821"/>
                <a:gd name="connsiteX0" fmla="*/ 59981 w 242696"/>
                <a:gd name="connsiteY0" fmla="*/ 6 h 400821"/>
                <a:gd name="connsiteX1" fmla="*/ 93317 w 242696"/>
                <a:gd name="connsiteY1" fmla="*/ 116688 h 400821"/>
                <a:gd name="connsiteX2" fmla="*/ 36167 w 242696"/>
                <a:gd name="connsiteY2" fmla="*/ 145263 h 400821"/>
                <a:gd name="connsiteX3" fmla="*/ 36167 w 242696"/>
                <a:gd name="connsiteY3" fmla="*/ 219082 h 400821"/>
                <a:gd name="connsiteX4" fmla="*/ 449 w 242696"/>
                <a:gd name="connsiteY4" fmla="*/ 278613 h 400821"/>
                <a:gd name="connsiteX5" fmla="*/ 64743 w 242696"/>
                <a:gd name="connsiteY5" fmla="*/ 283375 h 400821"/>
                <a:gd name="connsiteX6" fmla="*/ 98081 w 242696"/>
                <a:gd name="connsiteY6" fmla="*/ 326237 h 400821"/>
                <a:gd name="connsiteX7" fmla="*/ 159992 w 242696"/>
                <a:gd name="connsiteY7" fmla="*/ 323857 h 400821"/>
                <a:gd name="connsiteX8" fmla="*/ 171899 w 242696"/>
                <a:gd name="connsiteY8" fmla="*/ 397675 h 400821"/>
                <a:gd name="connsiteX9" fmla="*/ 205236 w 242696"/>
                <a:gd name="connsiteY9" fmla="*/ 364337 h 400821"/>
                <a:gd name="connsiteX10" fmla="*/ 233811 w 242696"/>
                <a:gd name="connsiteY10" fmla="*/ 178600 h 400821"/>
                <a:gd name="connsiteX11" fmla="*/ 59981 w 242696"/>
                <a:gd name="connsiteY11" fmla="*/ 6 h 400821"/>
                <a:gd name="connsiteX0" fmla="*/ 34402 w 217117"/>
                <a:gd name="connsiteY0" fmla="*/ 6 h 400821"/>
                <a:gd name="connsiteX1" fmla="*/ 67738 w 217117"/>
                <a:gd name="connsiteY1" fmla="*/ 116688 h 400821"/>
                <a:gd name="connsiteX2" fmla="*/ 10588 w 217117"/>
                <a:gd name="connsiteY2" fmla="*/ 145263 h 400821"/>
                <a:gd name="connsiteX3" fmla="*/ 10588 w 217117"/>
                <a:gd name="connsiteY3" fmla="*/ 219082 h 400821"/>
                <a:gd name="connsiteX4" fmla="*/ 1063 w 217117"/>
                <a:gd name="connsiteY4" fmla="*/ 264326 h 400821"/>
                <a:gd name="connsiteX5" fmla="*/ 39164 w 217117"/>
                <a:gd name="connsiteY5" fmla="*/ 283375 h 400821"/>
                <a:gd name="connsiteX6" fmla="*/ 72502 w 217117"/>
                <a:gd name="connsiteY6" fmla="*/ 326237 h 400821"/>
                <a:gd name="connsiteX7" fmla="*/ 134413 w 217117"/>
                <a:gd name="connsiteY7" fmla="*/ 323857 h 400821"/>
                <a:gd name="connsiteX8" fmla="*/ 146320 w 217117"/>
                <a:gd name="connsiteY8" fmla="*/ 397675 h 400821"/>
                <a:gd name="connsiteX9" fmla="*/ 179657 w 217117"/>
                <a:gd name="connsiteY9" fmla="*/ 364337 h 400821"/>
                <a:gd name="connsiteX10" fmla="*/ 208232 w 217117"/>
                <a:gd name="connsiteY10" fmla="*/ 178600 h 400821"/>
                <a:gd name="connsiteX11" fmla="*/ 34402 w 217117"/>
                <a:gd name="connsiteY11" fmla="*/ 6 h 400821"/>
                <a:gd name="connsiteX0" fmla="*/ 33502 w 216217"/>
                <a:gd name="connsiteY0" fmla="*/ 6 h 400821"/>
                <a:gd name="connsiteX1" fmla="*/ 66838 w 216217"/>
                <a:gd name="connsiteY1" fmla="*/ 116688 h 400821"/>
                <a:gd name="connsiteX2" fmla="*/ 9688 w 216217"/>
                <a:gd name="connsiteY2" fmla="*/ 145263 h 400821"/>
                <a:gd name="connsiteX3" fmla="*/ 23975 w 216217"/>
                <a:gd name="connsiteY3" fmla="*/ 219082 h 400821"/>
                <a:gd name="connsiteX4" fmla="*/ 163 w 216217"/>
                <a:gd name="connsiteY4" fmla="*/ 264326 h 400821"/>
                <a:gd name="connsiteX5" fmla="*/ 38264 w 216217"/>
                <a:gd name="connsiteY5" fmla="*/ 283375 h 400821"/>
                <a:gd name="connsiteX6" fmla="*/ 71602 w 216217"/>
                <a:gd name="connsiteY6" fmla="*/ 326237 h 400821"/>
                <a:gd name="connsiteX7" fmla="*/ 133513 w 216217"/>
                <a:gd name="connsiteY7" fmla="*/ 323857 h 400821"/>
                <a:gd name="connsiteX8" fmla="*/ 145420 w 216217"/>
                <a:gd name="connsiteY8" fmla="*/ 397675 h 400821"/>
                <a:gd name="connsiteX9" fmla="*/ 178757 w 216217"/>
                <a:gd name="connsiteY9" fmla="*/ 364337 h 400821"/>
                <a:gd name="connsiteX10" fmla="*/ 207332 w 216217"/>
                <a:gd name="connsiteY10" fmla="*/ 178600 h 400821"/>
                <a:gd name="connsiteX11" fmla="*/ 33502 w 216217"/>
                <a:gd name="connsiteY11" fmla="*/ 6 h 400821"/>
                <a:gd name="connsiteX0" fmla="*/ 33529 w 216244"/>
                <a:gd name="connsiteY0" fmla="*/ 6 h 400821"/>
                <a:gd name="connsiteX1" fmla="*/ 66865 w 216244"/>
                <a:gd name="connsiteY1" fmla="*/ 116688 h 400821"/>
                <a:gd name="connsiteX2" fmla="*/ 33528 w 216244"/>
                <a:gd name="connsiteY2" fmla="*/ 147644 h 400821"/>
                <a:gd name="connsiteX3" fmla="*/ 24002 w 216244"/>
                <a:gd name="connsiteY3" fmla="*/ 219082 h 400821"/>
                <a:gd name="connsiteX4" fmla="*/ 190 w 216244"/>
                <a:gd name="connsiteY4" fmla="*/ 264326 h 400821"/>
                <a:gd name="connsiteX5" fmla="*/ 38291 w 216244"/>
                <a:gd name="connsiteY5" fmla="*/ 283375 h 400821"/>
                <a:gd name="connsiteX6" fmla="*/ 71629 w 216244"/>
                <a:gd name="connsiteY6" fmla="*/ 326237 h 400821"/>
                <a:gd name="connsiteX7" fmla="*/ 133540 w 216244"/>
                <a:gd name="connsiteY7" fmla="*/ 323857 h 400821"/>
                <a:gd name="connsiteX8" fmla="*/ 145447 w 216244"/>
                <a:gd name="connsiteY8" fmla="*/ 397675 h 400821"/>
                <a:gd name="connsiteX9" fmla="*/ 178784 w 216244"/>
                <a:gd name="connsiteY9" fmla="*/ 364337 h 400821"/>
                <a:gd name="connsiteX10" fmla="*/ 207359 w 216244"/>
                <a:gd name="connsiteY10" fmla="*/ 178600 h 400821"/>
                <a:gd name="connsiteX11" fmla="*/ 33529 w 216244"/>
                <a:gd name="connsiteY11" fmla="*/ 6 h 400821"/>
                <a:gd name="connsiteX0" fmla="*/ 33529 w 216244"/>
                <a:gd name="connsiteY0" fmla="*/ 727 h 401542"/>
                <a:gd name="connsiteX1" fmla="*/ 74009 w 216244"/>
                <a:gd name="connsiteY1" fmla="*/ 117409 h 401542"/>
                <a:gd name="connsiteX2" fmla="*/ 33528 w 216244"/>
                <a:gd name="connsiteY2" fmla="*/ 148365 h 401542"/>
                <a:gd name="connsiteX3" fmla="*/ 24002 w 216244"/>
                <a:gd name="connsiteY3" fmla="*/ 219803 h 401542"/>
                <a:gd name="connsiteX4" fmla="*/ 190 w 216244"/>
                <a:gd name="connsiteY4" fmla="*/ 265047 h 401542"/>
                <a:gd name="connsiteX5" fmla="*/ 38291 w 216244"/>
                <a:gd name="connsiteY5" fmla="*/ 284096 h 401542"/>
                <a:gd name="connsiteX6" fmla="*/ 71629 w 216244"/>
                <a:gd name="connsiteY6" fmla="*/ 326958 h 401542"/>
                <a:gd name="connsiteX7" fmla="*/ 133540 w 216244"/>
                <a:gd name="connsiteY7" fmla="*/ 324578 h 401542"/>
                <a:gd name="connsiteX8" fmla="*/ 145447 w 216244"/>
                <a:gd name="connsiteY8" fmla="*/ 398396 h 401542"/>
                <a:gd name="connsiteX9" fmla="*/ 178784 w 216244"/>
                <a:gd name="connsiteY9" fmla="*/ 365058 h 401542"/>
                <a:gd name="connsiteX10" fmla="*/ 207359 w 216244"/>
                <a:gd name="connsiteY10" fmla="*/ 179321 h 401542"/>
                <a:gd name="connsiteX11" fmla="*/ 33529 w 216244"/>
                <a:gd name="connsiteY11" fmla="*/ 727 h 401542"/>
                <a:gd name="connsiteX0" fmla="*/ 33529 w 216244"/>
                <a:gd name="connsiteY0" fmla="*/ 448 h 401263"/>
                <a:gd name="connsiteX1" fmla="*/ 74009 w 216244"/>
                <a:gd name="connsiteY1" fmla="*/ 117130 h 401263"/>
                <a:gd name="connsiteX2" fmla="*/ 33528 w 216244"/>
                <a:gd name="connsiteY2" fmla="*/ 148086 h 401263"/>
                <a:gd name="connsiteX3" fmla="*/ 24002 w 216244"/>
                <a:gd name="connsiteY3" fmla="*/ 219524 h 401263"/>
                <a:gd name="connsiteX4" fmla="*/ 190 w 216244"/>
                <a:gd name="connsiteY4" fmla="*/ 264768 h 401263"/>
                <a:gd name="connsiteX5" fmla="*/ 38291 w 216244"/>
                <a:gd name="connsiteY5" fmla="*/ 283817 h 401263"/>
                <a:gd name="connsiteX6" fmla="*/ 71629 w 216244"/>
                <a:gd name="connsiteY6" fmla="*/ 326679 h 401263"/>
                <a:gd name="connsiteX7" fmla="*/ 133540 w 216244"/>
                <a:gd name="connsiteY7" fmla="*/ 324299 h 401263"/>
                <a:gd name="connsiteX8" fmla="*/ 145447 w 216244"/>
                <a:gd name="connsiteY8" fmla="*/ 398117 h 401263"/>
                <a:gd name="connsiteX9" fmla="*/ 178784 w 216244"/>
                <a:gd name="connsiteY9" fmla="*/ 364779 h 401263"/>
                <a:gd name="connsiteX10" fmla="*/ 207359 w 216244"/>
                <a:gd name="connsiteY10" fmla="*/ 179042 h 401263"/>
                <a:gd name="connsiteX11" fmla="*/ 33529 w 216244"/>
                <a:gd name="connsiteY11" fmla="*/ 448 h 401263"/>
                <a:gd name="connsiteX0" fmla="*/ 207359 w 213392"/>
                <a:gd name="connsiteY0" fmla="*/ 62772 h 284993"/>
                <a:gd name="connsiteX1" fmla="*/ 74009 w 213392"/>
                <a:gd name="connsiteY1" fmla="*/ 860 h 284993"/>
                <a:gd name="connsiteX2" fmla="*/ 33528 w 213392"/>
                <a:gd name="connsiteY2" fmla="*/ 31816 h 284993"/>
                <a:gd name="connsiteX3" fmla="*/ 24002 w 213392"/>
                <a:gd name="connsiteY3" fmla="*/ 103254 h 284993"/>
                <a:gd name="connsiteX4" fmla="*/ 190 w 213392"/>
                <a:gd name="connsiteY4" fmla="*/ 148498 h 284993"/>
                <a:gd name="connsiteX5" fmla="*/ 38291 w 213392"/>
                <a:gd name="connsiteY5" fmla="*/ 167547 h 284993"/>
                <a:gd name="connsiteX6" fmla="*/ 71629 w 213392"/>
                <a:gd name="connsiteY6" fmla="*/ 210409 h 284993"/>
                <a:gd name="connsiteX7" fmla="*/ 133540 w 213392"/>
                <a:gd name="connsiteY7" fmla="*/ 208029 h 284993"/>
                <a:gd name="connsiteX8" fmla="*/ 145447 w 213392"/>
                <a:gd name="connsiteY8" fmla="*/ 281847 h 284993"/>
                <a:gd name="connsiteX9" fmla="*/ 178784 w 213392"/>
                <a:gd name="connsiteY9" fmla="*/ 248509 h 284993"/>
                <a:gd name="connsiteX10" fmla="*/ 207359 w 213392"/>
                <a:gd name="connsiteY10" fmla="*/ 62772 h 284993"/>
                <a:gd name="connsiteX0" fmla="*/ 207359 w 212274"/>
                <a:gd name="connsiteY0" fmla="*/ 62772 h 254359"/>
                <a:gd name="connsiteX1" fmla="*/ 74009 w 212274"/>
                <a:gd name="connsiteY1" fmla="*/ 860 h 254359"/>
                <a:gd name="connsiteX2" fmla="*/ 33528 w 212274"/>
                <a:gd name="connsiteY2" fmla="*/ 31816 h 254359"/>
                <a:gd name="connsiteX3" fmla="*/ 24002 w 212274"/>
                <a:gd name="connsiteY3" fmla="*/ 103254 h 254359"/>
                <a:gd name="connsiteX4" fmla="*/ 190 w 212274"/>
                <a:gd name="connsiteY4" fmla="*/ 148498 h 254359"/>
                <a:gd name="connsiteX5" fmla="*/ 38291 w 212274"/>
                <a:gd name="connsiteY5" fmla="*/ 167547 h 254359"/>
                <a:gd name="connsiteX6" fmla="*/ 71629 w 212274"/>
                <a:gd name="connsiteY6" fmla="*/ 210409 h 254359"/>
                <a:gd name="connsiteX7" fmla="*/ 133540 w 212274"/>
                <a:gd name="connsiteY7" fmla="*/ 208029 h 254359"/>
                <a:gd name="connsiteX8" fmla="*/ 178784 w 212274"/>
                <a:gd name="connsiteY8" fmla="*/ 248509 h 254359"/>
                <a:gd name="connsiteX9" fmla="*/ 207359 w 212274"/>
                <a:gd name="connsiteY9" fmla="*/ 62772 h 254359"/>
                <a:gd name="connsiteX0" fmla="*/ 207359 w 208439"/>
                <a:gd name="connsiteY0" fmla="*/ 62772 h 212150"/>
                <a:gd name="connsiteX1" fmla="*/ 74009 w 208439"/>
                <a:gd name="connsiteY1" fmla="*/ 860 h 212150"/>
                <a:gd name="connsiteX2" fmla="*/ 33528 w 208439"/>
                <a:gd name="connsiteY2" fmla="*/ 31816 h 212150"/>
                <a:gd name="connsiteX3" fmla="*/ 24002 w 208439"/>
                <a:gd name="connsiteY3" fmla="*/ 103254 h 212150"/>
                <a:gd name="connsiteX4" fmla="*/ 190 w 208439"/>
                <a:gd name="connsiteY4" fmla="*/ 148498 h 212150"/>
                <a:gd name="connsiteX5" fmla="*/ 38291 w 208439"/>
                <a:gd name="connsiteY5" fmla="*/ 167547 h 212150"/>
                <a:gd name="connsiteX6" fmla="*/ 71629 w 208439"/>
                <a:gd name="connsiteY6" fmla="*/ 210409 h 212150"/>
                <a:gd name="connsiteX7" fmla="*/ 133540 w 208439"/>
                <a:gd name="connsiteY7" fmla="*/ 208029 h 212150"/>
                <a:gd name="connsiteX8" fmla="*/ 207359 w 208439"/>
                <a:gd name="connsiteY8" fmla="*/ 62772 h 212150"/>
                <a:gd name="connsiteX0" fmla="*/ 154971 w 157887"/>
                <a:gd name="connsiteY0" fmla="*/ 77755 h 221122"/>
                <a:gd name="connsiteX1" fmla="*/ 74009 w 157887"/>
                <a:gd name="connsiteY1" fmla="*/ 1555 h 221122"/>
                <a:gd name="connsiteX2" fmla="*/ 33528 w 157887"/>
                <a:gd name="connsiteY2" fmla="*/ 32511 h 221122"/>
                <a:gd name="connsiteX3" fmla="*/ 24002 w 157887"/>
                <a:gd name="connsiteY3" fmla="*/ 103949 h 221122"/>
                <a:gd name="connsiteX4" fmla="*/ 190 w 157887"/>
                <a:gd name="connsiteY4" fmla="*/ 149193 h 221122"/>
                <a:gd name="connsiteX5" fmla="*/ 38291 w 157887"/>
                <a:gd name="connsiteY5" fmla="*/ 168242 h 221122"/>
                <a:gd name="connsiteX6" fmla="*/ 71629 w 157887"/>
                <a:gd name="connsiteY6" fmla="*/ 211104 h 221122"/>
                <a:gd name="connsiteX7" fmla="*/ 133540 w 157887"/>
                <a:gd name="connsiteY7" fmla="*/ 208724 h 221122"/>
                <a:gd name="connsiteX8" fmla="*/ 154971 w 157887"/>
                <a:gd name="connsiteY8" fmla="*/ 77755 h 221122"/>
                <a:gd name="connsiteX0" fmla="*/ 154971 w 186753"/>
                <a:gd name="connsiteY0" fmla="*/ 96632 h 239999"/>
                <a:gd name="connsiteX1" fmla="*/ 74009 w 186753"/>
                <a:gd name="connsiteY1" fmla="*/ 20432 h 239999"/>
                <a:gd name="connsiteX2" fmla="*/ 33528 w 186753"/>
                <a:gd name="connsiteY2" fmla="*/ 51388 h 239999"/>
                <a:gd name="connsiteX3" fmla="*/ 24002 w 186753"/>
                <a:gd name="connsiteY3" fmla="*/ 122826 h 239999"/>
                <a:gd name="connsiteX4" fmla="*/ 190 w 186753"/>
                <a:gd name="connsiteY4" fmla="*/ 168070 h 239999"/>
                <a:gd name="connsiteX5" fmla="*/ 38291 w 186753"/>
                <a:gd name="connsiteY5" fmla="*/ 187119 h 239999"/>
                <a:gd name="connsiteX6" fmla="*/ 71629 w 186753"/>
                <a:gd name="connsiteY6" fmla="*/ 229981 h 239999"/>
                <a:gd name="connsiteX7" fmla="*/ 133540 w 186753"/>
                <a:gd name="connsiteY7" fmla="*/ 227601 h 239999"/>
                <a:gd name="connsiteX8" fmla="*/ 154971 w 186753"/>
                <a:gd name="connsiteY8" fmla="*/ 96632 h 239999"/>
                <a:gd name="connsiteX0" fmla="*/ 154971 w 155442"/>
                <a:gd name="connsiteY0" fmla="*/ 92002 h 235369"/>
                <a:gd name="connsiteX1" fmla="*/ 74009 w 155442"/>
                <a:gd name="connsiteY1" fmla="*/ 15802 h 235369"/>
                <a:gd name="connsiteX2" fmla="*/ 33528 w 155442"/>
                <a:gd name="connsiteY2" fmla="*/ 46758 h 235369"/>
                <a:gd name="connsiteX3" fmla="*/ 24002 w 155442"/>
                <a:gd name="connsiteY3" fmla="*/ 118196 h 235369"/>
                <a:gd name="connsiteX4" fmla="*/ 190 w 155442"/>
                <a:gd name="connsiteY4" fmla="*/ 163440 h 235369"/>
                <a:gd name="connsiteX5" fmla="*/ 38291 w 155442"/>
                <a:gd name="connsiteY5" fmla="*/ 182489 h 235369"/>
                <a:gd name="connsiteX6" fmla="*/ 71629 w 155442"/>
                <a:gd name="connsiteY6" fmla="*/ 225351 h 235369"/>
                <a:gd name="connsiteX7" fmla="*/ 133540 w 155442"/>
                <a:gd name="connsiteY7" fmla="*/ 222971 h 235369"/>
                <a:gd name="connsiteX8" fmla="*/ 154971 w 155442"/>
                <a:gd name="connsiteY8" fmla="*/ 92002 h 235369"/>
                <a:gd name="connsiteX0" fmla="*/ 97821 w 133827"/>
                <a:gd name="connsiteY0" fmla="*/ 62400 h 318117"/>
                <a:gd name="connsiteX1" fmla="*/ 74009 w 133827"/>
                <a:gd name="connsiteY1" fmla="*/ 90975 h 318117"/>
                <a:gd name="connsiteX2" fmla="*/ 33528 w 133827"/>
                <a:gd name="connsiteY2" fmla="*/ 121931 h 318117"/>
                <a:gd name="connsiteX3" fmla="*/ 24002 w 133827"/>
                <a:gd name="connsiteY3" fmla="*/ 193369 h 318117"/>
                <a:gd name="connsiteX4" fmla="*/ 190 w 133827"/>
                <a:gd name="connsiteY4" fmla="*/ 238613 h 318117"/>
                <a:gd name="connsiteX5" fmla="*/ 38291 w 133827"/>
                <a:gd name="connsiteY5" fmla="*/ 257662 h 318117"/>
                <a:gd name="connsiteX6" fmla="*/ 71629 w 133827"/>
                <a:gd name="connsiteY6" fmla="*/ 300524 h 318117"/>
                <a:gd name="connsiteX7" fmla="*/ 133540 w 133827"/>
                <a:gd name="connsiteY7" fmla="*/ 298144 h 318117"/>
                <a:gd name="connsiteX8" fmla="*/ 97821 w 133827"/>
                <a:gd name="connsiteY8" fmla="*/ 62400 h 318117"/>
                <a:gd name="connsiteX0" fmla="*/ 133540 w 133542"/>
                <a:gd name="connsiteY0" fmla="*/ 217132 h 235020"/>
                <a:gd name="connsiteX1" fmla="*/ 74009 w 133542"/>
                <a:gd name="connsiteY1" fmla="*/ 9963 h 235020"/>
                <a:gd name="connsiteX2" fmla="*/ 33528 w 133542"/>
                <a:gd name="connsiteY2" fmla="*/ 40919 h 235020"/>
                <a:gd name="connsiteX3" fmla="*/ 24002 w 133542"/>
                <a:gd name="connsiteY3" fmla="*/ 112357 h 235020"/>
                <a:gd name="connsiteX4" fmla="*/ 190 w 133542"/>
                <a:gd name="connsiteY4" fmla="*/ 157601 h 235020"/>
                <a:gd name="connsiteX5" fmla="*/ 38291 w 133542"/>
                <a:gd name="connsiteY5" fmla="*/ 176650 h 235020"/>
                <a:gd name="connsiteX6" fmla="*/ 71629 w 133542"/>
                <a:gd name="connsiteY6" fmla="*/ 219512 h 235020"/>
                <a:gd name="connsiteX7" fmla="*/ 133540 w 133542"/>
                <a:gd name="connsiteY7" fmla="*/ 217132 h 235020"/>
                <a:gd name="connsiteX0" fmla="*/ 133540 w 135914"/>
                <a:gd name="connsiteY0" fmla="*/ 217132 h 238151"/>
                <a:gd name="connsiteX1" fmla="*/ 74009 w 135914"/>
                <a:gd name="connsiteY1" fmla="*/ 9963 h 238151"/>
                <a:gd name="connsiteX2" fmla="*/ 33528 w 135914"/>
                <a:gd name="connsiteY2" fmla="*/ 40919 h 238151"/>
                <a:gd name="connsiteX3" fmla="*/ 24002 w 135914"/>
                <a:gd name="connsiteY3" fmla="*/ 112357 h 238151"/>
                <a:gd name="connsiteX4" fmla="*/ 190 w 135914"/>
                <a:gd name="connsiteY4" fmla="*/ 157601 h 238151"/>
                <a:gd name="connsiteX5" fmla="*/ 38291 w 135914"/>
                <a:gd name="connsiteY5" fmla="*/ 176650 h 238151"/>
                <a:gd name="connsiteX6" fmla="*/ 71629 w 135914"/>
                <a:gd name="connsiteY6" fmla="*/ 219512 h 238151"/>
                <a:gd name="connsiteX7" fmla="*/ 133540 w 135914"/>
                <a:gd name="connsiteY7" fmla="*/ 217132 h 238151"/>
                <a:gd name="connsiteX0" fmla="*/ 133540 w 136747"/>
                <a:gd name="connsiteY0" fmla="*/ 212298 h 233317"/>
                <a:gd name="connsiteX1" fmla="*/ 74009 w 136747"/>
                <a:gd name="connsiteY1" fmla="*/ 5129 h 233317"/>
                <a:gd name="connsiteX2" fmla="*/ 33528 w 136747"/>
                <a:gd name="connsiteY2" fmla="*/ 36085 h 233317"/>
                <a:gd name="connsiteX3" fmla="*/ 24002 w 136747"/>
                <a:gd name="connsiteY3" fmla="*/ 107523 h 233317"/>
                <a:gd name="connsiteX4" fmla="*/ 190 w 136747"/>
                <a:gd name="connsiteY4" fmla="*/ 152767 h 233317"/>
                <a:gd name="connsiteX5" fmla="*/ 38291 w 136747"/>
                <a:gd name="connsiteY5" fmla="*/ 171816 h 233317"/>
                <a:gd name="connsiteX6" fmla="*/ 71629 w 136747"/>
                <a:gd name="connsiteY6" fmla="*/ 214678 h 233317"/>
                <a:gd name="connsiteX7" fmla="*/ 133540 w 136747"/>
                <a:gd name="connsiteY7" fmla="*/ 212298 h 2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747" h="233317">
                  <a:moveTo>
                    <a:pt x="133540" y="212298"/>
                  </a:moveTo>
                  <a:cubicBezTo>
                    <a:pt x="148225" y="170229"/>
                    <a:pt x="109728" y="22591"/>
                    <a:pt x="74009" y="5129"/>
                  </a:cubicBezTo>
                  <a:cubicBezTo>
                    <a:pt x="38290" y="-12333"/>
                    <a:pt x="41862" y="19019"/>
                    <a:pt x="33528" y="36085"/>
                  </a:cubicBezTo>
                  <a:cubicBezTo>
                    <a:pt x="25194" y="53151"/>
                    <a:pt x="29558" y="88076"/>
                    <a:pt x="24002" y="107523"/>
                  </a:cubicBezTo>
                  <a:cubicBezTo>
                    <a:pt x="18446" y="126970"/>
                    <a:pt x="-2191" y="142052"/>
                    <a:pt x="190" y="152767"/>
                  </a:cubicBezTo>
                  <a:cubicBezTo>
                    <a:pt x="2571" y="163482"/>
                    <a:pt x="26385" y="161498"/>
                    <a:pt x="38291" y="171816"/>
                  </a:cubicBezTo>
                  <a:cubicBezTo>
                    <a:pt x="50197" y="182134"/>
                    <a:pt x="55754" y="207931"/>
                    <a:pt x="71629" y="214678"/>
                  </a:cubicBezTo>
                  <a:cubicBezTo>
                    <a:pt x="87504" y="221425"/>
                    <a:pt x="118855" y="254367"/>
                    <a:pt x="133540" y="212298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45" name="Csoportba foglalás 44"/>
            <p:cNvGrpSpPr/>
            <p:nvPr/>
          </p:nvGrpSpPr>
          <p:grpSpPr>
            <a:xfrm>
              <a:off x="2120626" y="2694433"/>
              <a:ext cx="291133" cy="282133"/>
              <a:chOff x="2085662" y="2530587"/>
              <a:chExt cx="430020" cy="458756"/>
            </a:xfrm>
          </p:grpSpPr>
          <p:sp>
            <p:nvSpPr>
              <p:cNvPr id="16" name="Szabadkézi sokszög 15">
                <a:hlinkClick r:id="rId8" action="ppaction://hlinksldjump"/>
              </p:cNvPr>
              <p:cNvSpPr/>
              <p:nvPr/>
            </p:nvSpPr>
            <p:spPr>
              <a:xfrm>
                <a:off x="2085662" y="2725787"/>
                <a:ext cx="430020" cy="263556"/>
              </a:xfrm>
              <a:custGeom>
                <a:avLst/>
                <a:gdLst>
                  <a:gd name="connsiteX0" fmla="*/ 102617 w 400592"/>
                  <a:gd name="connsiteY0" fmla="*/ 243674 h 260347"/>
                  <a:gd name="connsiteX1" fmla="*/ 185961 w 400592"/>
                  <a:gd name="connsiteY1" fmla="*/ 246056 h 260347"/>
                  <a:gd name="connsiteX2" fmla="*/ 181198 w 400592"/>
                  <a:gd name="connsiteY2" fmla="*/ 217481 h 260347"/>
                  <a:gd name="connsiteX3" fmla="*/ 266923 w 400592"/>
                  <a:gd name="connsiteY3" fmla="*/ 224624 h 260347"/>
                  <a:gd name="connsiteX4" fmla="*/ 245492 w 400592"/>
                  <a:gd name="connsiteY4" fmla="*/ 260343 h 260347"/>
                  <a:gd name="connsiteX5" fmla="*/ 362173 w 400592"/>
                  <a:gd name="connsiteY5" fmla="*/ 227006 h 260347"/>
                  <a:gd name="connsiteX6" fmla="*/ 383604 w 400592"/>
                  <a:gd name="connsiteY6" fmla="*/ 198431 h 260347"/>
                  <a:gd name="connsiteX7" fmla="*/ 397892 w 400592"/>
                  <a:gd name="connsiteY7" fmla="*/ 157949 h 260347"/>
                  <a:gd name="connsiteX8" fmla="*/ 395511 w 400592"/>
                  <a:gd name="connsiteY8" fmla="*/ 112706 h 260347"/>
                  <a:gd name="connsiteX9" fmla="*/ 347886 w 400592"/>
                  <a:gd name="connsiteY9" fmla="*/ 107943 h 260347"/>
                  <a:gd name="connsiteX10" fmla="*/ 226442 w 400592"/>
                  <a:gd name="connsiteY10" fmla="*/ 112706 h 260347"/>
                  <a:gd name="connsiteX11" fmla="*/ 157386 w 400592"/>
                  <a:gd name="connsiteY11" fmla="*/ 138899 h 260347"/>
                  <a:gd name="connsiteX12" fmla="*/ 114523 w 400592"/>
                  <a:gd name="connsiteY12" fmla="*/ 112706 h 260347"/>
                  <a:gd name="connsiteX13" fmla="*/ 85948 w 400592"/>
                  <a:gd name="connsiteY13" fmla="*/ 126993 h 260347"/>
                  <a:gd name="connsiteX14" fmla="*/ 50229 w 400592"/>
                  <a:gd name="connsiteY14" fmla="*/ 138899 h 260347"/>
                  <a:gd name="connsiteX15" fmla="*/ 50229 w 400592"/>
                  <a:gd name="connsiteY15" fmla="*/ 203193 h 260347"/>
                  <a:gd name="connsiteX16" fmla="*/ 223 w 400592"/>
                  <a:gd name="connsiteY16" fmla="*/ 103181 h 260347"/>
                  <a:gd name="connsiteX17" fmla="*/ 33561 w 400592"/>
                  <a:gd name="connsiteY17" fmla="*/ 10312 h 260347"/>
                  <a:gd name="connsiteX18" fmla="*/ 74042 w 400592"/>
                  <a:gd name="connsiteY18" fmla="*/ 10312 h 260347"/>
                  <a:gd name="connsiteX19" fmla="*/ 62136 w 400592"/>
                  <a:gd name="connsiteY19" fmla="*/ 81749 h 260347"/>
                  <a:gd name="connsiteX20" fmla="*/ 54992 w 400592"/>
                  <a:gd name="connsiteY20" fmla="*/ 136518 h 260347"/>
                  <a:gd name="connsiteX21" fmla="*/ 102617 w 400592"/>
                  <a:gd name="connsiteY21" fmla="*/ 243674 h 260347"/>
                  <a:gd name="connsiteX0" fmla="*/ 54992 w 400592"/>
                  <a:gd name="connsiteY0" fmla="*/ 136518 h 260347"/>
                  <a:gd name="connsiteX1" fmla="*/ 185961 w 400592"/>
                  <a:gd name="connsiteY1" fmla="*/ 246056 h 260347"/>
                  <a:gd name="connsiteX2" fmla="*/ 181198 w 400592"/>
                  <a:gd name="connsiteY2" fmla="*/ 217481 h 260347"/>
                  <a:gd name="connsiteX3" fmla="*/ 266923 w 400592"/>
                  <a:gd name="connsiteY3" fmla="*/ 224624 h 260347"/>
                  <a:gd name="connsiteX4" fmla="*/ 245492 w 400592"/>
                  <a:gd name="connsiteY4" fmla="*/ 260343 h 260347"/>
                  <a:gd name="connsiteX5" fmla="*/ 362173 w 400592"/>
                  <a:gd name="connsiteY5" fmla="*/ 227006 h 260347"/>
                  <a:gd name="connsiteX6" fmla="*/ 383604 w 400592"/>
                  <a:gd name="connsiteY6" fmla="*/ 198431 h 260347"/>
                  <a:gd name="connsiteX7" fmla="*/ 397892 w 400592"/>
                  <a:gd name="connsiteY7" fmla="*/ 157949 h 260347"/>
                  <a:gd name="connsiteX8" fmla="*/ 395511 w 400592"/>
                  <a:gd name="connsiteY8" fmla="*/ 112706 h 260347"/>
                  <a:gd name="connsiteX9" fmla="*/ 347886 w 400592"/>
                  <a:gd name="connsiteY9" fmla="*/ 107943 h 260347"/>
                  <a:gd name="connsiteX10" fmla="*/ 226442 w 400592"/>
                  <a:gd name="connsiteY10" fmla="*/ 112706 h 260347"/>
                  <a:gd name="connsiteX11" fmla="*/ 157386 w 400592"/>
                  <a:gd name="connsiteY11" fmla="*/ 138899 h 260347"/>
                  <a:gd name="connsiteX12" fmla="*/ 114523 w 400592"/>
                  <a:gd name="connsiteY12" fmla="*/ 112706 h 260347"/>
                  <a:gd name="connsiteX13" fmla="*/ 85948 w 400592"/>
                  <a:gd name="connsiteY13" fmla="*/ 126993 h 260347"/>
                  <a:gd name="connsiteX14" fmla="*/ 50229 w 400592"/>
                  <a:gd name="connsiteY14" fmla="*/ 138899 h 260347"/>
                  <a:gd name="connsiteX15" fmla="*/ 50229 w 400592"/>
                  <a:gd name="connsiteY15" fmla="*/ 203193 h 260347"/>
                  <a:gd name="connsiteX16" fmla="*/ 223 w 400592"/>
                  <a:gd name="connsiteY16" fmla="*/ 103181 h 260347"/>
                  <a:gd name="connsiteX17" fmla="*/ 33561 w 400592"/>
                  <a:gd name="connsiteY17" fmla="*/ 10312 h 260347"/>
                  <a:gd name="connsiteX18" fmla="*/ 74042 w 400592"/>
                  <a:gd name="connsiteY18" fmla="*/ 10312 h 260347"/>
                  <a:gd name="connsiteX19" fmla="*/ 62136 w 400592"/>
                  <a:gd name="connsiteY19" fmla="*/ 81749 h 260347"/>
                  <a:gd name="connsiteX20" fmla="*/ 54992 w 400592"/>
                  <a:gd name="connsiteY20" fmla="*/ 136518 h 260347"/>
                  <a:gd name="connsiteX0" fmla="*/ 54992 w 400592"/>
                  <a:gd name="connsiteY0" fmla="*/ 136518 h 260347"/>
                  <a:gd name="connsiteX1" fmla="*/ 185961 w 400592"/>
                  <a:gd name="connsiteY1" fmla="*/ 246056 h 260347"/>
                  <a:gd name="connsiteX2" fmla="*/ 181198 w 400592"/>
                  <a:gd name="connsiteY2" fmla="*/ 217481 h 260347"/>
                  <a:gd name="connsiteX3" fmla="*/ 266923 w 400592"/>
                  <a:gd name="connsiteY3" fmla="*/ 224624 h 260347"/>
                  <a:gd name="connsiteX4" fmla="*/ 245492 w 400592"/>
                  <a:gd name="connsiteY4" fmla="*/ 260343 h 260347"/>
                  <a:gd name="connsiteX5" fmla="*/ 362173 w 400592"/>
                  <a:gd name="connsiteY5" fmla="*/ 227006 h 260347"/>
                  <a:gd name="connsiteX6" fmla="*/ 383604 w 400592"/>
                  <a:gd name="connsiteY6" fmla="*/ 198431 h 260347"/>
                  <a:gd name="connsiteX7" fmla="*/ 397892 w 400592"/>
                  <a:gd name="connsiteY7" fmla="*/ 157949 h 260347"/>
                  <a:gd name="connsiteX8" fmla="*/ 395511 w 400592"/>
                  <a:gd name="connsiteY8" fmla="*/ 112706 h 260347"/>
                  <a:gd name="connsiteX9" fmla="*/ 347886 w 400592"/>
                  <a:gd name="connsiteY9" fmla="*/ 107943 h 260347"/>
                  <a:gd name="connsiteX10" fmla="*/ 226442 w 400592"/>
                  <a:gd name="connsiteY10" fmla="*/ 112706 h 260347"/>
                  <a:gd name="connsiteX11" fmla="*/ 157386 w 400592"/>
                  <a:gd name="connsiteY11" fmla="*/ 138899 h 260347"/>
                  <a:gd name="connsiteX12" fmla="*/ 114523 w 400592"/>
                  <a:gd name="connsiteY12" fmla="*/ 112706 h 260347"/>
                  <a:gd name="connsiteX13" fmla="*/ 85948 w 400592"/>
                  <a:gd name="connsiteY13" fmla="*/ 126993 h 260347"/>
                  <a:gd name="connsiteX14" fmla="*/ 50229 w 400592"/>
                  <a:gd name="connsiteY14" fmla="*/ 138899 h 260347"/>
                  <a:gd name="connsiteX15" fmla="*/ 223 w 400592"/>
                  <a:gd name="connsiteY15" fmla="*/ 103181 h 260347"/>
                  <a:gd name="connsiteX16" fmla="*/ 33561 w 400592"/>
                  <a:gd name="connsiteY16" fmla="*/ 10312 h 260347"/>
                  <a:gd name="connsiteX17" fmla="*/ 74042 w 400592"/>
                  <a:gd name="connsiteY17" fmla="*/ 10312 h 260347"/>
                  <a:gd name="connsiteX18" fmla="*/ 62136 w 400592"/>
                  <a:gd name="connsiteY18" fmla="*/ 81749 h 260347"/>
                  <a:gd name="connsiteX19" fmla="*/ 54992 w 400592"/>
                  <a:gd name="connsiteY19" fmla="*/ 136518 h 260347"/>
                  <a:gd name="connsiteX0" fmla="*/ 54992 w 400592"/>
                  <a:gd name="connsiteY0" fmla="*/ 136518 h 260347"/>
                  <a:gd name="connsiteX1" fmla="*/ 159767 w 400592"/>
                  <a:gd name="connsiteY1" fmla="*/ 231768 h 260347"/>
                  <a:gd name="connsiteX2" fmla="*/ 185961 w 400592"/>
                  <a:gd name="connsiteY2" fmla="*/ 246056 h 260347"/>
                  <a:gd name="connsiteX3" fmla="*/ 181198 w 400592"/>
                  <a:gd name="connsiteY3" fmla="*/ 217481 h 260347"/>
                  <a:gd name="connsiteX4" fmla="*/ 266923 w 400592"/>
                  <a:gd name="connsiteY4" fmla="*/ 224624 h 260347"/>
                  <a:gd name="connsiteX5" fmla="*/ 245492 w 400592"/>
                  <a:gd name="connsiteY5" fmla="*/ 260343 h 260347"/>
                  <a:gd name="connsiteX6" fmla="*/ 362173 w 400592"/>
                  <a:gd name="connsiteY6" fmla="*/ 227006 h 260347"/>
                  <a:gd name="connsiteX7" fmla="*/ 383604 w 400592"/>
                  <a:gd name="connsiteY7" fmla="*/ 198431 h 260347"/>
                  <a:gd name="connsiteX8" fmla="*/ 397892 w 400592"/>
                  <a:gd name="connsiteY8" fmla="*/ 157949 h 260347"/>
                  <a:gd name="connsiteX9" fmla="*/ 395511 w 400592"/>
                  <a:gd name="connsiteY9" fmla="*/ 112706 h 260347"/>
                  <a:gd name="connsiteX10" fmla="*/ 347886 w 400592"/>
                  <a:gd name="connsiteY10" fmla="*/ 107943 h 260347"/>
                  <a:gd name="connsiteX11" fmla="*/ 226442 w 400592"/>
                  <a:gd name="connsiteY11" fmla="*/ 112706 h 260347"/>
                  <a:gd name="connsiteX12" fmla="*/ 157386 w 400592"/>
                  <a:gd name="connsiteY12" fmla="*/ 138899 h 260347"/>
                  <a:gd name="connsiteX13" fmla="*/ 114523 w 400592"/>
                  <a:gd name="connsiteY13" fmla="*/ 112706 h 260347"/>
                  <a:gd name="connsiteX14" fmla="*/ 85948 w 400592"/>
                  <a:gd name="connsiteY14" fmla="*/ 126993 h 260347"/>
                  <a:gd name="connsiteX15" fmla="*/ 50229 w 400592"/>
                  <a:gd name="connsiteY15" fmla="*/ 138899 h 260347"/>
                  <a:gd name="connsiteX16" fmla="*/ 223 w 400592"/>
                  <a:gd name="connsiteY16" fmla="*/ 103181 h 260347"/>
                  <a:gd name="connsiteX17" fmla="*/ 33561 w 400592"/>
                  <a:gd name="connsiteY17" fmla="*/ 10312 h 260347"/>
                  <a:gd name="connsiteX18" fmla="*/ 74042 w 400592"/>
                  <a:gd name="connsiteY18" fmla="*/ 10312 h 260347"/>
                  <a:gd name="connsiteX19" fmla="*/ 62136 w 400592"/>
                  <a:gd name="connsiteY19" fmla="*/ 81749 h 260347"/>
                  <a:gd name="connsiteX20" fmla="*/ 54992 w 400592"/>
                  <a:gd name="connsiteY20" fmla="*/ 136518 h 260347"/>
                  <a:gd name="connsiteX0" fmla="*/ 54992 w 400592"/>
                  <a:gd name="connsiteY0" fmla="*/ 136518 h 292934"/>
                  <a:gd name="connsiteX1" fmla="*/ 40705 w 400592"/>
                  <a:gd name="connsiteY1" fmla="*/ 288918 h 292934"/>
                  <a:gd name="connsiteX2" fmla="*/ 185961 w 400592"/>
                  <a:gd name="connsiteY2" fmla="*/ 246056 h 292934"/>
                  <a:gd name="connsiteX3" fmla="*/ 181198 w 400592"/>
                  <a:gd name="connsiteY3" fmla="*/ 217481 h 292934"/>
                  <a:gd name="connsiteX4" fmla="*/ 266923 w 400592"/>
                  <a:gd name="connsiteY4" fmla="*/ 224624 h 292934"/>
                  <a:gd name="connsiteX5" fmla="*/ 245492 w 400592"/>
                  <a:gd name="connsiteY5" fmla="*/ 260343 h 292934"/>
                  <a:gd name="connsiteX6" fmla="*/ 362173 w 400592"/>
                  <a:gd name="connsiteY6" fmla="*/ 227006 h 292934"/>
                  <a:gd name="connsiteX7" fmla="*/ 383604 w 400592"/>
                  <a:gd name="connsiteY7" fmla="*/ 198431 h 292934"/>
                  <a:gd name="connsiteX8" fmla="*/ 397892 w 400592"/>
                  <a:gd name="connsiteY8" fmla="*/ 157949 h 292934"/>
                  <a:gd name="connsiteX9" fmla="*/ 395511 w 400592"/>
                  <a:gd name="connsiteY9" fmla="*/ 112706 h 292934"/>
                  <a:gd name="connsiteX10" fmla="*/ 347886 w 400592"/>
                  <a:gd name="connsiteY10" fmla="*/ 107943 h 292934"/>
                  <a:gd name="connsiteX11" fmla="*/ 226442 w 400592"/>
                  <a:gd name="connsiteY11" fmla="*/ 112706 h 292934"/>
                  <a:gd name="connsiteX12" fmla="*/ 157386 w 400592"/>
                  <a:gd name="connsiteY12" fmla="*/ 138899 h 292934"/>
                  <a:gd name="connsiteX13" fmla="*/ 114523 w 400592"/>
                  <a:gd name="connsiteY13" fmla="*/ 112706 h 292934"/>
                  <a:gd name="connsiteX14" fmla="*/ 85948 w 400592"/>
                  <a:gd name="connsiteY14" fmla="*/ 126993 h 292934"/>
                  <a:gd name="connsiteX15" fmla="*/ 50229 w 400592"/>
                  <a:gd name="connsiteY15" fmla="*/ 138899 h 292934"/>
                  <a:gd name="connsiteX16" fmla="*/ 223 w 400592"/>
                  <a:gd name="connsiteY16" fmla="*/ 103181 h 292934"/>
                  <a:gd name="connsiteX17" fmla="*/ 33561 w 400592"/>
                  <a:gd name="connsiteY17" fmla="*/ 10312 h 292934"/>
                  <a:gd name="connsiteX18" fmla="*/ 74042 w 400592"/>
                  <a:gd name="connsiteY18" fmla="*/ 10312 h 292934"/>
                  <a:gd name="connsiteX19" fmla="*/ 62136 w 400592"/>
                  <a:gd name="connsiteY19" fmla="*/ 81749 h 292934"/>
                  <a:gd name="connsiteX20" fmla="*/ 54992 w 400592"/>
                  <a:gd name="connsiteY20" fmla="*/ 136518 h 292934"/>
                  <a:gd name="connsiteX0" fmla="*/ 54992 w 400592"/>
                  <a:gd name="connsiteY0" fmla="*/ 136518 h 262786"/>
                  <a:gd name="connsiteX1" fmla="*/ 112142 w 400592"/>
                  <a:gd name="connsiteY1" fmla="*/ 255580 h 262786"/>
                  <a:gd name="connsiteX2" fmla="*/ 185961 w 400592"/>
                  <a:gd name="connsiteY2" fmla="*/ 246056 h 262786"/>
                  <a:gd name="connsiteX3" fmla="*/ 181198 w 400592"/>
                  <a:gd name="connsiteY3" fmla="*/ 217481 h 262786"/>
                  <a:gd name="connsiteX4" fmla="*/ 266923 w 400592"/>
                  <a:gd name="connsiteY4" fmla="*/ 224624 h 262786"/>
                  <a:gd name="connsiteX5" fmla="*/ 245492 w 400592"/>
                  <a:gd name="connsiteY5" fmla="*/ 260343 h 262786"/>
                  <a:gd name="connsiteX6" fmla="*/ 362173 w 400592"/>
                  <a:gd name="connsiteY6" fmla="*/ 227006 h 262786"/>
                  <a:gd name="connsiteX7" fmla="*/ 383604 w 400592"/>
                  <a:gd name="connsiteY7" fmla="*/ 198431 h 262786"/>
                  <a:gd name="connsiteX8" fmla="*/ 397892 w 400592"/>
                  <a:gd name="connsiteY8" fmla="*/ 157949 h 262786"/>
                  <a:gd name="connsiteX9" fmla="*/ 395511 w 400592"/>
                  <a:gd name="connsiteY9" fmla="*/ 112706 h 262786"/>
                  <a:gd name="connsiteX10" fmla="*/ 347886 w 400592"/>
                  <a:gd name="connsiteY10" fmla="*/ 107943 h 262786"/>
                  <a:gd name="connsiteX11" fmla="*/ 226442 w 400592"/>
                  <a:gd name="connsiteY11" fmla="*/ 112706 h 262786"/>
                  <a:gd name="connsiteX12" fmla="*/ 157386 w 400592"/>
                  <a:gd name="connsiteY12" fmla="*/ 138899 h 262786"/>
                  <a:gd name="connsiteX13" fmla="*/ 114523 w 400592"/>
                  <a:gd name="connsiteY13" fmla="*/ 112706 h 262786"/>
                  <a:gd name="connsiteX14" fmla="*/ 85948 w 400592"/>
                  <a:gd name="connsiteY14" fmla="*/ 126993 h 262786"/>
                  <a:gd name="connsiteX15" fmla="*/ 50229 w 400592"/>
                  <a:gd name="connsiteY15" fmla="*/ 138899 h 262786"/>
                  <a:gd name="connsiteX16" fmla="*/ 223 w 400592"/>
                  <a:gd name="connsiteY16" fmla="*/ 103181 h 262786"/>
                  <a:gd name="connsiteX17" fmla="*/ 33561 w 400592"/>
                  <a:gd name="connsiteY17" fmla="*/ 10312 h 262786"/>
                  <a:gd name="connsiteX18" fmla="*/ 74042 w 400592"/>
                  <a:gd name="connsiteY18" fmla="*/ 10312 h 262786"/>
                  <a:gd name="connsiteX19" fmla="*/ 62136 w 400592"/>
                  <a:gd name="connsiteY19" fmla="*/ 81749 h 262786"/>
                  <a:gd name="connsiteX20" fmla="*/ 54992 w 400592"/>
                  <a:gd name="connsiteY20" fmla="*/ 136518 h 262786"/>
                  <a:gd name="connsiteX0" fmla="*/ 54992 w 400592"/>
                  <a:gd name="connsiteY0" fmla="*/ 136518 h 262786"/>
                  <a:gd name="connsiteX1" fmla="*/ 112142 w 400592"/>
                  <a:gd name="connsiteY1" fmla="*/ 255580 h 262786"/>
                  <a:gd name="connsiteX2" fmla="*/ 185961 w 400592"/>
                  <a:gd name="connsiteY2" fmla="*/ 246056 h 262786"/>
                  <a:gd name="connsiteX3" fmla="*/ 181198 w 400592"/>
                  <a:gd name="connsiteY3" fmla="*/ 217481 h 262786"/>
                  <a:gd name="connsiteX4" fmla="*/ 266923 w 400592"/>
                  <a:gd name="connsiteY4" fmla="*/ 224624 h 262786"/>
                  <a:gd name="connsiteX5" fmla="*/ 245492 w 400592"/>
                  <a:gd name="connsiteY5" fmla="*/ 260343 h 262786"/>
                  <a:gd name="connsiteX6" fmla="*/ 362173 w 400592"/>
                  <a:gd name="connsiteY6" fmla="*/ 227006 h 262786"/>
                  <a:gd name="connsiteX7" fmla="*/ 383604 w 400592"/>
                  <a:gd name="connsiteY7" fmla="*/ 198431 h 262786"/>
                  <a:gd name="connsiteX8" fmla="*/ 397892 w 400592"/>
                  <a:gd name="connsiteY8" fmla="*/ 157949 h 262786"/>
                  <a:gd name="connsiteX9" fmla="*/ 395511 w 400592"/>
                  <a:gd name="connsiteY9" fmla="*/ 112706 h 262786"/>
                  <a:gd name="connsiteX10" fmla="*/ 347886 w 400592"/>
                  <a:gd name="connsiteY10" fmla="*/ 107943 h 262786"/>
                  <a:gd name="connsiteX11" fmla="*/ 226442 w 400592"/>
                  <a:gd name="connsiteY11" fmla="*/ 112706 h 262786"/>
                  <a:gd name="connsiteX12" fmla="*/ 157386 w 400592"/>
                  <a:gd name="connsiteY12" fmla="*/ 138899 h 262786"/>
                  <a:gd name="connsiteX13" fmla="*/ 114523 w 400592"/>
                  <a:gd name="connsiteY13" fmla="*/ 112706 h 262786"/>
                  <a:gd name="connsiteX14" fmla="*/ 85948 w 400592"/>
                  <a:gd name="connsiteY14" fmla="*/ 126993 h 262786"/>
                  <a:gd name="connsiteX15" fmla="*/ 50229 w 400592"/>
                  <a:gd name="connsiteY15" fmla="*/ 138899 h 262786"/>
                  <a:gd name="connsiteX16" fmla="*/ 223 w 400592"/>
                  <a:gd name="connsiteY16" fmla="*/ 103181 h 262786"/>
                  <a:gd name="connsiteX17" fmla="*/ 33561 w 400592"/>
                  <a:gd name="connsiteY17" fmla="*/ 10312 h 262786"/>
                  <a:gd name="connsiteX18" fmla="*/ 74042 w 400592"/>
                  <a:gd name="connsiteY18" fmla="*/ 10312 h 262786"/>
                  <a:gd name="connsiteX19" fmla="*/ 62136 w 400592"/>
                  <a:gd name="connsiteY19" fmla="*/ 81749 h 262786"/>
                  <a:gd name="connsiteX20" fmla="*/ 54992 w 400592"/>
                  <a:gd name="connsiteY20" fmla="*/ 136518 h 262786"/>
                  <a:gd name="connsiteX0" fmla="*/ 54992 w 400592"/>
                  <a:gd name="connsiteY0" fmla="*/ 136518 h 262786"/>
                  <a:gd name="connsiteX1" fmla="*/ 50229 w 400592"/>
                  <a:gd name="connsiteY1" fmla="*/ 179380 h 262786"/>
                  <a:gd name="connsiteX2" fmla="*/ 112142 w 400592"/>
                  <a:gd name="connsiteY2" fmla="*/ 255580 h 262786"/>
                  <a:gd name="connsiteX3" fmla="*/ 185961 w 400592"/>
                  <a:gd name="connsiteY3" fmla="*/ 246056 h 262786"/>
                  <a:gd name="connsiteX4" fmla="*/ 181198 w 400592"/>
                  <a:gd name="connsiteY4" fmla="*/ 217481 h 262786"/>
                  <a:gd name="connsiteX5" fmla="*/ 266923 w 400592"/>
                  <a:gd name="connsiteY5" fmla="*/ 224624 h 262786"/>
                  <a:gd name="connsiteX6" fmla="*/ 245492 w 400592"/>
                  <a:gd name="connsiteY6" fmla="*/ 260343 h 262786"/>
                  <a:gd name="connsiteX7" fmla="*/ 362173 w 400592"/>
                  <a:gd name="connsiteY7" fmla="*/ 227006 h 262786"/>
                  <a:gd name="connsiteX8" fmla="*/ 383604 w 400592"/>
                  <a:gd name="connsiteY8" fmla="*/ 198431 h 262786"/>
                  <a:gd name="connsiteX9" fmla="*/ 397892 w 400592"/>
                  <a:gd name="connsiteY9" fmla="*/ 157949 h 262786"/>
                  <a:gd name="connsiteX10" fmla="*/ 395511 w 400592"/>
                  <a:gd name="connsiteY10" fmla="*/ 112706 h 262786"/>
                  <a:gd name="connsiteX11" fmla="*/ 347886 w 400592"/>
                  <a:gd name="connsiteY11" fmla="*/ 107943 h 262786"/>
                  <a:gd name="connsiteX12" fmla="*/ 226442 w 400592"/>
                  <a:gd name="connsiteY12" fmla="*/ 112706 h 262786"/>
                  <a:gd name="connsiteX13" fmla="*/ 157386 w 400592"/>
                  <a:gd name="connsiteY13" fmla="*/ 138899 h 262786"/>
                  <a:gd name="connsiteX14" fmla="*/ 114523 w 400592"/>
                  <a:gd name="connsiteY14" fmla="*/ 112706 h 262786"/>
                  <a:gd name="connsiteX15" fmla="*/ 85948 w 400592"/>
                  <a:gd name="connsiteY15" fmla="*/ 126993 h 262786"/>
                  <a:gd name="connsiteX16" fmla="*/ 50229 w 400592"/>
                  <a:gd name="connsiteY16" fmla="*/ 138899 h 262786"/>
                  <a:gd name="connsiteX17" fmla="*/ 223 w 400592"/>
                  <a:gd name="connsiteY17" fmla="*/ 103181 h 262786"/>
                  <a:gd name="connsiteX18" fmla="*/ 33561 w 400592"/>
                  <a:gd name="connsiteY18" fmla="*/ 10312 h 262786"/>
                  <a:gd name="connsiteX19" fmla="*/ 74042 w 400592"/>
                  <a:gd name="connsiteY19" fmla="*/ 10312 h 262786"/>
                  <a:gd name="connsiteX20" fmla="*/ 62136 w 400592"/>
                  <a:gd name="connsiteY20" fmla="*/ 81749 h 262786"/>
                  <a:gd name="connsiteX21" fmla="*/ 54992 w 400592"/>
                  <a:gd name="connsiteY21" fmla="*/ 136518 h 262786"/>
                  <a:gd name="connsiteX0" fmla="*/ 54992 w 400592"/>
                  <a:gd name="connsiteY0" fmla="*/ 136518 h 262786"/>
                  <a:gd name="connsiteX1" fmla="*/ 43086 w 400592"/>
                  <a:gd name="connsiteY1" fmla="*/ 184142 h 262786"/>
                  <a:gd name="connsiteX2" fmla="*/ 112142 w 400592"/>
                  <a:gd name="connsiteY2" fmla="*/ 255580 h 262786"/>
                  <a:gd name="connsiteX3" fmla="*/ 185961 w 400592"/>
                  <a:gd name="connsiteY3" fmla="*/ 246056 h 262786"/>
                  <a:gd name="connsiteX4" fmla="*/ 181198 w 400592"/>
                  <a:gd name="connsiteY4" fmla="*/ 217481 h 262786"/>
                  <a:gd name="connsiteX5" fmla="*/ 266923 w 400592"/>
                  <a:gd name="connsiteY5" fmla="*/ 224624 h 262786"/>
                  <a:gd name="connsiteX6" fmla="*/ 245492 w 400592"/>
                  <a:gd name="connsiteY6" fmla="*/ 260343 h 262786"/>
                  <a:gd name="connsiteX7" fmla="*/ 362173 w 400592"/>
                  <a:gd name="connsiteY7" fmla="*/ 227006 h 262786"/>
                  <a:gd name="connsiteX8" fmla="*/ 383604 w 400592"/>
                  <a:gd name="connsiteY8" fmla="*/ 198431 h 262786"/>
                  <a:gd name="connsiteX9" fmla="*/ 397892 w 400592"/>
                  <a:gd name="connsiteY9" fmla="*/ 157949 h 262786"/>
                  <a:gd name="connsiteX10" fmla="*/ 395511 w 400592"/>
                  <a:gd name="connsiteY10" fmla="*/ 112706 h 262786"/>
                  <a:gd name="connsiteX11" fmla="*/ 347886 w 400592"/>
                  <a:gd name="connsiteY11" fmla="*/ 107943 h 262786"/>
                  <a:gd name="connsiteX12" fmla="*/ 226442 w 400592"/>
                  <a:gd name="connsiteY12" fmla="*/ 112706 h 262786"/>
                  <a:gd name="connsiteX13" fmla="*/ 157386 w 400592"/>
                  <a:gd name="connsiteY13" fmla="*/ 138899 h 262786"/>
                  <a:gd name="connsiteX14" fmla="*/ 114523 w 400592"/>
                  <a:gd name="connsiteY14" fmla="*/ 112706 h 262786"/>
                  <a:gd name="connsiteX15" fmla="*/ 85948 w 400592"/>
                  <a:gd name="connsiteY15" fmla="*/ 126993 h 262786"/>
                  <a:gd name="connsiteX16" fmla="*/ 50229 w 400592"/>
                  <a:gd name="connsiteY16" fmla="*/ 138899 h 262786"/>
                  <a:gd name="connsiteX17" fmla="*/ 223 w 400592"/>
                  <a:gd name="connsiteY17" fmla="*/ 103181 h 262786"/>
                  <a:gd name="connsiteX18" fmla="*/ 33561 w 400592"/>
                  <a:gd name="connsiteY18" fmla="*/ 10312 h 262786"/>
                  <a:gd name="connsiteX19" fmla="*/ 74042 w 400592"/>
                  <a:gd name="connsiteY19" fmla="*/ 10312 h 262786"/>
                  <a:gd name="connsiteX20" fmla="*/ 62136 w 400592"/>
                  <a:gd name="connsiteY20" fmla="*/ 81749 h 262786"/>
                  <a:gd name="connsiteX21" fmla="*/ 54992 w 400592"/>
                  <a:gd name="connsiteY21" fmla="*/ 136518 h 262786"/>
                  <a:gd name="connsiteX0" fmla="*/ 54992 w 400592"/>
                  <a:gd name="connsiteY0" fmla="*/ 136518 h 262786"/>
                  <a:gd name="connsiteX1" fmla="*/ 43086 w 400592"/>
                  <a:gd name="connsiteY1" fmla="*/ 184142 h 262786"/>
                  <a:gd name="connsiteX2" fmla="*/ 112142 w 400592"/>
                  <a:gd name="connsiteY2" fmla="*/ 255580 h 262786"/>
                  <a:gd name="connsiteX3" fmla="*/ 185961 w 400592"/>
                  <a:gd name="connsiteY3" fmla="*/ 246056 h 262786"/>
                  <a:gd name="connsiteX4" fmla="*/ 181198 w 400592"/>
                  <a:gd name="connsiteY4" fmla="*/ 217481 h 262786"/>
                  <a:gd name="connsiteX5" fmla="*/ 266923 w 400592"/>
                  <a:gd name="connsiteY5" fmla="*/ 224624 h 262786"/>
                  <a:gd name="connsiteX6" fmla="*/ 245492 w 400592"/>
                  <a:gd name="connsiteY6" fmla="*/ 260343 h 262786"/>
                  <a:gd name="connsiteX7" fmla="*/ 362173 w 400592"/>
                  <a:gd name="connsiteY7" fmla="*/ 227006 h 262786"/>
                  <a:gd name="connsiteX8" fmla="*/ 383604 w 400592"/>
                  <a:gd name="connsiteY8" fmla="*/ 198431 h 262786"/>
                  <a:gd name="connsiteX9" fmla="*/ 397892 w 400592"/>
                  <a:gd name="connsiteY9" fmla="*/ 157949 h 262786"/>
                  <a:gd name="connsiteX10" fmla="*/ 395511 w 400592"/>
                  <a:gd name="connsiteY10" fmla="*/ 112706 h 262786"/>
                  <a:gd name="connsiteX11" fmla="*/ 347886 w 400592"/>
                  <a:gd name="connsiteY11" fmla="*/ 107943 h 262786"/>
                  <a:gd name="connsiteX12" fmla="*/ 226442 w 400592"/>
                  <a:gd name="connsiteY12" fmla="*/ 112706 h 262786"/>
                  <a:gd name="connsiteX13" fmla="*/ 157386 w 400592"/>
                  <a:gd name="connsiteY13" fmla="*/ 138899 h 262786"/>
                  <a:gd name="connsiteX14" fmla="*/ 114523 w 400592"/>
                  <a:gd name="connsiteY14" fmla="*/ 112706 h 262786"/>
                  <a:gd name="connsiteX15" fmla="*/ 85948 w 400592"/>
                  <a:gd name="connsiteY15" fmla="*/ 126993 h 262786"/>
                  <a:gd name="connsiteX16" fmla="*/ 50229 w 400592"/>
                  <a:gd name="connsiteY16" fmla="*/ 138899 h 262786"/>
                  <a:gd name="connsiteX17" fmla="*/ 223 w 400592"/>
                  <a:gd name="connsiteY17" fmla="*/ 103181 h 262786"/>
                  <a:gd name="connsiteX18" fmla="*/ 33561 w 400592"/>
                  <a:gd name="connsiteY18" fmla="*/ 10312 h 262786"/>
                  <a:gd name="connsiteX19" fmla="*/ 74042 w 400592"/>
                  <a:gd name="connsiteY19" fmla="*/ 10312 h 262786"/>
                  <a:gd name="connsiteX20" fmla="*/ 62136 w 400592"/>
                  <a:gd name="connsiteY20" fmla="*/ 81749 h 262786"/>
                  <a:gd name="connsiteX21" fmla="*/ 54992 w 400592"/>
                  <a:gd name="connsiteY21" fmla="*/ 136518 h 262786"/>
                  <a:gd name="connsiteX0" fmla="*/ 54992 w 400592"/>
                  <a:gd name="connsiteY0" fmla="*/ 136518 h 262786"/>
                  <a:gd name="connsiteX1" fmla="*/ 43086 w 400592"/>
                  <a:gd name="connsiteY1" fmla="*/ 184142 h 262786"/>
                  <a:gd name="connsiteX2" fmla="*/ 112142 w 400592"/>
                  <a:gd name="connsiteY2" fmla="*/ 255580 h 262786"/>
                  <a:gd name="connsiteX3" fmla="*/ 185961 w 400592"/>
                  <a:gd name="connsiteY3" fmla="*/ 246056 h 262786"/>
                  <a:gd name="connsiteX4" fmla="*/ 181198 w 400592"/>
                  <a:gd name="connsiteY4" fmla="*/ 217481 h 262786"/>
                  <a:gd name="connsiteX5" fmla="*/ 266923 w 400592"/>
                  <a:gd name="connsiteY5" fmla="*/ 224624 h 262786"/>
                  <a:gd name="connsiteX6" fmla="*/ 245492 w 400592"/>
                  <a:gd name="connsiteY6" fmla="*/ 260343 h 262786"/>
                  <a:gd name="connsiteX7" fmla="*/ 362173 w 400592"/>
                  <a:gd name="connsiteY7" fmla="*/ 227006 h 262786"/>
                  <a:gd name="connsiteX8" fmla="*/ 383604 w 400592"/>
                  <a:gd name="connsiteY8" fmla="*/ 198431 h 262786"/>
                  <a:gd name="connsiteX9" fmla="*/ 397892 w 400592"/>
                  <a:gd name="connsiteY9" fmla="*/ 157949 h 262786"/>
                  <a:gd name="connsiteX10" fmla="*/ 395511 w 400592"/>
                  <a:gd name="connsiteY10" fmla="*/ 112706 h 262786"/>
                  <a:gd name="connsiteX11" fmla="*/ 347886 w 400592"/>
                  <a:gd name="connsiteY11" fmla="*/ 107943 h 262786"/>
                  <a:gd name="connsiteX12" fmla="*/ 226442 w 400592"/>
                  <a:gd name="connsiteY12" fmla="*/ 112706 h 262786"/>
                  <a:gd name="connsiteX13" fmla="*/ 157386 w 400592"/>
                  <a:gd name="connsiteY13" fmla="*/ 138899 h 262786"/>
                  <a:gd name="connsiteX14" fmla="*/ 114523 w 400592"/>
                  <a:gd name="connsiteY14" fmla="*/ 112706 h 262786"/>
                  <a:gd name="connsiteX15" fmla="*/ 85948 w 400592"/>
                  <a:gd name="connsiteY15" fmla="*/ 126993 h 262786"/>
                  <a:gd name="connsiteX16" fmla="*/ 50229 w 400592"/>
                  <a:gd name="connsiteY16" fmla="*/ 138899 h 262786"/>
                  <a:gd name="connsiteX17" fmla="*/ 223 w 400592"/>
                  <a:gd name="connsiteY17" fmla="*/ 103181 h 262786"/>
                  <a:gd name="connsiteX18" fmla="*/ 33561 w 400592"/>
                  <a:gd name="connsiteY18" fmla="*/ 10312 h 262786"/>
                  <a:gd name="connsiteX19" fmla="*/ 74042 w 400592"/>
                  <a:gd name="connsiteY19" fmla="*/ 10312 h 262786"/>
                  <a:gd name="connsiteX20" fmla="*/ 62136 w 400592"/>
                  <a:gd name="connsiteY20" fmla="*/ 81749 h 262786"/>
                  <a:gd name="connsiteX21" fmla="*/ 54992 w 400592"/>
                  <a:gd name="connsiteY21" fmla="*/ 136518 h 262786"/>
                  <a:gd name="connsiteX0" fmla="*/ 54992 w 400592"/>
                  <a:gd name="connsiteY0" fmla="*/ 136518 h 262786"/>
                  <a:gd name="connsiteX1" fmla="*/ 40704 w 400592"/>
                  <a:gd name="connsiteY1" fmla="*/ 148423 h 262786"/>
                  <a:gd name="connsiteX2" fmla="*/ 43086 w 400592"/>
                  <a:gd name="connsiteY2" fmla="*/ 184142 h 262786"/>
                  <a:gd name="connsiteX3" fmla="*/ 112142 w 400592"/>
                  <a:gd name="connsiteY3" fmla="*/ 255580 h 262786"/>
                  <a:gd name="connsiteX4" fmla="*/ 185961 w 400592"/>
                  <a:gd name="connsiteY4" fmla="*/ 246056 h 262786"/>
                  <a:gd name="connsiteX5" fmla="*/ 181198 w 400592"/>
                  <a:gd name="connsiteY5" fmla="*/ 217481 h 262786"/>
                  <a:gd name="connsiteX6" fmla="*/ 266923 w 400592"/>
                  <a:gd name="connsiteY6" fmla="*/ 224624 h 262786"/>
                  <a:gd name="connsiteX7" fmla="*/ 245492 w 400592"/>
                  <a:gd name="connsiteY7" fmla="*/ 260343 h 262786"/>
                  <a:gd name="connsiteX8" fmla="*/ 362173 w 400592"/>
                  <a:gd name="connsiteY8" fmla="*/ 227006 h 262786"/>
                  <a:gd name="connsiteX9" fmla="*/ 383604 w 400592"/>
                  <a:gd name="connsiteY9" fmla="*/ 198431 h 262786"/>
                  <a:gd name="connsiteX10" fmla="*/ 397892 w 400592"/>
                  <a:gd name="connsiteY10" fmla="*/ 157949 h 262786"/>
                  <a:gd name="connsiteX11" fmla="*/ 395511 w 400592"/>
                  <a:gd name="connsiteY11" fmla="*/ 112706 h 262786"/>
                  <a:gd name="connsiteX12" fmla="*/ 347886 w 400592"/>
                  <a:gd name="connsiteY12" fmla="*/ 107943 h 262786"/>
                  <a:gd name="connsiteX13" fmla="*/ 226442 w 400592"/>
                  <a:gd name="connsiteY13" fmla="*/ 112706 h 262786"/>
                  <a:gd name="connsiteX14" fmla="*/ 157386 w 400592"/>
                  <a:gd name="connsiteY14" fmla="*/ 138899 h 262786"/>
                  <a:gd name="connsiteX15" fmla="*/ 114523 w 400592"/>
                  <a:gd name="connsiteY15" fmla="*/ 112706 h 262786"/>
                  <a:gd name="connsiteX16" fmla="*/ 85948 w 400592"/>
                  <a:gd name="connsiteY16" fmla="*/ 126993 h 262786"/>
                  <a:gd name="connsiteX17" fmla="*/ 50229 w 400592"/>
                  <a:gd name="connsiteY17" fmla="*/ 138899 h 262786"/>
                  <a:gd name="connsiteX18" fmla="*/ 223 w 400592"/>
                  <a:gd name="connsiteY18" fmla="*/ 103181 h 262786"/>
                  <a:gd name="connsiteX19" fmla="*/ 33561 w 400592"/>
                  <a:gd name="connsiteY19" fmla="*/ 10312 h 262786"/>
                  <a:gd name="connsiteX20" fmla="*/ 74042 w 400592"/>
                  <a:gd name="connsiteY20" fmla="*/ 10312 h 262786"/>
                  <a:gd name="connsiteX21" fmla="*/ 62136 w 400592"/>
                  <a:gd name="connsiteY21" fmla="*/ 81749 h 262786"/>
                  <a:gd name="connsiteX22" fmla="*/ 54992 w 400592"/>
                  <a:gd name="connsiteY22" fmla="*/ 136518 h 262786"/>
                  <a:gd name="connsiteX0" fmla="*/ 54992 w 400592"/>
                  <a:gd name="connsiteY0" fmla="*/ 136518 h 262786"/>
                  <a:gd name="connsiteX1" fmla="*/ 78804 w 400592"/>
                  <a:gd name="connsiteY1" fmla="*/ 162710 h 262786"/>
                  <a:gd name="connsiteX2" fmla="*/ 43086 w 400592"/>
                  <a:gd name="connsiteY2" fmla="*/ 184142 h 262786"/>
                  <a:gd name="connsiteX3" fmla="*/ 112142 w 400592"/>
                  <a:gd name="connsiteY3" fmla="*/ 255580 h 262786"/>
                  <a:gd name="connsiteX4" fmla="*/ 185961 w 400592"/>
                  <a:gd name="connsiteY4" fmla="*/ 246056 h 262786"/>
                  <a:gd name="connsiteX5" fmla="*/ 181198 w 400592"/>
                  <a:gd name="connsiteY5" fmla="*/ 217481 h 262786"/>
                  <a:gd name="connsiteX6" fmla="*/ 266923 w 400592"/>
                  <a:gd name="connsiteY6" fmla="*/ 224624 h 262786"/>
                  <a:gd name="connsiteX7" fmla="*/ 245492 w 400592"/>
                  <a:gd name="connsiteY7" fmla="*/ 260343 h 262786"/>
                  <a:gd name="connsiteX8" fmla="*/ 362173 w 400592"/>
                  <a:gd name="connsiteY8" fmla="*/ 227006 h 262786"/>
                  <a:gd name="connsiteX9" fmla="*/ 383604 w 400592"/>
                  <a:gd name="connsiteY9" fmla="*/ 198431 h 262786"/>
                  <a:gd name="connsiteX10" fmla="*/ 397892 w 400592"/>
                  <a:gd name="connsiteY10" fmla="*/ 157949 h 262786"/>
                  <a:gd name="connsiteX11" fmla="*/ 395511 w 400592"/>
                  <a:gd name="connsiteY11" fmla="*/ 112706 h 262786"/>
                  <a:gd name="connsiteX12" fmla="*/ 347886 w 400592"/>
                  <a:gd name="connsiteY12" fmla="*/ 107943 h 262786"/>
                  <a:gd name="connsiteX13" fmla="*/ 226442 w 400592"/>
                  <a:gd name="connsiteY13" fmla="*/ 112706 h 262786"/>
                  <a:gd name="connsiteX14" fmla="*/ 157386 w 400592"/>
                  <a:gd name="connsiteY14" fmla="*/ 138899 h 262786"/>
                  <a:gd name="connsiteX15" fmla="*/ 114523 w 400592"/>
                  <a:gd name="connsiteY15" fmla="*/ 112706 h 262786"/>
                  <a:gd name="connsiteX16" fmla="*/ 85948 w 400592"/>
                  <a:gd name="connsiteY16" fmla="*/ 126993 h 262786"/>
                  <a:gd name="connsiteX17" fmla="*/ 50229 w 400592"/>
                  <a:gd name="connsiteY17" fmla="*/ 138899 h 262786"/>
                  <a:gd name="connsiteX18" fmla="*/ 223 w 400592"/>
                  <a:gd name="connsiteY18" fmla="*/ 103181 h 262786"/>
                  <a:gd name="connsiteX19" fmla="*/ 33561 w 400592"/>
                  <a:gd name="connsiteY19" fmla="*/ 10312 h 262786"/>
                  <a:gd name="connsiteX20" fmla="*/ 74042 w 400592"/>
                  <a:gd name="connsiteY20" fmla="*/ 10312 h 262786"/>
                  <a:gd name="connsiteX21" fmla="*/ 62136 w 400592"/>
                  <a:gd name="connsiteY21" fmla="*/ 81749 h 262786"/>
                  <a:gd name="connsiteX22" fmla="*/ 54992 w 400592"/>
                  <a:gd name="connsiteY22" fmla="*/ 136518 h 262786"/>
                  <a:gd name="connsiteX0" fmla="*/ 54992 w 400592"/>
                  <a:gd name="connsiteY0" fmla="*/ 136518 h 262786"/>
                  <a:gd name="connsiteX1" fmla="*/ 90711 w 400592"/>
                  <a:gd name="connsiteY1" fmla="*/ 160329 h 262786"/>
                  <a:gd name="connsiteX2" fmla="*/ 43086 w 400592"/>
                  <a:gd name="connsiteY2" fmla="*/ 184142 h 262786"/>
                  <a:gd name="connsiteX3" fmla="*/ 112142 w 400592"/>
                  <a:gd name="connsiteY3" fmla="*/ 255580 h 262786"/>
                  <a:gd name="connsiteX4" fmla="*/ 185961 w 400592"/>
                  <a:gd name="connsiteY4" fmla="*/ 246056 h 262786"/>
                  <a:gd name="connsiteX5" fmla="*/ 181198 w 400592"/>
                  <a:gd name="connsiteY5" fmla="*/ 217481 h 262786"/>
                  <a:gd name="connsiteX6" fmla="*/ 266923 w 400592"/>
                  <a:gd name="connsiteY6" fmla="*/ 224624 h 262786"/>
                  <a:gd name="connsiteX7" fmla="*/ 245492 w 400592"/>
                  <a:gd name="connsiteY7" fmla="*/ 260343 h 262786"/>
                  <a:gd name="connsiteX8" fmla="*/ 362173 w 400592"/>
                  <a:gd name="connsiteY8" fmla="*/ 227006 h 262786"/>
                  <a:gd name="connsiteX9" fmla="*/ 383604 w 400592"/>
                  <a:gd name="connsiteY9" fmla="*/ 198431 h 262786"/>
                  <a:gd name="connsiteX10" fmla="*/ 397892 w 400592"/>
                  <a:gd name="connsiteY10" fmla="*/ 157949 h 262786"/>
                  <a:gd name="connsiteX11" fmla="*/ 395511 w 400592"/>
                  <a:gd name="connsiteY11" fmla="*/ 112706 h 262786"/>
                  <a:gd name="connsiteX12" fmla="*/ 347886 w 400592"/>
                  <a:gd name="connsiteY12" fmla="*/ 107943 h 262786"/>
                  <a:gd name="connsiteX13" fmla="*/ 226442 w 400592"/>
                  <a:gd name="connsiteY13" fmla="*/ 112706 h 262786"/>
                  <a:gd name="connsiteX14" fmla="*/ 157386 w 400592"/>
                  <a:gd name="connsiteY14" fmla="*/ 138899 h 262786"/>
                  <a:gd name="connsiteX15" fmla="*/ 114523 w 400592"/>
                  <a:gd name="connsiteY15" fmla="*/ 112706 h 262786"/>
                  <a:gd name="connsiteX16" fmla="*/ 85948 w 400592"/>
                  <a:gd name="connsiteY16" fmla="*/ 126993 h 262786"/>
                  <a:gd name="connsiteX17" fmla="*/ 50229 w 400592"/>
                  <a:gd name="connsiteY17" fmla="*/ 138899 h 262786"/>
                  <a:gd name="connsiteX18" fmla="*/ 223 w 400592"/>
                  <a:gd name="connsiteY18" fmla="*/ 103181 h 262786"/>
                  <a:gd name="connsiteX19" fmla="*/ 33561 w 400592"/>
                  <a:gd name="connsiteY19" fmla="*/ 10312 h 262786"/>
                  <a:gd name="connsiteX20" fmla="*/ 74042 w 400592"/>
                  <a:gd name="connsiteY20" fmla="*/ 10312 h 262786"/>
                  <a:gd name="connsiteX21" fmla="*/ 62136 w 400592"/>
                  <a:gd name="connsiteY21" fmla="*/ 81749 h 262786"/>
                  <a:gd name="connsiteX22" fmla="*/ 54992 w 400592"/>
                  <a:gd name="connsiteY22" fmla="*/ 136518 h 262786"/>
                  <a:gd name="connsiteX0" fmla="*/ 54992 w 400592"/>
                  <a:gd name="connsiteY0" fmla="*/ 136518 h 262786"/>
                  <a:gd name="connsiteX1" fmla="*/ 90711 w 400592"/>
                  <a:gd name="connsiteY1" fmla="*/ 160329 h 262786"/>
                  <a:gd name="connsiteX2" fmla="*/ 64517 w 400592"/>
                  <a:gd name="connsiteY2" fmla="*/ 172236 h 262786"/>
                  <a:gd name="connsiteX3" fmla="*/ 43086 w 400592"/>
                  <a:gd name="connsiteY3" fmla="*/ 184142 h 262786"/>
                  <a:gd name="connsiteX4" fmla="*/ 112142 w 400592"/>
                  <a:gd name="connsiteY4" fmla="*/ 255580 h 262786"/>
                  <a:gd name="connsiteX5" fmla="*/ 185961 w 400592"/>
                  <a:gd name="connsiteY5" fmla="*/ 246056 h 262786"/>
                  <a:gd name="connsiteX6" fmla="*/ 181198 w 400592"/>
                  <a:gd name="connsiteY6" fmla="*/ 217481 h 262786"/>
                  <a:gd name="connsiteX7" fmla="*/ 266923 w 400592"/>
                  <a:gd name="connsiteY7" fmla="*/ 224624 h 262786"/>
                  <a:gd name="connsiteX8" fmla="*/ 245492 w 400592"/>
                  <a:gd name="connsiteY8" fmla="*/ 260343 h 262786"/>
                  <a:gd name="connsiteX9" fmla="*/ 362173 w 400592"/>
                  <a:gd name="connsiteY9" fmla="*/ 227006 h 262786"/>
                  <a:gd name="connsiteX10" fmla="*/ 383604 w 400592"/>
                  <a:gd name="connsiteY10" fmla="*/ 198431 h 262786"/>
                  <a:gd name="connsiteX11" fmla="*/ 397892 w 400592"/>
                  <a:gd name="connsiteY11" fmla="*/ 157949 h 262786"/>
                  <a:gd name="connsiteX12" fmla="*/ 395511 w 400592"/>
                  <a:gd name="connsiteY12" fmla="*/ 112706 h 262786"/>
                  <a:gd name="connsiteX13" fmla="*/ 347886 w 400592"/>
                  <a:gd name="connsiteY13" fmla="*/ 107943 h 262786"/>
                  <a:gd name="connsiteX14" fmla="*/ 226442 w 400592"/>
                  <a:gd name="connsiteY14" fmla="*/ 112706 h 262786"/>
                  <a:gd name="connsiteX15" fmla="*/ 157386 w 400592"/>
                  <a:gd name="connsiteY15" fmla="*/ 138899 h 262786"/>
                  <a:gd name="connsiteX16" fmla="*/ 114523 w 400592"/>
                  <a:gd name="connsiteY16" fmla="*/ 112706 h 262786"/>
                  <a:gd name="connsiteX17" fmla="*/ 85948 w 400592"/>
                  <a:gd name="connsiteY17" fmla="*/ 126993 h 262786"/>
                  <a:gd name="connsiteX18" fmla="*/ 50229 w 400592"/>
                  <a:gd name="connsiteY18" fmla="*/ 138899 h 262786"/>
                  <a:gd name="connsiteX19" fmla="*/ 223 w 400592"/>
                  <a:gd name="connsiteY19" fmla="*/ 103181 h 262786"/>
                  <a:gd name="connsiteX20" fmla="*/ 33561 w 400592"/>
                  <a:gd name="connsiteY20" fmla="*/ 10312 h 262786"/>
                  <a:gd name="connsiteX21" fmla="*/ 74042 w 400592"/>
                  <a:gd name="connsiteY21" fmla="*/ 10312 h 262786"/>
                  <a:gd name="connsiteX22" fmla="*/ 62136 w 400592"/>
                  <a:gd name="connsiteY22" fmla="*/ 81749 h 262786"/>
                  <a:gd name="connsiteX23" fmla="*/ 54992 w 400592"/>
                  <a:gd name="connsiteY23" fmla="*/ 136518 h 262786"/>
                  <a:gd name="connsiteX0" fmla="*/ 54992 w 400592"/>
                  <a:gd name="connsiteY0" fmla="*/ 136518 h 262786"/>
                  <a:gd name="connsiteX1" fmla="*/ 143098 w 400592"/>
                  <a:gd name="connsiteY1" fmla="*/ 219860 h 262786"/>
                  <a:gd name="connsiteX2" fmla="*/ 64517 w 400592"/>
                  <a:gd name="connsiteY2" fmla="*/ 172236 h 262786"/>
                  <a:gd name="connsiteX3" fmla="*/ 43086 w 400592"/>
                  <a:gd name="connsiteY3" fmla="*/ 184142 h 262786"/>
                  <a:gd name="connsiteX4" fmla="*/ 112142 w 400592"/>
                  <a:gd name="connsiteY4" fmla="*/ 255580 h 262786"/>
                  <a:gd name="connsiteX5" fmla="*/ 185961 w 400592"/>
                  <a:gd name="connsiteY5" fmla="*/ 246056 h 262786"/>
                  <a:gd name="connsiteX6" fmla="*/ 181198 w 400592"/>
                  <a:gd name="connsiteY6" fmla="*/ 217481 h 262786"/>
                  <a:gd name="connsiteX7" fmla="*/ 266923 w 400592"/>
                  <a:gd name="connsiteY7" fmla="*/ 224624 h 262786"/>
                  <a:gd name="connsiteX8" fmla="*/ 245492 w 400592"/>
                  <a:gd name="connsiteY8" fmla="*/ 260343 h 262786"/>
                  <a:gd name="connsiteX9" fmla="*/ 362173 w 400592"/>
                  <a:gd name="connsiteY9" fmla="*/ 227006 h 262786"/>
                  <a:gd name="connsiteX10" fmla="*/ 383604 w 400592"/>
                  <a:gd name="connsiteY10" fmla="*/ 198431 h 262786"/>
                  <a:gd name="connsiteX11" fmla="*/ 397892 w 400592"/>
                  <a:gd name="connsiteY11" fmla="*/ 157949 h 262786"/>
                  <a:gd name="connsiteX12" fmla="*/ 395511 w 400592"/>
                  <a:gd name="connsiteY12" fmla="*/ 112706 h 262786"/>
                  <a:gd name="connsiteX13" fmla="*/ 347886 w 400592"/>
                  <a:gd name="connsiteY13" fmla="*/ 107943 h 262786"/>
                  <a:gd name="connsiteX14" fmla="*/ 226442 w 400592"/>
                  <a:gd name="connsiteY14" fmla="*/ 112706 h 262786"/>
                  <a:gd name="connsiteX15" fmla="*/ 157386 w 400592"/>
                  <a:gd name="connsiteY15" fmla="*/ 138899 h 262786"/>
                  <a:gd name="connsiteX16" fmla="*/ 114523 w 400592"/>
                  <a:gd name="connsiteY16" fmla="*/ 112706 h 262786"/>
                  <a:gd name="connsiteX17" fmla="*/ 85948 w 400592"/>
                  <a:gd name="connsiteY17" fmla="*/ 126993 h 262786"/>
                  <a:gd name="connsiteX18" fmla="*/ 50229 w 400592"/>
                  <a:gd name="connsiteY18" fmla="*/ 138899 h 262786"/>
                  <a:gd name="connsiteX19" fmla="*/ 223 w 400592"/>
                  <a:gd name="connsiteY19" fmla="*/ 103181 h 262786"/>
                  <a:gd name="connsiteX20" fmla="*/ 33561 w 400592"/>
                  <a:gd name="connsiteY20" fmla="*/ 10312 h 262786"/>
                  <a:gd name="connsiteX21" fmla="*/ 74042 w 400592"/>
                  <a:gd name="connsiteY21" fmla="*/ 10312 h 262786"/>
                  <a:gd name="connsiteX22" fmla="*/ 62136 w 400592"/>
                  <a:gd name="connsiteY22" fmla="*/ 81749 h 262786"/>
                  <a:gd name="connsiteX23" fmla="*/ 54992 w 400592"/>
                  <a:gd name="connsiteY23" fmla="*/ 136518 h 262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00592" h="262786">
                    <a:moveTo>
                      <a:pt x="54992" y="136518"/>
                    </a:moveTo>
                    <a:cubicBezTo>
                      <a:pt x="68486" y="159536"/>
                      <a:pt x="145082" y="211923"/>
                      <a:pt x="143098" y="219860"/>
                    </a:cubicBezTo>
                    <a:cubicBezTo>
                      <a:pt x="144686" y="225813"/>
                      <a:pt x="72455" y="168267"/>
                      <a:pt x="64517" y="172236"/>
                    </a:cubicBezTo>
                    <a:cubicBezTo>
                      <a:pt x="56580" y="176205"/>
                      <a:pt x="35149" y="170251"/>
                      <a:pt x="43086" y="184142"/>
                    </a:cubicBezTo>
                    <a:cubicBezTo>
                      <a:pt x="52611" y="203986"/>
                      <a:pt x="89520" y="244467"/>
                      <a:pt x="112142" y="255580"/>
                    </a:cubicBezTo>
                    <a:cubicBezTo>
                      <a:pt x="133970" y="273836"/>
                      <a:pt x="174452" y="252406"/>
                      <a:pt x="185961" y="246056"/>
                    </a:cubicBezTo>
                    <a:cubicBezTo>
                      <a:pt x="197470" y="239706"/>
                      <a:pt x="167704" y="221053"/>
                      <a:pt x="181198" y="217481"/>
                    </a:cubicBezTo>
                    <a:cubicBezTo>
                      <a:pt x="194692" y="213909"/>
                      <a:pt x="256207" y="217480"/>
                      <a:pt x="266923" y="224624"/>
                    </a:cubicBezTo>
                    <a:cubicBezTo>
                      <a:pt x="277639" y="231768"/>
                      <a:pt x="229617" y="259946"/>
                      <a:pt x="245492" y="260343"/>
                    </a:cubicBezTo>
                    <a:cubicBezTo>
                      <a:pt x="261367" y="260740"/>
                      <a:pt x="339154" y="237325"/>
                      <a:pt x="362173" y="227006"/>
                    </a:cubicBezTo>
                    <a:cubicBezTo>
                      <a:pt x="385192" y="216687"/>
                      <a:pt x="377651" y="209940"/>
                      <a:pt x="383604" y="198431"/>
                    </a:cubicBezTo>
                    <a:cubicBezTo>
                      <a:pt x="389557" y="186921"/>
                      <a:pt x="395908" y="172236"/>
                      <a:pt x="397892" y="157949"/>
                    </a:cubicBezTo>
                    <a:cubicBezTo>
                      <a:pt x="399876" y="143662"/>
                      <a:pt x="403845" y="121040"/>
                      <a:pt x="395511" y="112706"/>
                    </a:cubicBezTo>
                    <a:cubicBezTo>
                      <a:pt x="387177" y="104372"/>
                      <a:pt x="376064" y="107943"/>
                      <a:pt x="347886" y="107943"/>
                    </a:cubicBezTo>
                    <a:cubicBezTo>
                      <a:pt x="319708" y="107943"/>
                      <a:pt x="258192" y="107547"/>
                      <a:pt x="226442" y="112706"/>
                    </a:cubicBezTo>
                    <a:cubicBezTo>
                      <a:pt x="194692" y="117865"/>
                      <a:pt x="176039" y="138899"/>
                      <a:pt x="157386" y="138899"/>
                    </a:cubicBezTo>
                    <a:cubicBezTo>
                      <a:pt x="138733" y="138899"/>
                      <a:pt x="126429" y="114690"/>
                      <a:pt x="114523" y="112706"/>
                    </a:cubicBezTo>
                    <a:cubicBezTo>
                      <a:pt x="102617" y="110722"/>
                      <a:pt x="96664" y="122628"/>
                      <a:pt x="85948" y="126993"/>
                    </a:cubicBezTo>
                    <a:cubicBezTo>
                      <a:pt x="75232" y="131358"/>
                      <a:pt x="64516" y="142868"/>
                      <a:pt x="50229" y="138899"/>
                    </a:cubicBezTo>
                    <a:cubicBezTo>
                      <a:pt x="35942" y="134930"/>
                      <a:pt x="3001" y="124612"/>
                      <a:pt x="223" y="103181"/>
                    </a:cubicBezTo>
                    <a:cubicBezTo>
                      <a:pt x="-2555" y="81750"/>
                      <a:pt x="21258" y="25790"/>
                      <a:pt x="33561" y="10312"/>
                    </a:cubicBezTo>
                    <a:cubicBezTo>
                      <a:pt x="45864" y="-5166"/>
                      <a:pt x="69279" y="-1594"/>
                      <a:pt x="74042" y="10312"/>
                    </a:cubicBezTo>
                    <a:cubicBezTo>
                      <a:pt x="78804" y="22218"/>
                      <a:pt x="65311" y="60715"/>
                      <a:pt x="62136" y="81749"/>
                    </a:cubicBezTo>
                    <a:cubicBezTo>
                      <a:pt x="58961" y="102783"/>
                      <a:pt x="41498" y="113500"/>
                      <a:pt x="54992" y="136518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1" name="Szabadkézi sokszög 30">
                <a:hlinkClick r:id="rId8" action="ppaction://hlinksldjump"/>
              </p:cNvPr>
              <p:cNvSpPr/>
              <p:nvPr/>
            </p:nvSpPr>
            <p:spPr>
              <a:xfrm>
                <a:off x="2195626" y="2530587"/>
                <a:ext cx="94645" cy="90688"/>
              </a:xfrm>
              <a:custGeom>
                <a:avLst/>
                <a:gdLst>
                  <a:gd name="connsiteX0" fmla="*/ 76414 w 79131"/>
                  <a:gd name="connsiteY0" fmla="*/ 86157 h 86757"/>
                  <a:gd name="connsiteX1" fmla="*/ 62126 w 79131"/>
                  <a:gd name="connsiteY1" fmla="*/ 36150 h 86757"/>
                  <a:gd name="connsiteX2" fmla="*/ 62126 w 79131"/>
                  <a:gd name="connsiteY2" fmla="*/ 26625 h 86757"/>
                  <a:gd name="connsiteX3" fmla="*/ 66889 w 79131"/>
                  <a:gd name="connsiteY3" fmla="*/ 432 h 86757"/>
                  <a:gd name="connsiteX4" fmla="*/ 52601 w 79131"/>
                  <a:gd name="connsiteY4" fmla="*/ 12338 h 86757"/>
                  <a:gd name="connsiteX5" fmla="*/ 31170 w 79131"/>
                  <a:gd name="connsiteY5" fmla="*/ 38532 h 86757"/>
                  <a:gd name="connsiteX6" fmla="*/ 214 w 79131"/>
                  <a:gd name="connsiteY6" fmla="*/ 62344 h 86757"/>
                  <a:gd name="connsiteX7" fmla="*/ 76414 w 79131"/>
                  <a:gd name="connsiteY7" fmla="*/ 86157 h 86757"/>
                  <a:gd name="connsiteX0" fmla="*/ 93001 w 96775"/>
                  <a:gd name="connsiteY0" fmla="*/ 86157 h 88575"/>
                  <a:gd name="connsiteX1" fmla="*/ 78713 w 96775"/>
                  <a:gd name="connsiteY1" fmla="*/ 36150 h 88575"/>
                  <a:gd name="connsiteX2" fmla="*/ 78713 w 96775"/>
                  <a:gd name="connsiteY2" fmla="*/ 26625 h 88575"/>
                  <a:gd name="connsiteX3" fmla="*/ 83476 w 96775"/>
                  <a:gd name="connsiteY3" fmla="*/ 432 h 88575"/>
                  <a:gd name="connsiteX4" fmla="*/ 69188 w 96775"/>
                  <a:gd name="connsiteY4" fmla="*/ 12338 h 88575"/>
                  <a:gd name="connsiteX5" fmla="*/ 47757 w 96775"/>
                  <a:gd name="connsiteY5" fmla="*/ 38532 h 88575"/>
                  <a:gd name="connsiteX6" fmla="*/ 132 w 96775"/>
                  <a:gd name="connsiteY6" fmla="*/ 76632 h 88575"/>
                  <a:gd name="connsiteX7" fmla="*/ 93001 w 96775"/>
                  <a:gd name="connsiteY7" fmla="*/ 86157 h 88575"/>
                  <a:gd name="connsiteX0" fmla="*/ 88783 w 93057"/>
                  <a:gd name="connsiteY0" fmla="*/ 88538 h 90717"/>
                  <a:gd name="connsiteX1" fmla="*/ 79258 w 93057"/>
                  <a:gd name="connsiteY1" fmla="*/ 36150 h 90717"/>
                  <a:gd name="connsiteX2" fmla="*/ 79258 w 93057"/>
                  <a:gd name="connsiteY2" fmla="*/ 26625 h 90717"/>
                  <a:gd name="connsiteX3" fmla="*/ 84021 w 93057"/>
                  <a:gd name="connsiteY3" fmla="*/ 432 h 90717"/>
                  <a:gd name="connsiteX4" fmla="*/ 69733 w 93057"/>
                  <a:gd name="connsiteY4" fmla="*/ 12338 h 90717"/>
                  <a:gd name="connsiteX5" fmla="*/ 48302 w 93057"/>
                  <a:gd name="connsiteY5" fmla="*/ 38532 h 90717"/>
                  <a:gd name="connsiteX6" fmla="*/ 677 w 93057"/>
                  <a:gd name="connsiteY6" fmla="*/ 76632 h 90717"/>
                  <a:gd name="connsiteX7" fmla="*/ 88783 w 93057"/>
                  <a:gd name="connsiteY7" fmla="*/ 88538 h 90717"/>
                  <a:gd name="connsiteX0" fmla="*/ 89300 w 93574"/>
                  <a:gd name="connsiteY0" fmla="*/ 88538 h 90717"/>
                  <a:gd name="connsiteX1" fmla="*/ 79775 w 93574"/>
                  <a:gd name="connsiteY1" fmla="*/ 36150 h 90717"/>
                  <a:gd name="connsiteX2" fmla="*/ 79775 w 93574"/>
                  <a:gd name="connsiteY2" fmla="*/ 26625 h 90717"/>
                  <a:gd name="connsiteX3" fmla="*/ 84538 w 93574"/>
                  <a:gd name="connsiteY3" fmla="*/ 432 h 90717"/>
                  <a:gd name="connsiteX4" fmla="*/ 70250 w 93574"/>
                  <a:gd name="connsiteY4" fmla="*/ 12338 h 90717"/>
                  <a:gd name="connsiteX5" fmla="*/ 39294 w 93574"/>
                  <a:gd name="connsiteY5" fmla="*/ 38532 h 90717"/>
                  <a:gd name="connsiteX6" fmla="*/ 1194 w 93574"/>
                  <a:gd name="connsiteY6" fmla="*/ 76632 h 90717"/>
                  <a:gd name="connsiteX7" fmla="*/ 89300 w 93574"/>
                  <a:gd name="connsiteY7" fmla="*/ 88538 h 90717"/>
                  <a:gd name="connsiteX0" fmla="*/ 90371 w 94645"/>
                  <a:gd name="connsiteY0" fmla="*/ 88555 h 90688"/>
                  <a:gd name="connsiteX1" fmla="*/ 80846 w 94645"/>
                  <a:gd name="connsiteY1" fmla="*/ 36167 h 90688"/>
                  <a:gd name="connsiteX2" fmla="*/ 80846 w 94645"/>
                  <a:gd name="connsiteY2" fmla="*/ 26642 h 90688"/>
                  <a:gd name="connsiteX3" fmla="*/ 85609 w 94645"/>
                  <a:gd name="connsiteY3" fmla="*/ 449 h 90688"/>
                  <a:gd name="connsiteX4" fmla="*/ 71321 w 94645"/>
                  <a:gd name="connsiteY4" fmla="*/ 12355 h 90688"/>
                  <a:gd name="connsiteX5" fmla="*/ 28459 w 94645"/>
                  <a:gd name="connsiteY5" fmla="*/ 40930 h 90688"/>
                  <a:gd name="connsiteX6" fmla="*/ 2265 w 94645"/>
                  <a:gd name="connsiteY6" fmla="*/ 76649 h 90688"/>
                  <a:gd name="connsiteX7" fmla="*/ 90371 w 94645"/>
                  <a:gd name="connsiteY7" fmla="*/ 88555 h 90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45" h="90688">
                    <a:moveTo>
                      <a:pt x="90371" y="88555"/>
                    </a:moveTo>
                    <a:cubicBezTo>
                      <a:pt x="103468" y="81808"/>
                      <a:pt x="82434" y="46486"/>
                      <a:pt x="80846" y="36167"/>
                    </a:cubicBezTo>
                    <a:cubicBezTo>
                      <a:pt x="79259" y="25848"/>
                      <a:pt x="80052" y="32595"/>
                      <a:pt x="80846" y="26642"/>
                    </a:cubicBezTo>
                    <a:cubicBezTo>
                      <a:pt x="81640" y="20689"/>
                      <a:pt x="87196" y="2830"/>
                      <a:pt x="85609" y="449"/>
                    </a:cubicBezTo>
                    <a:cubicBezTo>
                      <a:pt x="84021" y="-1932"/>
                      <a:pt x="80846" y="5608"/>
                      <a:pt x="71321" y="12355"/>
                    </a:cubicBezTo>
                    <a:cubicBezTo>
                      <a:pt x="61796" y="19102"/>
                      <a:pt x="37190" y="32596"/>
                      <a:pt x="28459" y="40930"/>
                    </a:cubicBezTo>
                    <a:cubicBezTo>
                      <a:pt x="19728" y="49264"/>
                      <a:pt x="-8054" y="68712"/>
                      <a:pt x="2265" y="76649"/>
                    </a:cubicBezTo>
                    <a:cubicBezTo>
                      <a:pt x="12584" y="84586"/>
                      <a:pt x="77274" y="95302"/>
                      <a:pt x="90371" y="88555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0" name="Szabadkézi sokszög 29">
                <a:hlinkClick r:id="rId8" action="ppaction://hlinksldjump"/>
              </p:cNvPr>
              <p:cNvSpPr/>
              <p:nvPr/>
            </p:nvSpPr>
            <p:spPr>
              <a:xfrm>
                <a:off x="2129459" y="2552580"/>
                <a:ext cx="377344" cy="321663"/>
              </a:xfrm>
              <a:custGeom>
                <a:avLst/>
                <a:gdLst>
                  <a:gd name="connsiteX0" fmla="*/ 364520 w 364520"/>
                  <a:gd name="connsiteY0" fmla="*/ 292897 h 321488"/>
                  <a:gd name="connsiteX1" fmla="*/ 309751 w 364520"/>
                  <a:gd name="connsiteY1" fmla="*/ 228603 h 321488"/>
                  <a:gd name="connsiteX2" fmla="*/ 269270 w 364520"/>
                  <a:gd name="connsiteY2" fmla="*/ 240509 h 321488"/>
                  <a:gd name="connsiteX3" fmla="*/ 235933 w 364520"/>
                  <a:gd name="connsiteY3" fmla="*/ 226222 h 321488"/>
                  <a:gd name="connsiteX4" fmla="*/ 202595 w 364520"/>
                  <a:gd name="connsiteY4" fmla="*/ 250034 h 321488"/>
                  <a:gd name="connsiteX5" fmla="*/ 176401 w 364520"/>
                  <a:gd name="connsiteY5" fmla="*/ 259559 h 321488"/>
                  <a:gd name="connsiteX6" fmla="*/ 174020 w 364520"/>
                  <a:gd name="connsiteY6" fmla="*/ 242890 h 321488"/>
                  <a:gd name="connsiteX7" fmla="*/ 162114 w 364520"/>
                  <a:gd name="connsiteY7" fmla="*/ 240509 h 321488"/>
                  <a:gd name="connsiteX8" fmla="*/ 169258 w 364520"/>
                  <a:gd name="connsiteY8" fmla="*/ 192884 h 321488"/>
                  <a:gd name="connsiteX9" fmla="*/ 138301 w 364520"/>
                  <a:gd name="connsiteY9" fmla="*/ 142878 h 321488"/>
                  <a:gd name="connsiteX10" fmla="*/ 147826 w 364520"/>
                  <a:gd name="connsiteY10" fmla="*/ 104778 h 321488"/>
                  <a:gd name="connsiteX11" fmla="*/ 147826 w 364520"/>
                  <a:gd name="connsiteY11" fmla="*/ 66678 h 321488"/>
                  <a:gd name="connsiteX12" fmla="*/ 95439 w 364520"/>
                  <a:gd name="connsiteY12" fmla="*/ 66678 h 321488"/>
                  <a:gd name="connsiteX13" fmla="*/ 54958 w 364520"/>
                  <a:gd name="connsiteY13" fmla="*/ 45247 h 321488"/>
                  <a:gd name="connsiteX14" fmla="*/ 102583 w 364520"/>
                  <a:gd name="connsiteY14" fmla="*/ 3 h 321488"/>
                  <a:gd name="connsiteX15" fmla="*/ 52576 w 364520"/>
                  <a:gd name="connsiteY15" fmla="*/ 47628 h 321488"/>
                  <a:gd name="connsiteX16" fmla="*/ 9714 w 364520"/>
                  <a:gd name="connsiteY16" fmla="*/ 102397 h 321488"/>
                  <a:gd name="connsiteX17" fmla="*/ 31145 w 364520"/>
                  <a:gd name="connsiteY17" fmla="*/ 161928 h 321488"/>
                  <a:gd name="connsiteX18" fmla="*/ 24001 w 364520"/>
                  <a:gd name="connsiteY18" fmla="*/ 197647 h 321488"/>
                  <a:gd name="connsiteX19" fmla="*/ 12095 w 364520"/>
                  <a:gd name="connsiteY19" fmla="*/ 273847 h 321488"/>
                  <a:gd name="connsiteX20" fmla="*/ 2570 w 364520"/>
                  <a:gd name="connsiteY20" fmla="*/ 316709 h 321488"/>
                  <a:gd name="connsiteX21" fmla="*/ 62101 w 364520"/>
                  <a:gd name="connsiteY21" fmla="*/ 283372 h 321488"/>
                  <a:gd name="connsiteX22" fmla="*/ 102583 w 364520"/>
                  <a:gd name="connsiteY22" fmla="*/ 321472 h 321488"/>
                  <a:gd name="connsiteX23" fmla="*/ 178783 w 364520"/>
                  <a:gd name="connsiteY23" fmla="*/ 288134 h 321488"/>
                  <a:gd name="connsiteX24" fmla="*/ 257364 w 364520"/>
                  <a:gd name="connsiteY24" fmla="*/ 288134 h 321488"/>
                  <a:gd name="connsiteX25" fmla="*/ 364520 w 364520"/>
                  <a:gd name="connsiteY25" fmla="*/ 292897 h 321488"/>
                  <a:gd name="connsiteX0" fmla="*/ 366361 w 366361"/>
                  <a:gd name="connsiteY0" fmla="*/ 292897 h 321488"/>
                  <a:gd name="connsiteX1" fmla="*/ 311592 w 366361"/>
                  <a:gd name="connsiteY1" fmla="*/ 228603 h 321488"/>
                  <a:gd name="connsiteX2" fmla="*/ 271111 w 366361"/>
                  <a:gd name="connsiteY2" fmla="*/ 240509 h 321488"/>
                  <a:gd name="connsiteX3" fmla="*/ 237774 w 366361"/>
                  <a:gd name="connsiteY3" fmla="*/ 226222 h 321488"/>
                  <a:gd name="connsiteX4" fmla="*/ 204436 w 366361"/>
                  <a:gd name="connsiteY4" fmla="*/ 250034 h 321488"/>
                  <a:gd name="connsiteX5" fmla="*/ 178242 w 366361"/>
                  <a:gd name="connsiteY5" fmla="*/ 259559 h 321488"/>
                  <a:gd name="connsiteX6" fmla="*/ 175861 w 366361"/>
                  <a:gd name="connsiteY6" fmla="*/ 242890 h 321488"/>
                  <a:gd name="connsiteX7" fmla="*/ 163955 w 366361"/>
                  <a:gd name="connsiteY7" fmla="*/ 240509 h 321488"/>
                  <a:gd name="connsiteX8" fmla="*/ 171099 w 366361"/>
                  <a:gd name="connsiteY8" fmla="*/ 192884 h 321488"/>
                  <a:gd name="connsiteX9" fmla="*/ 140142 w 366361"/>
                  <a:gd name="connsiteY9" fmla="*/ 142878 h 321488"/>
                  <a:gd name="connsiteX10" fmla="*/ 149667 w 366361"/>
                  <a:gd name="connsiteY10" fmla="*/ 104778 h 321488"/>
                  <a:gd name="connsiteX11" fmla="*/ 149667 w 366361"/>
                  <a:gd name="connsiteY11" fmla="*/ 66678 h 321488"/>
                  <a:gd name="connsiteX12" fmla="*/ 97280 w 366361"/>
                  <a:gd name="connsiteY12" fmla="*/ 66678 h 321488"/>
                  <a:gd name="connsiteX13" fmla="*/ 56799 w 366361"/>
                  <a:gd name="connsiteY13" fmla="*/ 45247 h 321488"/>
                  <a:gd name="connsiteX14" fmla="*/ 104424 w 366361"/>
                  <a:gd name="connsiteY14" fmla="*/ 3 h 321488"/>
                  <a:gd name="connsiteX15" fmla="*/ 54417 w 366361"/>
                  <a:gd name="connsiteY15" fmla="*/ 47628 h 321488"/>
                  <a:gd name="connsiteX16" fmla="*/ 11555 w 366361"/>
                  <a:gd name="connsiteY16" fmla="*/ 102397 h 321488"/>
                  <a:gd name="connsiteX17" fmla="*/ 32986 w 366361"/>
                  <a:gd name="connsiteY17" fmla="*/ 161928 h 321488"/>
                  <a:gd name="connsiteX18" fmla="*/ 25842 w 366361"/>
                  <a:gd name="connsiteY18" fmla="*/ 197647 h 321488"/>
                  <a:gd name="connsiteX19" fmla="*/ 6792 w 366361"/>
                  <a:gd name="connsiteY19" fmla="*/ 273847 h 321488"/>
                  <a:gd name="connsiteX20" fmla="*/ 4411 w 366361"/>
                  <a:gd name="connsiteY20" fmla="*/ 316709 h 321488"/>
                  <a:gd name="connsiteX21" fmla="*/ 63942 w 366361"/>
                  <a:gd name="connsiteY21" fmla="*/ 283372 h 321488"/>
                  <a:gd name="connsiteX22" fmla="*/ 104424 w 366361"/>
                  <a:gd name="connsiteY22" fmla="*/ 321472 h 321488"/>
                  <a:gd name="connsiteX23" fmla="*/ 180624 w 366361"/>
                  <a:gd name="connsiteY23" fmla="*/ 288134 h 321488"/>
                  <a:gd name="connsiteX24" fmla="*/ 259205 w 366361"/>
                  <a:gd name="connsiteY24" fmla="*/ 288134 h 321488"/>
                  <a:gd name="connsiteX25" fmla="*/ 366361 w 366361"/>
                  <a:gd name="connsiteY25" fmla="*/ 292897 h 321488"/>
                  <a:gd name="connsiteX0" fmla="*/ 377304 w 377304"/>
                  <a:gd name="connsiteY0" fmla="*/ 292897 h 321488"/>
                  <a:gd name="connsiteX1" fmla="*/ 322535 w 377304"/>
                  <a:gd name="connsiteY1" fmla="*/ 228603 h 321488"/>
                  <a:gd name="connsiteX2" fmla="*/ 282054 w 377304"/>
                  <a:gd name="connsiteY2" fmla="*/ 240509 h 321488"/>
                  <a:gd name="connsiteX3" fmla="*/ 248717 w 377304"/>
                  <a:gd name="connsiteY3" fmla="*/ 226222 h 321488"/>
                  <a:gd name="connsiteX4" fmla="*/ 215379 w 377304"/>
                  <a:gd name="connsiteY4" fmla="*/ 250034 h 321488"/>
                  <a:gd name="connsiteX5" fmla="*/ 189185 w 377304"/>
                  <a:gd name="connsiteY5" fmla="*/ 259559 h 321488"/>
                  <a:gd name="connsiteX6" fmla="*/ 186804 w 377304"/>
                  <a:gd name="connsiteY6" fmla="*/ 242890 h 321488"/>
                  <a:gd name="connsiteX7" fmla="*/ 174898 w 377304"/>
                  <a:gd name="connsiteY7" fmla="*/ 240509 h 321488"/>
                  <a:gd name="connsiteX8" fmla="*/ 182042 w 377304"/>
                  <a:gd name="connsiteY8" fmla="*/ 192884 h 321488"/>
                  <a:gd name="connsiteX9" fmla="*/ 151085 w 377304"/>
                  <a:gd name="connsiteY9" fmla="*/ 142878 h 321488"/>
                  <a:gd name="connsiteX10" fmla="*/ 160610 w 377304"/>
                  <a:gd name="connsiteY10" fmla="*/ 104778 h 321488"/>
                  <a:gd name="connsiteX11" fmla="*/ 160610 w 377304"/>
                  <a:gd name="connsiteY11" fmla="*/ 66678 h 321488"/>
                  <a:gd name="connsiteX12" fmla="*/ 108223 w 377304"/>
                  <a:gd name="connsiteY12" fmla="*/ 66678 h 321488"/>
                  <a:gd name="connsiteX13" fmla="*/ 67742 w 377304"/>
                  <a:gd name="connsiteY13" fmla="*/ 45247 h 321488"/>
                  <a:gd name="connsiteX14" fmla="*/ 115367 w 377304"/>
                  <a:gd name="connsiteY14" fmla="*/ 3 h 321488"/>
                  <a:gd name="connsiteX15" fmla="*/ 65360 w 377304"/>
                  <a:gd name="connsiteY15" fmla="*/ 47628 h 321488"/>
                  <a:gd name="connsiteX16" fmla="*/ 22498 w 377304"/>
                  <a:gd name="connsiteY16" fmla="*/ 102397 h 321488"/>
                  <a:gd name="connsiteX17" fmla="*/ 43929 w 377304"/>
                  <a:gd name="connsiteY17" fmla="*/ 161928 h 321488"/>
                  <a:gd name="connsiteX18" fmla="*/ 36785 w 377304"/>
                  <a:gd name="connsiteY18" fmla="*/ 197647 h 321488"/>
                  <a:gd name="connsiteX19" fmla="*/ 1066 w 377304"/>
                  <a:gd name="connsiteY19" fmla="*/ 273847 h 321488"/>
                  <a:gd name="connsiteX20" fmla="*/ 15354 w 377304"/>
                  <a:gd name="connsiteY20" fmla="*/ 316709 h 321488"/>
                  <a:gd name="connsiteX21" fmla="*/ 74885 w 377304"/>
                  <a:gd name="connsiteY21" fmla="*/ 283372 h 321488"/>
                  <a:gd name="connsiteX22" fmla="*/ 115367 w 377304"/>
                  <a:gd name="connsiteY22" fmla="*/ 321472 h 321488"/>
                  <a:gd name="connsiteX23" fmla="*/ 191567 w 377304"/>
                  <a:gd name="connsiteY23" fmla="*/ 288134 h 321488"/>
                  <a:gd name="connsiteX24" fmla="*/ 270148 w 377304"/>
                  <a:gd name="connsiteY24" fmla="*/ 288134 h 321488"/>
                  <a:gd name="connsiteX25" fmla="*/ 377304 w 377304"/>
                  <a:gd name="connsiteY25" fmla="*/ 292897 h 321488"/>
                  <a:gd name="connsiteX0" fmla="*/ 377344 w 377344"/>
                  <a:gd name="connsiteY0" fmla="*/ 292897 h 321663"/>
                  <a:gd name="connsiteX1" fmla="*/ 322575 w 377344"/>
                  <a:gd name="connsiteY1" fmla="*/ 228603 h 321663"/>
                  <a:gd name="connsiteX2" fmla="*/ 282094 w 377344"/>
                  <a:gd name="connsiteY2" fmla="*/ 240509 h 321663"/>
                  <a:gd name="connsiteX3" fmla="*/ 248757 w 377344"/>
                  <a:gd name="connsiteY3" fmla="*/ 226222 h 321663"/>
                  <a:gd name="connsiteX4" fmla="*/ 215419 w 377344"/>
                  <a:gd name="connsiteY4" fmla="*/ 250034 h 321663"/>
                  <a:gd name="connsiteX5" fmla="*/ 189225 w 377344"/>
                  <a:gd name="connsiteY5" fmla="*/ 259559 h 321663"/>
                  <a:gd name="connsiteX6" fmla="*/ 186844 w 377344"/>
                  <a:gd name="connsiteY6" fmla="*/ 242890 h 321663"/>
                  <a:gd name="connsiteX7" fmla="*/ 174938 w 377344"/>
                  <a:gd name="connsiteY7" fmla="*/ 240509 h 321663"/>
                  <a:gd name="connsiteX8" fmla="*/ 182082 w 377344"/>
                  <a:gd name="connsiteY8" fmla="*/ 192884 h 321663"/>
                  <a:gd name="connsiteX9" fmla="*/ 151125 w 377344"/>
                  <a:gd name="connsiteY9" fmla="*/ 142878 h 321663"/>
                  <a:gd name="connsiteX10" fmla="*/ 160650 w 377344"/>
                  <a:gd name="connsiteY10" fmla="*/ 104778 h 321663"/>
                  <a:gd name="connsiteX11" fmla="*/ 160650 w 377344"/>
                  <a:gd name="connsiteY11" fmla="*/ 66678 h 321663"/>
                  <a:gd name="connsiteX12" fmla="*/ 108263 w 377344"/>
                  <a:gd name="connsiteY12" fmla="*/ 66678 h 321663"/>
                  <a:gd name="connsiteX13" fmla="*/ 67782 w 377344"/>
                  <a:gd name="connsiteY13" fmla="*/ 45247 h 321663"/>
                  <a:gd name="connsiteX14" fmla="*/ 115407 w 377344"/>
                  <a:gd name="connsiteY14" fmla="*/ 3 h 321663"/>
                  <a:gd name="connsiteX15" fmla="*/ 65400 w 377344"/>
                  <a:gd name="connsiteY15" fmla="*/ 47628 h 321663"/>
                  <a:gd name="connsiteX16" fmla="*/ 22538 w 377344"/>
                  <a:gd name="connsiteY16" fmla="*/ 102397 h 321663"/>
                  <a:gd name="connsiteX17" fmla="*/ 43969 w 377344"/>
                  <a:gd name="connsiteY17" fmla="*/ 161928 h 321663"/>
                  <a:gd name="connsiteX18" fmla="*/ 36825 w 377344"/>
                  <a:gd name="connsiteY18" fmla="*/ 197647 h 321663"/>
                  <a:gd name="connsiteX19" fmla="*/ 1106 w 377344"/>
                  <a:gd name="connsiteY19" fmla="*/ 273847 h 321663"/>
                  <a:gd name="connsiteX20" fmla="*/ 15394 w 377344"/>
                  <a:gd name="connsiteY20" fmla="*/ 316709 h 321663"/>
                  <a:gd name="connsiteX21" fmla="*/ 77307 w 377344"/>
                  <a:gd name="connsiteY21" fmla="*/ 302422 h 321663"/>
                  <a:gd name="connsiteX22" fmla="*/ 115407 w 377344"/>
                  <a:gd name="connsiteY22" fmla="*/ 321472 h 321663"/>
                  <a:gd name="connsiteX23" fmla="*/ 191607 w 377344"/>
                  <a:gd name="connsiteY23" fmla="*/ 288134 h 321663"/>
                  <a:gd name="connsiteX24" fmla="*/ 270188 w 377344"/>
                  <a:gd name="connsiteY24" fmla="*/ 288134 h 321663"/>
                  <a:gd name="connsiteX25" fmla="*/ 377344 w 377344"/>
                  <a:gd name="connsiteY25" fmla="*/ 292897 h 321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77344" h="321663">
                    <a:moveTo>
                      <a:pt x="377344" y="292897"/>
                    </a:moveTo>
                    <a:cubicBezTo>
                      <a:pt x="357897" y="265115"/>
                      <a:pt x="338450" y="237334"/>
                      <a:pt x="322575" y="228603"/>
                    </a:cubicBezTo>
                    <a:cubicBezTo>
                      <a:pt x="306700" y="219872"/>
                      <a:pt x="294397" y="240906"/>
                      <a:pt x="282094" y="240509"/>
                    </a:cubicBezTo>
                    <a:cubicBezTo>
                      <a:pt x="269791" y="240112"/>
                      <a:pt x="259869" y="224635"/>
                      <a:pt x="248757" y="226222"/>
                    </a:cubicBezTo>
                    <a:cubicBezTo>
                      <a:pt x="237645" y="227809"/>
                      <a:pt x="225341" y="244478"/>
                      <a:pt x="215419" y="250034"/>
                    </a:cubicBezTo>
                    <a:cubicBezTo>
                      <a:pt x="205497" y="255590"/>
                      <a:pt x="193987" y="260750"/>
                      <a:pt x="189225" y="259559"/>
                    </a:cubicBezTo>
                    <a:cubicBezTo>
                      <a:pt x="184463" y="258368"/>
                      <a:pt x="189225" y="246065"/>
                      <a:pt x="186844" y="242890"/>
                    </a:cubicBezTo>
                    <a:cubicBezTo>
                      <a:pt x="184463" y="239715"/>
                      <a:pt x="175732" y="248843"/>
                      <a:pt x="174938" y="240509"/>
                    </a:cubicBezTo>
                    <a:cubicBezTo>
                      <a:pt x="174144" y="232175"/>
                      <a:pt x="186051" y="209156"/>
                      <a:pt x="182082" y="192884"/>
                    </a:cubicBezTo>
                    <a:cubicBezTo>
                      <a:pt x="178113" y="176612"/>
                      <a:pt x="154697" y="157562"/>
                      <a:pt x="151125" y="142878"/>
                    </a:cubicBezTo>
                    <a:cubicBezTo>
                      <a:pt x="147553" y="128194"/>
                      <a:pt x="159063" y="117478"/>
                      <a:pt x="160650" y="104778"/>
                    </a:cubicBezTo>
                    <a:cubicBezTo>
                      <a:pt x="162237" y="92078"/>
                      <a:pt x="169381" y="73028"/>
                      <a:pt x="160650" y="66678"/>
                    </a:cubicBezTo>
                    <a:cubicBezTo>
                      <a:pt x="151919" y="60328"/>
                      <a:pt x="123741" y="70250"/>
                      <a:pt x="108263" y="66678"/>
                    </a:cubicBezTo>
                    <a:cubicBezTo>
                      <a:pt x="92785" y="63106"/>
                      <a:pt x="66591" y="56359"/>
                      <a:pt x="67782" y="45247"/>
                    </a:cubicBezTo>
                    <a:cubicBezTo>
                      <a:pt x="68973" y="34134"/>
                      <a:pt x="115804" y="-394"/>
                      <a:pt x="115407" y="3"/>
                    </a:cubicBezTo>
                    <a:cubicBezTo>
                      <a:pt x="115010" y="400"/>
                      <a:pt x="80878" y="30562"/>
                      <a:pt x="65400" y="47628"/>
                    </a:cubicBezTo>
                    <a:cubicBezTo>
                      <a:pt x="49922" y="64694"/>
                      <a:pt x="26110" y="83347"/>
                      <a:pt x="22538" y="102397"/>
                    </a:cubicBezTo>
                    <a:cubicBezTo>
                      <a:pt x="18966" y="121447"/>
                      <a:pt x="41588" y="146053"/>
                      <a:pt x="43969" y="161928"/>
                    </a:cubicBezTo>
                    <a:cubicBezTo>
                      <a:pt x="46350" y="177803"/>
                      <a:pt x="43969" y="178994"/>
                      <a:pt x="36825" y="197647"/>
                    </a:cubicBezTo>
                    <a:cubicBezTo>
                      <a:pt x="29681" y="216300"/>
                      <a:pt x="4678" y="254003"/>
                      <a:pt x="1106" y="273847"/>
                    </a:cubicBezTo>
                    <a:cubicBezTo>
                      <a:pt x="-2466" y="293691"/>
                      <a:pt x="2694" y="311947"/>
                      <a:pt x="15394" y="316709"/>
                    </a:cubicBezTo>
                    <a:cubicBezTo>
                      <a:pt x="28094" y="321472"/>
                      <a:pt x="60638" y="301628"/>
                      <a:pt x="77307" y="302422"/>
                    </a:cubicBezTo>
                    <a:cubicBezTo>
                      <a:pt x="93976" y="303216"/>
                      <a:pt x="96357" y="323853"/>
                      <a:pt x="115407" y="321472"/>
                    </a:cubicBezTo>
                    <a:cubicBezTo>
                      <a:pt x="134457" y="319091"/>
                      <a:pt x="165810" y="293690"/>
                      <a:pt x="191607" y="288134"/>
                    </a:cubicBezTo>
                    <a:cubicBezTo>
                      <a:pt x="217404" y="282578"/>
                      <a:pt x="270188" y="288134"/>
                      <a:pt x="270188" y="288134"/>
                    </a:cubicBezTo>
                    <a:lnTo>
                      <a:pt x="377344" y="292897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cxnSp>
            <p:nvCxnSpPr>
              <p:cNvPr id="38" name="Egyenes összekötő 37">
                <a:hlinkClick r:id="rId8" action="ppaction://hlinksldjump"/>
              </p:cNvPr>
              <p:cNvCxnSpPr>
                <a:stCxn id="30" idx="13"/>
                <a:endCxn id="31" idx="4"/>
              </p:cNvCxnSpPr>
              <p:nvPr/>
            </p:nvCxnSpPr>
            <p:spPr>
              <a:xfrm flipV="1">
                <a:off x="2197241" y="2542942"/>
                <a:ext cx="69706" cy="5488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Szabadkézi sokszög 60">
              <a:hlinkClick r:id="rId8" action="ppaction://hlinksldjump"/>
            </p:cNvPr>
            <p:cNvSpPr/>
            <p:nvPr/>
          </p:nvSpPr>
          <p:spPr>
            <a:xfrm>
              <a:off x="2124075" y="2619376"/>
              <a:ext cx="45719" cy="63472"/>
            </a:xfrm>
            <a:custGeom>
              <a:avLst/>
              <a:gdLst>
                <a:gd name="connsiteX0" fmla="*/ 0 w 35719"/>
                <a:gd name="connsiteY0" fmla="*/ 80963 h 80963"/>
                <a:gd name="connsiteX1" fmla="*/ 35719 w 35719"/>
                <a:gd name="connsiteY1" fmla="*/ 0 h 80963"/>
                <a:gd name="connsiteX2" fmla="*/ 0 w 35719"/>
                <a:gd name="connsiteY2" fmla="*/ 80963 h 8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9" h="80963">
                  <a:moveTo>
                    <a:pt x="0" y="80963"/>
                  </a:moveTo>
                  <a:lnTo>
                    <a:pt x="35719" y="0"/>
                  </a:lnTo>
                  <a:cubicBezTo>
                    <a:pt x="34925" y="1984"/>
                    <a:pt x="0" y="80963"/>
                    <a:pt x="0" y="80963"/>
                  </a:cubicBezTo>
                  <a:close/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43" name="Csoportba foglalás 42"/>
          <p:cNvGrpSpPr>
            <a:grpSpLocks noChangeAspect="1"/>
          </p:cNvGrpSpPr>
          <p:nvPr/>
        </p:nvGrpSpPr>
        <p:grpSpPr>
          <a:xfrm>
            <a:off x="2825836" y="2499742"/>
            <a:ext cx="540000" cy="549962"/>
            <a:chOff x="2825836" y="2499742"/>
            <a:chExt cx="540000" cy="549962"/>
          </a:xfrm>
        </p:grpSpPr>
        <p:sp>
          <p:nvSpPr>
            <p:cNvPr id="37" name="Ellipszis 36">
              <a:hlinkClick r:id="rId9" action="ppaction://hlinksldjump"/>
            </p:cNvPr>
            <p:cNvSpPr>
              <a:spLocks noChangeAspect="1"/>
            </p:cNvSpPr>
            <p:nvPr/>
          </p:nvSpPr>
          <p:spPr>
            <a:xfrm>
              <a:off x="2825836" y="2499742"/>
              <a:ext cx="540000" cy="54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2" name="Ellipszis 61">
              <a:hlinkClick r:id="rId9" action="ppaction://hlinksldjump"/>
            </p:cNvPr>
            <p:cNvSpPr/>
            <p:nvPr/>
          </p:nvSpPr>
          <p:spPr>
            <a:xfrm rot="1009073">
              <a:off x="3059832" y="2504202"/>
              <a:ext cx="216024" cy="6768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3" name="Szabadkézi sokszög 62">
              <a:hlinkClick r:id="rId9" action="ppaction://hlinksldjump"/>
            </p:cNvPr>
            <p:cNvSpPr/>
            <p:nvPr/>
          </p:nvSpPr>
          <p:spPr>
            <a:xfrm>
              <a:off x="3245238" y="2600135"/>
              <a:ext cx="39785" cy="123969"/>
            </a:xfrm>
            <a:custGeom>
              <a:avLst/>
              <a:gdLst>
                <a:gd name="connsiteX0" fmla="*/ 11135 w 39785"/>
                <a:gd name="connsiteY0" fmla="*/ 123826 h 123969"/>
                <a:gd name="connsiteX1" fmla="*/ 39710 w 39785"/>
                <a:gd name="connsiteY1" fmla="*/ 28576 h 123969"/>
                <a:gd name="connsiteX2" fmla="*/ 1610 w 39785"/>
                <a:gd name="connsiteY2" fmla="*/ 4763 h 123969"/>
                <a:gd name="connsiteX3" fmla="*/ 11135 w 39785"/>
                <a:gd name="connsiteY3" fmla="*/ 123826 h 12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85" h="123969">
                  <a:moveTo>
                    <a:pt x="11135" y="123826"/>
                  </a:moveTo>
                  <a:cubicBezTo>
                    <a:pt x="17485" y="127795"/>
                    <a:pt x="41298" y="48420"/>
                    <a:pt x="39710" y="28576"/>
                  </a:cubicBezTo>
                  <a:cubicBezTo>
                    <a:pt x="38123" y="8732"/>
                    <a:pt x="6769" y="-8731"/>
                    <a:pt x="1610" y="4763"/>
                  </a:cubicBezTo>
                  <a:cubicBezTo>
                    <a:pt x="-3549" y="18257"/>
                    <a:pt x="4785" y="119857"/>
                    <a:pt x="11135" y="12382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" name="Szabadkézi sokszög 63">
              <a:hlinkClick r:id="rId9" action="ppaction://hlinksldjump"/>
            </p:cNvPr>
            <p:cNvSpPr/>
            <p:nvPr/>
          </p:nvSpPr>
          <p:spPr>
            <a:xfrm>
              <a:off x="2830916" y="2651112"/>
              <a:ext cx="454166" cy="398592"/>
            </a:xfrm>
            <a:custGeom>
              <a:avLst/>
              <a:gdLst>
                <a:gd name="connsiteX0" fmla="*/ 4374 w 459778"/>
                <a:gd name="connsiteY0" fmla="*/ 148561 h 398806"/>
                <a:gd name="connsiteX1" fmla="*/ 128199 w 459778"/>
                <a:gd name="connsiteY1" fmla="*/ 186661 h 398806"/>
                <a:gd name="connsiteX2" fmla="*/ 187731 w 459778"/>
                <a:gd name="connsiteY2" fmla="*/ 65217 h 398806"/>
                <a:gd name="connsiteX3" fmla="*/ 237737 w 459778"/>
                <a:gd name="connsiteY3" fmla="*/ 46167 h 398806"/>
                <a:gd name="connsiteX4" fmla="*/ 237737 w 459778"/>
                <a:gd name="connsiteY4" fmla="*/ 923 h 398806"/>
                <a:gd name="connsiteX5" fmla="*/ 321081 w 459778"/>
                <a:gd name="connsiteY5" fmla="*/ 22354 h 398806"/>
                <a:gd name="connsiteX6" fmla="*/ 321081 w 459778"/>
                <a:gd name="connsiteY6" fmla="*/ 98554 h 398806"/>
                <a:gd name="connsiteX7" fmla="*/ 321081 w 459778"/>
                <a:gd name="connsiteY7" fmla="*/ 139036 h 398806"/>
                <a:gd name="connsiteX8" fmla="*/ 280599 w 459778"/>
                <a:gd name="connsiteY8" fmla="*/ 162848 h 398806"/>
                <a:gd name="connsiteX9" fmla="*/ 368706 w 459778"/>
                <a:gd name="connsiteY9" fmla="*/ 224761 h 398806"/>
                <a:gd name="connsiteX10" fmla="*/ 456812 w 459778"/>
                <a:gd name="connsiteY10" fmla="*/ 310486 h 398806"/>
                <a:gd name="connsiteX11" fmla="*/ 254406 w 459778"/>
                <a:gd name="connsiteY11" fmla="*/ 398592 h 398806"/>
                <a:gd name="connsiteX12" fmla="*/ 49618 w 459778"/>
                <a:gd name="connsiteY12" fmla="*/ 284292 h 398806"/>
                <a:gd name="connsiteX13" fmla="*/ 4374 w 459778"/>
                <a:gd name="connsiteY13" fmla="*/ 148561 h 398806"/>
                <a:gd name="connsiteX0" fmla="*/ 806 w 456210"/>
                <a:gd name="connsiteY0" fmla="*/ 148561 h 398806"/>
                <a:gd name="connsiteX1" fmla="*/ 124631 w 456210"/>
                <a:gd name="connsiteY1" fmla="*/ 186661 h 398806"/>
                <a:gd name="connsiteX2" fmla="*/ 184163 w 456210"/>
                <a:gd name="connsiteY2" fmla="*/ 65217 h 398806"/>
                <a:gd name="connsiteX3" fmla="*/ 234169 w 456210"/>
                <a:gd name="connsiteY3" fmla="*/ 46167 h 398806"/>
                <a:gd name="connsiteX4" fmla="*/ 234169 w 456210"/>
                <a:gd name="connsiteY4" fmla="*/ 923 h 398806"/>
                <a:gd name="connsiteX5" fmla="*/ 317513 w 456210"/>
                <a:gd name="connsiteY5" fmla="*/ 22354 h 398806"/>
                <a:gd name="connsiteX6" fmla="*/ 317513 w 456210"/>
                <a:gd name="connsiteY6" fmla="*/ 98554 h 398806"/>
                <a:gd name="connsiteX7" fmla="*/ 317513 w 456210"/>
                <a:gd name="connsiteY7" fmla="*/ 139036 h 398806"/>
                <a:gd name="connsiteX8" fmla="*/ 277031 w 456210"/>
                <a:gd name="connsiteY8" fmla="*/ 162848 h 398806"/>
                <a:gd name="connsiteX9" fmla="*/ 365138 w 456210"/>
                <a:gd name="connsiteY9" fmla="*/ 224761 h 398806"/>
                <a:gd name="connsiteX10" fmla="*/ 453244 w 456210"/>
                <a:gd name="connsiteY10" fmla="*/ 310486 h 398806"/>
                <a:gd name="connsiteX11" fmla="*/ 250838 w 456210"/>
                <a:gd name="connsiteY11" fmla="*/ 398592 h 398806"/>
                <a:gd name="connsiteX12" fmla="*/ 46050 w 456210"/>
                <a:gd name="connsiteY12" fmla="*/ 284292 h 398806"/>
                <a:gd name="connsiteX13" fmla="*/ 806 w 456210"/>
                <a:gd name="connsiteY13" fmla="*/ 148561 h 398806"/>
                <a:gd name="connsiteX0" fmla="*/ 390 w 455794"/>
                <a:gd name="connsiteY0" fmla="*/ 148561 h 398806"/>
                <a:gd name="connsiteX1" fmla="*/ 124215 w 455794"/>
                <a:gd name="connsiteY1" fmla="*/ 186661 h 398806"/>
                <a:gd name="connsiteX2" fmla="*/ 183747 w 455794"/>
                <a:gd name="connsiteY2" fmla="*/ 65217 h 398806"/>
                <a:gd name="connsiteX3" fmla="*/ 233753 w 455794"/>
                <a:gd name="connsiteY3" fmla="*/ 46167 h 398806"/>
                <a:gd name="connsiteX4" fmla="*/ 233753 w 455794"/>
                <a:gd name="connsiteY4" fmla="*/ 923 h 398806"/>
                <a:gd name="connsiteX5" fmla="*/ 317097 w 455794"/>
                <a:gd name="connsiteY5" fmla="*/ 22354 h 398806"/>
                <a:gd name="connsiteX6" fmla="*/ 317097 w 455794"/>
                <a:gd name="connsiteY6" fmla="*/ 98554 h 398806"/>
                <a:gd name="connsiteX7" fmla="*/ 317097 w 455794"/>
                <a:gd name="connsiteY7" fmla="*/ 139036 h 398806"/>
                <a:gd name="connsiteX8" fmla="*/ 276615 w 455794"/>
                <a:gd name="connsiteY8" fmla="*/ 162848 h 398806"/>
                <a:gd name="connsiteX9" fmla="*/ 364722 w 455794"/>
                <a:gd name="connsiteY9" fmla="*/ 224761 h 398806"/>
                <a:gd name="connsiteX10" fmla="*/ 452828 w 455794"/>
                <a:gd name="connsiteY10" fmla="*/ 310486 h 398806"/>
                <a:gd name="connsiteX11" fmla="*/ 250422 w 455794"/>
                <a:gd name="connsiteY11" fmla="*/ 398592 h 398806"/>
                <a:gd name="connsiteX12" fmla="*/ 45634 w 455794"/>
                <a:gd name="connsiteY12" fmla="*/ 284292 h 398806"/>
                <a:gd name="connsiteX13" fmla="*/ 390 w 455794"/>
                <a:gd name="connsiteY13" fmla="*/ 148561 h 398806"/>
                <a:gd name="connsiteX0" fmla="*/ 390 w 455794"/>
                <a:gd name="connsiteY0" fmla="*/ 148561 h 398806"/>
                <a:gd name="connsiteX1" fmla="*/ 124215 w 455794"/>
                <a:gd name="connsiteY1" fmla="*/ 186661 h 398806"/>
                <a:gd name="connsiteX2" fmla="*/ 183747 w 455794"/>
                <a:gd name="connsiteY2" fmla="*/ 65217 h 398806"/>
                <a:gd name="connsiteX3" fmla="*/ 233753 w 455794"/>
                <a:gd name="connsiteY3" fmla="*/ 46167 h 398806"/>
                <a:gd name="connsiteX4" fmla="*/ 233753 w 455794"/>
                <a:gd name="connsiteY4" fmla="*/ 923 h 398806"/>
                <a:gd name="connsiteX5" fmla="*/ 317097 w 455794"/>
                <a:gd name="connsiteY5" fmla="*/ 22354 h 398806"/>
                <a:gd name="connsiteX6" fmla="*/ 317097 w 455794"/>
                <a:gd name="connsiteY6" fmla="*/ 98554 h 398806"/>
                <a:gd name="connsiteX7" fmla="*/ 317097 w 455794"/>
                <a:gd name="connsiteY7" fmla="*/ 139036 h 398806"/>
                <a:gd name="connsiteX8" fmla="*/ 276615 w 455794"/>
                <a:gd name="connsiteY8" fmla="*/ 162848 h 398806"/>
                <a:gd name="connsiteX9" fmla="*/ 364722 w 455794"/>
                <a:gd name="connsiteY9" fmla="*/ 224761 h 398806"/>
                <a:gd name="connsiteX10" fmla="*/ 452828 w 455794"/>
                <a:gd name="connsiteY10" fmla="*/ 310486 h 398806"/>
                <a:gd name="connsiteX11" fmla="*/ 250422 w 455794"/>
                <a:gd name="connsiteY11" fmla="*/ 398592 h 398806"/>
                <a:gd name="connsiteX12" fmla="*/ 45634 w 455794"/>
                <a:gd name="connsiteY12" fmla="*/ 284292 h 398806"/>
                <a:gd name="connsiteX13" fmla="*/ 390 w 455794"/>
                <a:gd name="connsiteY13" fmla="*/ 148561 h 398806"/>
                <a:gd name="connsiteX0" fmla="*/ 390 w 455794"/>
                <a:gd name="connsiteY0" fmla="*/ 148561 h 398806"/>
                <a:gd name="connsiteX1" fmla="*/ 124215 w 455794"/>
                <a:gd name="connsiteY1" fmla="*/ 186661 h 398806"/>
                <a:gd name="connsiteX2" fmla="*/ 183747 w 455794"/>
                <a:gd name="connsiteY2" fmla="*/ 65217 h 398806"/>
                <a:gd name="connsiteX3" fmla="*/ 233753 w 455794"/>
                <a:gd name="connsiteY3" fmla="*/ 46167 h 398806"/>
                <a:gd name="connsiteX4" fmla="*/ 233753 w 455794"/>
                <a:gd name="connsiteY4" fmla="*/ 923 h 398806"/>
                <a:gd name="connsiteX5" fmla="*/ 317097 w 455794"/>
                <a:gd name="connsiteY5" fmla="*/ 22354 h 398806"/>
                <a:gd name="connsiteX6" fmla="*/ 317097 w 455794"/>
                <a:gd name="connsiteY6" fmla="*/ 98554 h 398806"/>
                <a:gd name="connsiteX7" fmla="*/ 317097 w 455794"/>
                <a:gd name="connsiteY7" fmla="*/ 139036 h 398806"/>
                <a:gd name="connsiteX8" fmla="*/ 276615 w 455794"/>
                <a:gd name="connsiteY8" fmla="*/ 162848 h 398806"/>
                <a:gd name="connsiteX9" fmla="*/ 364722 w 455794"/>
                <a:gd name="connsiteY9" fmla="*/ 224761 h 398806"/>
                <a:gd name="connsiteX10" fmla="*/ 452828 w 455794"/>
                <a:gd name="connsiteY10" fmla="*/ 310486 h 398806"/>
                <a:gd name="connsiteX11" fmla="*/ 250422 w 455794"/>
                <a:gd name="connsiteY11" fmla="*/ 398592 h 398806"/>
                <a:gd name="connsiteX12" fmla="*/ 45634 w 455794"/>
                <a:gd name="connsiteY12" fmla="*/ 284292 h 398806"/>
                <a:gd name="connsiteX13" fmla="*/ 390 w 455794"/>
                <a:gd name="connsiteY13" fmla="*/ 148561 h 398806"/>
                <a:gd name="connsiteX0" fmla="*/ 390 w 455794"/>
                <a:gd name="connsiteY0" fmla="*/ 148561 h 398592"/>
                <a:gd name="connsiteX1" fmla="*/ 124215 w 455794"/>
                <a:gd name="connsiteY1" fmla="*/ 186661 h 398592"/>
                <a:gd name="connsiteX2" fmla="*/ 183747 w 455794"/>
                <a:gd name="connsiteY2" fmla="*/ 65217 h 398592"/>
                <a:gd name="connsiteX3" fmla="*/ 233753 w 455794"/>
                <a:gd name="connsiteY3" fmla="*/ 46167 h 398592"/>
                <a:gd name="connsiteX4" fmla="*/ 233753 w 455794"/>
                <a:gd name="connsiteY4" fmla="*/ 923 h 398592"/>
                <a:gd name="connsiteX5" fmla="*/ 317097 w 455794"/>
                <a:gd name="connsiteY5" fmla="*/ 22354 h 398592"/>
                <a:gd name="connsiteX6" fmla="*/ 317097 w 455794"/>
                <a:gd name="connsiteY6" fmla="*/ 98554 h 398592"/>
                <a:gd name="connsiteX7" fmla="*/ 317097 w 455794"/>
                <a:gd name="connsiteY7" fmla="*/ 139036 h 398592"/>
                <a:gd name="connsiteX8" fmla="*/ 276615 w 455794"/>
                <a:gd name="connsiteY8" fmla="*/ 162848 h 398592"/>
                <a:gd name="connsiteX9" fmla="*/ 364722 w 455794"/>
                <a:gd name="connsiteY9" fmla="*/ 224761 h 398592"/>
                <a:gd name="connsiteX10" fmla="*/ 452828 w 455794"/>
                <a:gd name="connsiteY10" fmla="*/ 310486 h 398592"/>
                <a:gd name="connsiteX11" fmla="*/ 250422 w 455794"/>
                <a:gd name="connsiteY11" fmla="*/ 398592 h 398592"/>
                <a:gd name="connsiteX12" fmla="*/ 45634 w 455794"/>
                <a:gd name="connsiteY12" fmla="*/ 284292 h 398592"/>
                <a:gd name="connsiteX13" fmla="*/ 390 w 455794"/>
                <a:gd name="connsiteY13" fmla="*/ 148561 h 398592"/>
                <a:gd name="connsiteX0" fmla="*/ 390 w 454166"/>
                <a:gd name="connsiteY0" fmla="*/ 148561 h 398592"/>
                <a:gd name="connsiteX1" fmla="*/ 124215 w 454166"/>
                <a:gd name="connsiteY1" fmla="*/ 186661 h 398592"/>
                <a:gd name="connsiteX2" fmla="*/ 183747 w 454166"/>
                <a:gd name="connsiteY2" fmla="*/ 65217 h 398592"/>
                <a:gd name="connsiteX3" fmla="*/ 233753 w 454166"/>
                <a:gd name="connsiteY3" fmla="*/ 46167 h 398592"/>
                <a:gd name="connsiteX4" fmla="*/ 233753 w 454166"/>
                <a:gd name="connsiteY4" fmla="*/ 923 h 398592"/>
                <a:gd name="connsiteX5" fmla="*/ 317097 w 454166"/>
                <a:gd name="connsiteY5" fmla="*/ 22354 h 398592"/>
                <a:gd name="connsiteX6" fmla="*/ 317097 w 454166"/>
                <a:gd name="connsiteY6" fmla="*/ 98554 h 398592"/>
                <a:gd name="connsiteX7" fmla="*/ 317097 w 454166"/>
                <a:gd name="connsiteY7" fmla="*/ 139036 h 398592"/>
                <a:gd name="connsiteX8" fmla="*/ 276615 w 454166"/>
                <a:gd name="connsiteY8" fmla="*/ 162848 h 398592"/>
                <a:gd name="connsiteX9" fmla="*/ 364722 w 454166"/>
                <a:gd name="connsiteY9" fmla="*/ 224761 h 398592"/>
                <a:gd name="connsiteX10" fmla="*/ 452828 w 454166"/>
                <a:gd name="connsiteY10" fmla="*/ 310486 h 398592"/>
                <a:gd name="connsiteX11" fmla="*/ 250422 w 454166"/>
                <a:gd name="connsiteY11" fmla="*/ 398592 h 398592"/>
                <a:gd name="connsiteX12" fmla="*/ 45634 w 454166"/>
                <a:gd name="connsiteY12" fmla="*/ 284292 h 398592"/>
                <a:gd name="connsiteX13" fmla="*/ 390 w 454166"/>
                <a:gd name="connsiteY13" fmla="*/ 148561 h 39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4166" h="398592">
                  <a:moveTo>
                    <a:pt x="390" y="148561"/>
                  </a:moveTo>
                  <a:cubicBezTo>
                    <a:pt x="3962" y="120383"/>
                    <a:pt x="93656" y="200552"/>
                    <a:pt x="124215" y="186661"/>
                  </a:cubicBezTo>
                  <a:cubicBezTo>
                    <a:pt x="154774" y="172770"/>
                    <a:pt x="165491" y="88633"/>
                    <a:pt x="183747" y="65217"/>
                  </a:cubicBezTo>
                  <a:cubicBezTo>
                    <a:pt x="202003" y="41801"/>
                    <a:pt x="225419" y="56883"/>
                    <a:pt x="233753" y="46167"/>
                  </a:cubicBezTo>
                  <a:cubicBezTo>
                    <a:pt x="242087" y="35451"/>
                    <a:pt x="219862" y="4892"/>
                    <a:pt x="233753" y="923"/>
                  </a:cubicBezTo>
                  <a:cubicBezTo>
                    <a:pt x="247644" y="-3046"/>
                    <a:pt x="303206" y="6082"/>
                    <a:pt x="317097" y="22354"/>
                  </a:cubicBezTo>
                  <a:cubicBezTo>
                    <a:pt x="330988" y="38626"/>
                    <a:pt x="317097" y="98554"/>
                    <a:pt x="317097" y="98554"/>
                  </a:cubicBezTo>
                  <a:cubicBezTo>
                    <a:pt x="317097" y="118001"/>
                    <a:pt x="323844" y="128320"/>
                    <a:pt x="317097" y="139036"/>
                  </a:cubicBezTo>
                  <a:cubicBezTo>
                    <a:pt x="310350" y="149752"/>
                    <a:pt x="268678" y="148561"/>
                    <a:pt x="276615" y="162848"/>
                  </a:cubicBezTo>
                  <a:cubicBezTo>
                    <a:pt x="284552" y="177135"/>
                    <a:pt x="335353" y="200155"/>
                    <a:pt x="364722" y="224761"/>
                  </a:cubicBezTo>
                  <a:cubicBezTo>
                    <a:pt x="394091" y="249367"/>
                    <a:pt x="464734" y="274371"/>
                    <a:pt x="452828" y="310486"/>
                  </a:cubicBezTo>
                  <a:cubicBezTo>
                    <a:pt x="440922" y="346601"/>
                    <a:pt x="323051" y="388670"/>
                    <a:pt x="250422" y="398592"/>
                  </a:cubicBezTo>
                  <a:cubicBezTo>
                    <a:pt x="180174" y="391844"/>
                    <a:pt x="73018" y="325170"/>
                    <a:pt x="45634" y="284292"/>
                  </a:cubicBezTo>
                  <a:cubicBezTo>
                    <a:pt x="18250" y="243414"/>
                    <a:pt x="-3182" y="176739"/>
                    <a:pt x="390" y="14856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5" name="Szabadkézi sokszög 64">
              <a:hlinkClick r:id="rId12" action="ppaction://hlinksldjump"/>
            </p:cNvPr>
            <p:cNvSpPr/>
            <p:nvPr/>
          </p:nvSpPr>
          <p:spPr>
            <a:xfrm>
              <a:off x="2950368" y="2857120"/>
              <a:ext cx="208733" cy="118641"/>
            </a:xfrm>
            <a:custGeom>
              <a:avLst/>
              <a:gdLst>
                <a:gd name="connsiteX0" fmla="*/ 303 w 155988"/>
                <a:gd name="connsiteY0" fmla="*/ 19321 h 112741"/>
                <a:gd name="connsiteX1" fmla="*/ 116984 w 155988"/>
                <a:gd name="connsiteY1" fmla="*/ 5034 h 112741"/>
                <a:gd name="connsiteX2" fmla="*/ 155084 w 155988"/>
                <a:gd name="connsiteY2" fmla="*/ 83615 h 112741"/>
                <a:gd name="connsiteX3" fmla="*/ 86028 w 155988"/>
                <a:gd name="connsiteY3" fmla="*/ 112190 h 112741"/>
                <a:gd name="connsiteX4" fmla="*/ 303 w 155988"/>
                <a:gd name="connsiteY4" fmla="*/ 19321 h 112741"/>
                <a:gd name="connsiteX0" fmla="*/ 225 w 179895"/>
                <a:gd name="connsiteY0" fmla="*/ 13740 h 119602"/>
                <a:gd name="connsiteX1" fmla="*/ 140719 w 179895"/>
                <a:gd name="connsiteY1" fmla="*/ 8978 h 119602"/>
                <a:gd name="connsiteX2" fmla="*/ 178819 w 179895"/>
                <a:gd name="connsiteY2" fmla="*/ 87559 h 119602"/>
                <a:gd name="connsiteX3" fmla="*/ 109763 w 179895"/>
                <a:gd name="connsiteY3" fmla="*/ 116134 h 119602"/>
                <a:gd name="connsiteX4" fmla="*/ 225 w 179895"/>
                <a:gd name="connsiteY4" fmla="*/ 13740 h 119602"/>
                <a:gd name="connsiteX0" fmla="*/ 23 w 179127"/>
                <a:gd name="connsiteY0" fmla="*/ 18572 h 124434"/>
                <a:gd name="connsiteX1" fmla="*/ 119085 w 179127"/>
                <a:gd name="connsiteY1" fmla="*/ 6666 h 124434"/>
                <a:gd name="connsiteX2" fmla="*/ 178617 w 179127"/>
                <a:gd name="connsiteY2" fmla="*/ 92391 h 124434"/>
                <a:gd name="connsiteX3" fmla="*/ 109561 w 179127"/>
                <a:gd name="connsiteY3" fmla="*/ 120966 h 124434"/>
                <a:gd name="connsiteX4" fmla="*/ 23 w 179127"/>
                <a:gd name="connsiteY4" fmla="*/ 18572 h 124434"/>
                <a:gd name="connsiteX0" fmla="*/ 6141 w 185245"/>
                <a:gd name="connsiteY0" fmla="*/ 16941 h 97444"/>
                <a:gd name="connsiteX1" fmla="*/ 125203 w 185245"/>
                <a:gd name="connsiteY1" fmla="*/ 5035 h 97444"/>
                <a:gd name="connsiteX2" fmla="*/ 184735 w 185245"/>
                <a:gd name="connsiteY2" fmla="*/ 90760 h 97444"/>
                <a:gd name="connsiteX3" fmla="*/ 34716 w 185245"/>
                <a:gd name="connsiteY3" fmla="*/ 74092 h 97444"/>
                <a:gd name="connsiteX4" fmla="*/ 6141 w 185245"/>
                <a:gd name="connsiteY4" fmla="*/ 16941 h 97444"/>
                <a:gd name="connsiteX0" fmla="*/ 19504 w 198608"/>
                <a:gd name="connsiteY0" fmla="*/ 16941 h 117464"/>
                <a:gd name="connsiteX1" fmla="*/ 138566 w 198608"/>
                <a:gd name="connsiteY1" fmla="*/ 5035 h 117464"/>
                <a:gd name="connsiteX2" fmla="*/ 198098 w 198608"/>
                <a:gd name="connsiteY2" fmla="*/ 90760 h 117464"/>
                <a:gd name="connsiteX3" fmla="*/ 48079 w 198608"/>
                <a:gd name="connsiteY3" fmla="*/ 74092 h 117464"/>
                <a:gd name="connsiteX4" fmla="*/ 19504 w 198608"/>
                <a:gd name="connsiteY4" fmla="*/ 16941 h 117464"/>
                <a:gd name="connsiteX0" fmla="*/ 22267 w 201371"/>
                <a:gd name="connsiteY0" fmla="*/ 16941 h 111686"/>
                <a:gd name="connsiteX1" fmla="*/ 141329 w 201371"/>
                <a:gd name="connsiteY1" fmla="*/ 5035 h 111686"/>
                <a:gd name="connsiteX2" fmla="*/ 200861 w 201371"/>
                <a:gd name="connsiteY2" fmla="*/ 90760 h 111686"/>
                <a:gd name="connsiteX3" fmla="*/ 50842 w 201371"/>
                <a:gd name="connsiteY3" fmla="*/ 74092 h 111686"/>
                <a:gd name="connsiteX4" fmla="*/ 22267 w 201371"/>
                <a:gd name="connsiteY4" fmla="*/ 16941 h 111686"/>
                <a:gd name="connsiteX0" fmla="*/ 0 w 205116"/>
                <a:gd name="connsiteY0" fmla="*/ 17114 h 99658"/>
                <a:gd name="connsiteX1" fmla="*/ 119062 w 205116"/>
                <a:gd name="connsiteY1" fmla="*/ 5208 h 99658"/>
                <a:gd name="connsiteX2" fmla="*/ 204788 w 205116"/>
                <a:gd name="connsiteY2" fmla="*/ 93314 h 99658"/>
                <a:gd name="connsiteX3" fmla="*/ 28575 w 205116"/>
                <a:gd name="connsiteY3" fmla="*/ 74265 h 99658"/>
                <a:gd name="connsiteX4" fmla="*/ 0 w 205116"/>
                <a:gd name="connsiteY4" fmla="*/ 17114 h 99658"/>
                <a:gd name="connsiteX0" fmla="*/ 0 w 205116"/>
                <a:gd name="connsiteY0" fmla="*/ 12060 h 94604"/>
                <a:gd name="connsiteX1" fmla="*/ 119062 w 205116"/>
                <a:gd name="connsiteY1" fmla="*/ 154 h 94604"/>
                <a:gd name="connsiteX2" fmla="*/ 204788 w 205116"/>
                <a:gd name="connsiteY2" fmla="*/ 88260 h 94604"/>
                <a:gd name="connsiteX3" fmla="*/ 28575 w 205116"/>
                <a:gd name="connsiteY3" fmla="*/ 69211 h 94604"/>
                <a:gd name="connsiteX4" fmla="*/ 0 w 205116"/>
                <a:gd name="connsiteY4" fmla="*/ 12060 h 94604"/>
                <a:gd name="connsiteX0" fmla="*/ 0 w 205386"/>
                <a:gd name="connsiteY0" fmla="*/ 36097 h 118641"/>
                <a:gd name="connsiteX1" fmla="*/ 119062 w 205386"/>
                <a:gd name="connsiteY1" fmla="*/ 24191 h 118641"/>
                <a:gd name="connsiteX2" fmla="*/ 204788 w 205386"/>
                <a:gd name="connsiteY2" fmla="*/ 112297 h 118641"/>
                <a:gd name="connsiteX3" fmla="*/ 28575 w 205386"/>
                <a:gd name="connsiteY3" fmla="*/ 93248 h 118641"/>
                <a:gd name="connsiteX4" fmla="*/ 0 w 205386"/>
                <a:gd name="connsiteY4" fmla="*/ 36097 h 118641"/>
                <a:gd name="connsiteX0" fmla="*/ 0 w 208733"/>
                <a:gd name="connsiteY0" fmla="*/ 36097 h 118641"/>
                <a:gd name="connsiteX1" fmla="*/ 119062 w 208733"/>
                <a:gd name="connsiteY1" fmla="*/ 24191 h 118641"/>
                <a:gd name="connsiteX2" fmla="*/ 204788 w 208733"/>
                <a:gd name="connsiteY2" fmla="*/ 112297 h 118641"/>
                <a:gd name="connsiteX3" fmla="*/ 28575 w 208733"/>
                <a:gd name="connsiteY3" fmla="*/ 93248 h 118641"/>
                <a:gd name="connsiteX4" fmla="*/ 0 w 208733"/>
                <a:gd name="connsiteY4" fmla="*/ 36097 h 118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733" h="118641">
                  <a:moveTo>
                    <a:pt x="0" y="36097"/>
                  </a:moveTo>
                  <a:cubicBezTo>
                    <a:pt x="15081" y="24588"/>
                    <a:pt x="56356" y="-31371"/>
                    <a:pt x="119062" y="24191"/>
                  </a:cubicBezTo>
                  <a:cubicBezTo>
                    <a:pt x="181768" y="79753"/>
                    <a:pt x="221853" y="56338"/>
                    <a:pt x="204788" y="112297"/>
                  </a:cubicBezTo>
                  <a:cubicBezTo>
                    <a:pt x="199629" y="130156"/>
                    <a:pt x="62706" y="105948"/>
                    <a:pt x="28575" y="93248"/>
                  </a:cubicBezTo>
                  <a:cubicBezTo>
                    <a:pt x="-5556" y="80548"/>
                    <a:pt x="-15081" y="47606"/>
                    <a:pt x="0" y="360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52" name="Csoportba foglalás 51"/>
          <p:cNvGrpSpPr>
            <a:grpSpLocks noChangeAspect="1"/>
          </p:cNvGrpSpPr>
          <p:nvPr/>
        </p:nvGrpSpPr>
        <p:grpSpPr>
          <a:xfrm>
            <a:off x="4037711" y="1736472"/>
            <a:ext cx="2218911" cy="2168199"/>
            <a:chOff x="4037711" y="1736472"/>
            <a:chExt cx="2218911" cy="2168199"/>
          </a:xfrm>
        </p:grpSpPr>
        <p:sp>
          <p:nvSpPr>
            <p:cNvPr id="39" name="Ellipszis 38">
              <a:hlinkClick r:id="rId10" action="ppaction://hlinksldjump"/>
            </p:cNvPr>
            <p:cNvSpPr>
              <a:spLocks noChangeAspect="1"/>
            </p:cNvSpPr>
            <p:nvPr/>
          </p:nvSpPr>
          <p:spPr>
            <a:xfrm>
              <a:off x="4067944" y="1736472"/>
              <a:ext cx="2160000" cy="216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6" name="Lekerekített téglalap 65">
              <a:hlinkClick r:id="rId10" action="ppaction://hlinksldjump"/>
            </p:cNvPr>
            <p:cNvSpPr/>
            <p:nvPr/>
          </p:nvSpPr>
          <p:spPr>
            <a:xfrm rot="533507">
              <a:off x="4158251" y="2322742"/>
              <a:ext cx="2098371" cy="244286"/>
            </a:xfrm>
            <a:custGeom>
              <a:avLst/>
              <a:gdLst>
                <a:gd name="connsiteX0" fmla="*/ 0 w 2057636"/>
                <a:gd name="connsiteY0" fmla="*/ 37519 h 225107"/>
                <a:gd name="connsiteX1" fmla="*/ 37519 w 2057636"/>
                <a:gd name="connsiteY1" fmla="*/ 0 h 225107"/>
                <a:gd name="connsiteX2" fmla="*/ 2020117 w 2057636"/>
                <a:gd name="connsiteY2" fmla="*/ 0 h 225107"/>
                <a:gd name="connsiteX3" fmla="*/ 2057636 w 2057636"/>
                <a:gd name="connsiteY3" fmla="*/ 37519 h 225107"/>
                <a:gd name="connsiteX4" fmla="*/ 2057636 w 2057636"/>
                <a:gd name="connsiteY4" fmla="*/ 187588 h 225107"/>
                <a:gd name="connsiteX5" fmla="*/ 2020117 w 2057636"/>
                <a:gd name="connsiteY5" fmla="*/ 225107 h 225107"/>
                <a:gd name="connsiteX6" fmla="*/ 37519 w 2057636"/>
                <a:gd name="connsiteY6" fmla="*/ 225107 h 225107"/>
                <a:gd name="connsiteX7" fmla="*/ 0 w 2057636"/>
                <a:gd name="connsiteY7" fmla="*/ 187588 h 225107"/>
                <a:gd name="connsiteX8" fmla="*/ 0 w 2057636"/>
                <a:gd name="connsiteY8" fmla="*/ 37519 h 225107"/>
                <a:gd name="connsiteX0" fmla="*/ 0 w 2057636"/>
                <a:gd name="connsiteY0" fmla="*/ 37519 h 225107"/>
                <a:gd name="connsiteX1" fmla="*/ 37519 w 2057636"/>
                <a:gd name="connsiteY1" fmla="*/ 0 h 225107"/>
                <a:gd name="connsiteX2" fmla="*/ 2020117 w 2057636"/>
                <a:gd name="connsiteY2" fmla="*/ 0 h 225107"/>
                <a:gd name="connsiteX3" fmla="*/ 2003761 w 2057636"/>
                <a:gd name="connsiteY3" fmla="*/ 38235 h 225107"/>
                <a:gd name="connsiteX4" fmla="*/ 2057636 w 2057636"/>
                <a:gd name="connsiteY4" fmla="*/ 187588 h 225107"/>
                <a:gd name="connsiteX5" fmla="*/ 2020117 w 2057636"/>
                <a:gd name="connsiteY5" fmla="*/ 225107 h 225107"/>
                <a:gd name="connsiteX6" fmla="*/ 37519 w 2057636"/>
                <a:gd name="connsiteY6" fmla="*/ 225107 h 225107"/>
                <a:gd name="connsiteX7" fmla="*/ 0 w 2057636"/>
                <a:gd name="connsiteY7" fmla="*/ 187588 h 225107"/>
                <a:gd name="connsiteX8" fmla="*/ 0 w 2057636"/>
                <a:gd name="connsiteY8" fmla="*/ 37519 h 225107"/>
                <a:gd name="connsiteX0" fmla="*/ 0 w 2057636"/>
                <a:gd name="connsiteY0" fmla="*/ 37519 h 225107"/>
                <a:gd name="connsiteX1" fmla="*/ 37519 w 2057636"/>
                <a:gd name="connsiteY1" fmla="*/ 0 h 225107"/>
                <a:gd name="connsiteX2" fmla="*/ 1997532 w 2057636"/>
                <a:gd name="connsiteY2" fmla="*/ 3533 h 225107"/>
                <a:gd name="connsiteX3" fmla="*/ 2003761 w 2057636"/>
                <a:gd name="connsiteY3" fmla="*/ 38235 h 225107"/>
                <a:gd name="connsiteX4" fmla="*/ 2057636 w 2057636"/>
                <a:gd name="connsiteY4" fmla="*/ 187588 h 225107"/>
                <a:gd name="connsiteX5" fmla="*/ 2020117 w 2057636"/>
                <a:gd name="connsiteY5" fmla="*/ 225107 h 225107"/>
                <a:gd name="connsiteX6" fmla="*/ 37519 w 2057636"/>
                <a:gd name="connsiteY6" fmla="*/ 225107 h 225107"/>
                <a:gd name="connsiteX7" fmla="*/ 0 w 2057636"/>
                <a:gd name="connsiteY7" fmla="*/ 187588 h 225107"/>
                <a:gd name="connsiteX8" fmla="*/ 0 w 2057636"/>
                <a:gd name="connsiteY8" fmla="*/ 37519 h 225107"/>
                <a:gd name="connsiteX0" fmla="*/ 0 w 2057636"/>
                <a:gd name="connsiteY0" fmla="*/ 37519 h 225107"/>
                <a:gd name="connsiteX1" fmla="*/ 37519 w 2057636"/>
                <a:gd name="connsiteY1" fmla="*/ 0 h 225107"/>
                <a:gd name="connsiteX2" fmla="*/ 1997532 w 2057636"/>
                <a:gd name="connsiteY2" fmla="*/ 3533 h 225107"/>
                <a:gd name="connsiteX3" fmla="*/ 2030469 w 2057636"/>
                <a:gd name="connsiteY3" fmla="*/ 61051 h 225107"/>
                <a:gd name="connsiteX4" fmla="*/ 2057636 w 2057636"/>
                <a:gd name="connsiteY4" fmla="*/ 187588 h 225107"/>
                <a:gd name="connsiteX5" fmla="*/ 2020117 w 2057636"/>
                <a:gd name="connsiteY5" fmla="*/ 225107 h 225107"/>
                <a:gd name="connsiteX6" fmla="*/ 37519 w 2057636"/>
                <a:gd name="connsiteY6" fmla="*/ 225107 h 225107"/>
                <a:gd name="connsiteX7" fmla="*/ 0 w 2057636"/>
                <a:gd name="connsiteY7" fmla="*/ 187588 h 225107"/>
                <a:gd name="connsiteX8" fmla="*/ 0 w 2057636"/>
                <a:gd name="connsiteY8" fmla="*/ 37519 h 225107"/>
                <a:gd name="connsiteX0" fmla="*/ 0 w 2071231"/>
                <a:gd name="connsiteY0" fmla="*/ 37519 h 229922"/>
                <a:gd name="connsiteX1" fmla="*/ 37519 w 2071231"/>
                <a:gd name="connsiteY1" fmla="*/ 0 h 229922"/>
                <a:gd name="connsiteX2" fmla="*/ 1997532 w 2071231"/>
                <a:gd name="connsiteY2" fmla="*/ 3533 h 229922"/>
                <a:gd name="connsiteX3" fmla="*/ 2030469 w 2071231"/>
                <a:gd name="connsiteY3" fmla="*/ 61051 h 229922"/>
                <a:gd name="connsiteX4" fmla="*/ 2057636 w 2071231"/>
                <a:gd name="connsiteY4" fmla="*/ 187588 h 229922"/>
                <a:gd name="connsiteX5" fmla="*/ 2063290 w 2071231"/>
                <a:gd name="connsiteY5" fmla="*/ 229922 h 229922"/>
                <a:gd name="connsiteX6" fmla="*/ 37519 w 2071231"/>
                <a:gd name="connsiteY6" fmla="*/ 225107 h 229922"/>
                <a:gd name="connsiteX7" fmla="*/ 0 w 2071231"/>
                <a:gd name="connsiteY7" fmla="*/ 187588 h 229922"/>
                <a:gd name="connsiteX8" fmla="*/ 0 w 2071231"/>
                <a:gd name="connsiteY8" fmla="*/ 37519 h 229922"/>
                <a:gd name="connsiteX0" fmla="*/ 0 w 2076060"/>
                <a:gd name="connsiteY0" fmla="*/ 37519 h 229922"/>
                <a:gd name="connsiteX1" fmla="*/ 37519 w 2076060"/>
                <a:gd name="connsiteY1" fmla="*/ 0 h 229922"/>
                <a:gd name="connsiteX2" fmla="*/ 1997532 w 2076060"/>
                <a:gd name="connsiteY2" fmla="*/ 3533 h 229922"/>
                <a:gd name="connsiteX3" fmla="*/ 2030469 w 2076060"/>
                <a:gd name="connsiteY3" fmla="*/ 61051 h 229922"/>
                <a:gd name="connsiteX4" fmla="*/ 2057636 w 2076060"/>
                <a:gd name="connsiteY4" fmla="*/ 187588 h 229922"/>
                <a:gd name="connsiteX5" fmla="*/ 2063290 w 2076060"/>
                <a:gd name="connsiteY5" fmla="*/ 229922 h 229922"/>
                <a:gd name="connsiteX6" fmla="*/ 37519 w 2076060"/>
                <a:gd name="connsiteY6" fmla="*/ 225107 h 229922"/>
                <a:gd name="connsiteX7" fmla="*/ 0 w 2076060"/>
                <a:gd name="connsiteY7" fmla="*/ 187588 h 229922"/>
                <a:gd name="connsiteX8" fmla="*/ 0 w 2076060"/>
                <a:gd name="connsiteY8" fmla="*/ 37519 h 229922"/>
                <a:gd name="connsiteX0" fmla="*/ 0 w 2205099"/>
                <a:gd name="connsiteY0" fmla="*/ 37519 h 229922"/>
                <a:gd name="connsiteX1" fmla="*/ 37519 w 2205099"/>
                <a:gd name="connsiteY1" fmla="*/ 0 h 229922"/>
                <a:gd name="connsiteX2" fmla="*/ 1997532 w 2205099"/>
                <a:gd name="connsiteY2" fmla="*/ 3533 h 229922"/>
                <a:gd name="connsiteX3" fmla="*/ 2030469 w 2205099"/>
                <a:gd name="connsiteY3" fmla="*/ 61051 h 229922"/>
                <a:gd name="connsiteX4" fmla="*/ 2063290 w 2205099"/>
                <a:gd name="connsiteY4" fmla="*/ 229922 h 229922"/>
                <a:gd name="connsiteX5" fmla="*/ 37519 w 2205099"/>
                <a:gd name="connsiteY5" fmla="*/ 225107 h 229922"/>
                <a:gd name="connsiteX6" fmla="*/ 0 w 2205099"/>
                <a:gd name="connsiteY6" fmla="*/ 187588 h 229922"/>
                <a:gd name="connsiteX7" fmla="*/ 0 w 2205099"/>
                <a:gd name="connsiteY7" fmla="*/ 37519 h 229922"/>
                <a:gd name="connsiteX0" fmla="*/ 0 w 2063290"/>
                <a:gd name="connsiteY0" fmla="*/ 37519 h 229922"/>
                <a:gd name="connsiteX1" fmla="*/ 37519 w 2063290"/>
                <a:gd name="connsiteY1" fmla="*/ 0 h 229922"/>
                <a:gd name="connsiteX2" fmla="*/ 1997532 w 2063290"/>
                <a:gd name="connsiteY2" fmla="*/ 3533 h 229922"/>
                <a:gd name="connsiteX3" fmla="*/ 2030469 w 2063290"/>
                <a:gd name="connsiteY3" fmla="*/ 61051 h 229922"/>
                <a:gd name="connsiteX4" fmla="*/ 2063290 w 2063290"/>
                <a:gd name="connsiteY4" fmla="*/ 229922 h 229922"/>
                <a:gd name="connsiteX5" fmla="*/ 37519 w 2063290"/>
                <a:gd name="connsiteY5" fmla="*/ 225107 h 229922"/>
                <a:gd name="connsiteX6" fmla="*/ 0 w 2063290"/>
                <a:gd name="connsiteY6" fmla="*/ 187588 h 229922"/>
                <a:gd name="connsiteX7" fmla="*/ 0 w 2063290"/>
                <a:gd name="connsiteY7" fmla="*/ 37519 h 229922"/>
                <a:gd name="connsiteX0" fmla="*/ 0 w 2064139"/>
                <a:gd name="connsiteY0" fmla="*/ 37519 h 229922"/>
                <a:gd name="connsiteX1" fmla="*/ 37519 w 2064139"/>
                <a:gd name="connsiteY1" fmla="*/ 0 h 229922"/>
                <a:gd name="connsiteX2" fmla="*/ 1997532 w 2064139"/>
                <a:gd name="connsiteY2" fmla="*/ 3533 h 229922"/>
                <a:gd name="connsiteX3" fmla="*/ 2030469 w 2064139"/>
                <a:gd name="connsiteY3" fmla="*/ 61051 h 229922"/>
                <a:gd name="connsiteX4" fmla="*/ 2063290 w 2064139"/>
                <a:gd name="connsiteY4" fmla="*/ 229922 h 229922"/>
                <a:gd name="connsiteX5" fmla="*/ 37519 w 2064139"/>
                <a:gd name="connsiteY5" fmla="*/ 225107 h 229922"/>
                <a:gd name="connsiteX6" fmla="*/ 0 w 2064139"/>
                <a:gd name="connsiteY6" fmla="*/ 187588 h 229922"/>
                <a:gd name="connsiteX7" fmla="*/ 0 w 2064139"/>
                <a:gd name="connsiteY7" fmla="*/ 37519 h 229922"/>
                <a:gd name="connsiteX0" fmla="*/ 0 w 2075213"/>
                <a:gd name="connsiteY0" fmla="*/ 37519 h 228155"/>
                <a:gd name="connsiteX1" fmla="*/ 37519 w 2075213"/>
                <a:gd name="connsiteY1" fmla="*/ 0 h 228155"/>
                <a:gd name="connsiteX2" fmla="*/ 1997532 w 2075213"/>
                <a:gd name="connsiteY2" fmla="*/ 3533 h 228155"/>
                <a:gd name="connsiteX3" fmla="*/ 2030469 w 2075213"/>
                <a:gd name="connsiteY3" fmla="*/ 61051 h 228155"/>
                <a:gd name="connsiteX4" fmla="*/ 2074582 w 2075213"/>
                <a:gd name="connsiteY4" fmla="*/ 228155 h 228155"/>
                <a:gd name="connsiteX5" fmla="*/ 37519 w 2075213"/>
                <a:gd name="connsiteY5" fmla="*/ 225107 h 228155"/>
                <a:gd name="connsiteX6" fmla="*/ 0 w 2075213"/>
                <a:gd name="connsiteY6" fmla="*/ 187588 h 228155"/>
                <a:gd name="connsiteX7" fmla="*/ 0 w 2075213"/>
                <a:gd name="connsiteY7" fmla="*/ 37519 h 228155"/>
                <a:gd name="connsiteX0" fmla="*/ 0 w 2074582"/>
                <a:gd name="connsiteY0" fmla="*/ 37519 h 228155"/>
                <a:gd name="connsiteX1" fmla="*/ 37519 w 2074582"/>
                <a:gd name="connsiteY1" fmla="*/ 0 h 228155"/>
                <a:gd name="connsiteX2" fmla="*/ 1997532 w 2074582"/>
                <a:gd name="connsiteY2" fmla="*/ 3533 h 228155"/>
                <a:gd name="connsiteX3" fmla="*/ 2030469 w 2074582"/>
                <a:gd name="connsiteY3" fmla="*/ 61051 h 228155"/>
                <a:gd name="connsiteX4" fmla="*/ 2074582 w 2074582"/>
                <a:gd name="connsiteY4" fmla="*/ 228155 h 228155"/>
                <a:gd name="connsiteX5" fmla="*/ 37519 w 2074582"/>
                <a:gd name="connsiteY5" fmla="*/ 225107 h 228155"/>
                <a:gd name="connsiteX6" fmla="*/ 0 w 2074582"/>
                <a:gd name="connsiteY6" fmla="*/ 187588 h 228155"/>
                <a:gd name="connsiteX7" fmla="*/ 0 w 2074582"/>
                <a:gd name="connsiteY7" fmla="*/ 37519 h 228155"/>
                <a:gd name="connsiteX0" fmla="*/ 0 w 2074582"/>
                <a:gd name="connsiteY0" fmla="*/ 37519 h 228155"/>
                <a:gd name="connsiteX1" fmla="*/ 37519 w 2074582"/>
                <a:gd name="connsiteY1" fmla="*/ 0 h 228155"/>
                <a:gd name="connsiteX2" fmla="*/ 1997532 w 2074582"/>
                <a:gd name="connsiteY2" fmla="*/ 3533 h 228155"/>
                <a:gd name="connsiteX3" fmla="*/ 2030469 w 2074582"/>
                <a:gd name="connsiteY3" fmla="*/ 61051 h 228155"/>
                <a:gd name="connsiteX4" fmla="*/ 2074582 w 2074582"/>
                <a:gd name="connsiteY4" fmla="*/ 228155 h 228155"/>
                <a:gd name="connsiteX5" fmla="*/ 37519 w 2074582"/>
                <a:gd name="connsiteY5" fmla="*/ 225107 h 228155"/>
                <a:gd name="connsiteX6" fmla="*/ 0 w 2074582"/>
                <a:gd name="connsiteY6" fmla="*/ 187588 h 228155"/>
                <a:gd name="connsiteX7" fmla="*/ 0 w 2074582"/>
                <a:gd name="connsiteY7" fmla="*/ 37519 h 228155"/>
                <a:gd name="connsiteX0" fmla="*/ 0 w 2074582"/>
                <a:gd name="connsiteY0" fmla="*/ 44713 h 235349"/>
                <a:gd name="connsiteX1" fmla="*/ 130379 w 2074582"/>
                <a:gd name="connsiteY1" fmla="*/ 0 h 235349"/>
                <a:gd name="connsiteX2" fmla="*/ 1997532 w 2074582"/>
                <a:gd name="connsiteY2" fmla="*/ 10727 h 235349"/>
                <a:gd name="connsiteX3" fmla="*/ 2030469 w 2074582"/>
                <a:gd name="connsiteY3" fmla="*/ 68245 h 235349"/>
                <a:gd name="connsiteX4" fmla="*/ 2074582 w 2074582"/>
                <a:gd name="connsiteY4" fmla="*/ 235349 h 235349"/>
                <a:gd name="connsiteX5" fmla="*/ 37519 w 2074582"/>
                <a:gd name="connsiteY5" fmla="*/ 232301 h 235349"/>
                <a:gd name="connsiteX6" fmla="*/ 0 w 2074582"/>
                <a:gd name="connsiteY6" fmla="*/ 194782 h 235349"/>
                <a:gd name="connsiteX7" fmla="*/ 0 w 2074582"/>
                <a:gd name="connsiteY7" fmla="*/ 44713 h 235349"/>
                <a:gd name="connsiteX0" fmla="*/ 0 w 2074582"/>
                <a:gd name="connsiteY0" fmla="*/ 194782 h 235349"/>
                <a:gd name="connsiteX1" fmla="*/ 130379 w 2074582"/>
                <a:gd name="connsiteY1" fmla="*/ 0 h 235349"/>
                <a:gd name="connsiteX2" fmla="*/ 1997532 w 2074582"/>
                <a:gd name="connsiteY2" fmla="*/ 10727 h 235349"/>
                <a:gd name="connsiteX3" fmla="*/ 2030469 w 2074582"/>
                <a:gd name="connsiteY3" fmla="*/ 68245 h 235349"/>
                <a:gd name="connsiteX4" fmla="*/ 2074582 w 2074582"/>
                <a:gd name="connsiteY4" fmla="*/ 235349 h 235349"/>
                <a:gd name="connsiteX5" fmla="*/ 37519 w 2074582"/>
                <a:gd name="connsiteY5" fmla="*/ 232301 h 235349"/>
                <a:gd name="connsiteX6" fmla="*/ 0 w 2074582"/>
                <a:gd name="connsiteY6" fmla="*/ 194782 h 235349"/>
                <a:gd name="connsiteX0" fmla="*/ 202352 w 2239415"/>
                <a:gd name="connsiteY0" fmla="*/ 232301 h 235349"/>
                <a:gd name="connsiteX1" fmla="*/ 295212 w 2239415"/>
                <a:gd name="connsiteY1" fmla="*/ 0 h 235349"/>
                <a:gd name="connsiteX2" fmla="*/ 2162365 w 2239415"/>
                <a:gd name="connsiteY2" fmla="*/ 10727 h 235349"/>
                <a:gd name="connsiteX3" fmla="*/ 2195302 w 2239415"/>
                <a:gd name="connsiteY3" fmla="*/ 68245 h 235349"/>
                <a:gd name="connsiteX4" fmla="*/ 2239415 w 2239415"/>
                <a:gd name="connsiteY4" fmla="*/ 235349 h 235349"/>
                <a:gd name="connsiteX5" fmla="*/ 202352 w 2239415"/>
                <a:gd name="connsiteY5" fmla="*/ 232301 h 235349"/>
                <a:gd name="connsiteX0" fmla="*/ 67082 w 2104145"/>
                <a:gd name="connsiteY0" fmla="*/ 232301 h 235349"/>
                <a:gd name="connsiteX1" fmla="*/ 159942 w 2104145"/>
                <a:gd name="connsiteY1" fmla="*/ 0 h 235349"/>
                <a:gd name="connsiteX2" fmla="*/ 2027095 w 2104145"/>
                <a:gd name="connsiteY2" fmla="*/ 10727 h 235349"/>
                <a:gd name="connsiteX3" fmla="*/ 2060032 w 2104145"/>
                <a:gd name="connsiteY3" fmla="*/ 68245 h 235349"/>
                <a:gd name="connsiteX4" fmla="*/ 2104145 w 2104145"/>
                <a:gd name="connsiteY4" fmla="*/ 235349 h 235349"/>
                <a:gd name="connsiteX5" fmla="*/ 67082 w 2104145"/>
                <a:gd name="connsiteY5" fmla="*/ 232301 h 235349"/>
                <a:gd name="connsiteX0" fmla="*/ 0 w 2037063"/>
                <a:gd name="connsiteY0" fmla="*/ 232301 h 235349"/>
                <a:gd name="connsiteX1" fmla="*/ 92860 w 2037063"/>
                <a:gd name="connsiteY1" fmla="*/ 0 h 235349"/>
                <a:gd name="connsiteX2" fmla="*/ 1960013 w 2037063"/>
                <a:gd name="connsiteY2" fmla="*/ 10727 h 235349"/>
                <a:gd name="connsiteX3" fmla="*/ 1992950 w 2037063"/>
                <a:gd name="connsiteY3" fmla="*/ 68245 h 235349"/>
                <a:gd name="connsiteX4" fmla="*/ 2037063 w 2037063"/>
                <a:gd name="connsiteY4" fmla="*/ 235349 h 235349"/>
                <a:gd name="connsiteX5" fmla="*/ 0 w 2037063"/>
                <a:gd name="connsiteY5" fmla="*/ 232301 h 235349"/>
                <a:gd name="connsiteX0" fmla="*/ 2907 w 2039970"/>
                <a:gd name="connsiteY0" fmla="*/ 241238 h 244286"/>
                <a:gd name="connsiteX1" fmla="*/ 79372 w 2039970"/>
                <a:gd name="connsiteY1" fmla="*/ 0 h 244286"/>
                <a:gd name="connsiteX2" fmla="*/ 1962920 w 2039970"/>
                <a:gd name="connsiteY2" fmla="*/ 19664 h 244286"/>
                <a:gd name="connsiteX3" fmla="*/ 1995857 w 2039970"/>
                <a:gd name="connsiteY3" fmla="*/ 77182 h 244286"/>
                <a:gd name="connsiteX4" fmla="*/ 2039970 w 2039970"/>
                <a:gd name="connsiteY4" fmla="*/ 244286 h 244286"/>
                <a:gd name="connsiteX5" fmla="*/ 2907 w 2039970"/>
                <a:gd name="connsiteY5" fmla="*/ 241238 h 244286"/>
                <a:gd name="connsiteX0" fmla="*/ 0 w 2037063"/>
                <a:gd name="connsiteY0" fmla="*/ 241238 h 244286"/>
                <a:gd name="connsiteX1" fmla="*/ 76465 w 2037063"/>
                <a:gd name="connsiteY1" fmla="*/ 0 h 244286"/>
                <a:gd name="connsiteX2" fmla="*/ 1960013 w 2037063"/>
                <a:gd name="connsiteY2" fmla="*/ 19664 h 244286"/>
                <a:gd name="connsiteX3" fmla="*/ 1992950 w 2037063"/>
                <a:gd name="connsiteY3" fmla="*/ 77182 h 244286"/>
                <a:gd name="connsiteX4" fmla="*/ 2037063 w 2037063"/>
                <a:gd name="connsiteY4" fmla="*/ 244286 h 244286"/>
                <a:gd name="connsiteX5" fmla="*/ 0 w 2037063"/>
                <a:gd name="connsiteY5" fmla="*/ 241238 h 244286"/>
                <a:gd name="connsiteX0" fmla="*/ 0 w 2044974"/>
                <a:gd name="connsiteY0" fmla="*/ 238652 h 244286"/>
                <a:gd name="connsiteX1" fmla="*/ 84376 w 2044974"/>
                <a:gd name="connsiteY1" fmla="*/ 0 h 244286"/>
                <a:gd name="connsiteX2" fmla="*/ 1967924 w 2044974"/>
                <a:gd name="connsiteY2" fmla="*/ 19664 h 244286"/>
                <a:gd name="connsiteX3" fmla="*/ 2000861 w 2044974"/>
                <a:gd name="connsiteY3" fmla="*/ 77182 h 244286"/>
                <a:gd name="connsiteX4" fmla="*/ 2044974 w 2044974"/>
                <a:gd name="connsiteY4" fmla="*/ 244286 h 244286"/>
                <a:gd name="connsiteX5" fmla="*/ 0 w 2044974"/>
                <a:gd name="connsiteY5" fmla="*/ 238652 h 244286"/>
                <a:gd name="connsiteX0" fmla="*/ 0 w 2044974"/>
                <a:gd name="connsiteY0" fmla="*/ 238652 h 244286"/>
                <a:gd name="connsiteX1" fmla="*/ 84376 w 2044974"/>
                <a:gd name="connsiteY1" fmla="*/ 0 h 244286"/>
                <a:gd name="connsiteX2" fmla="*/ 1967924 w 2044974"/>
                <a:gd name="connsiteY2" fmla="*/ 19664 h 244286"/>
                <a:gd name="connsiteX3" fmla="*/ 2000861 w 2044974"/>
                <a:gd name="connsiteY3" fmla="*/ 77182 h 244286"/>
                <a:gd name="connsiteX4" fmla="*/ 2044974 w 2044974"/>
                <a:gd name="connsiteY4" fmla="*/ 244286 h 244286"/>
                <a:gd name="connsiteX5" fmla="*/ 0 w 2044974"/>
                <a:gd name="connsiteY5" fmla="*/ 238652 h 244286"/>
                <a:gd name="connsiteX0" fmla="*/ 0 w 2044974"/>
                <a:gd name="connsiteY0" fmla="*/ 238652 h 244286"/>
                <a:gd name="connsiteX1" fmla="*/ 84376 w 2044974"/>
                <a:gd name="connsiteY1" fmla="*/ 0 h 244286"/>
                <a:gd name="connsiteX2" fmla="*/ 1967924 w 2044974"/>
                <a:gd name="connsiteY2" fmla="*/ 19664 h 244286"/>
                <a:gd name="connsiteX3" fmla="*/ 2000861 w 2044974"/>
                <a:gd name="connsiteY3" fmla="*/ 77182 h 244286"/>
                <a:gd name="connsiteX4" fmla="*/ 2044974 w 2044974"/>
                <a:gd name="connsiteY4" fmla="*/ 244286 h 244286"/>
                <a:gd name="connsiteX5" fmla="*/ 0 w 2044974"/>
                <a:gd name="connsiteY5" fmla="*/ 238652 h 24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4974" h="244286">
                  <a:moveTo>
                    <a:pt x="0" y="238652"/>
                  </a:moveTo>
                  <a:cubicBezTo>
                    <a:pt x="58382" y="45484"/>
                    <a:pt x="-29478" y="249571"/>
                    <a:pt x="84376" y="0"/>
                  </a:cubicBezTo>
                  <a:lnTo>
                    <a:pt x="1967924" y="19664"/>
                  </a:lnTo>
                  <a:cubicBezTo>
                    <a:pt x="1988645" y="19664"/>
                    <a:pt x="2000861" y="56461"/>
                    <a:pt x="2000861" y="77182"/>
                  </a:cubicBezTo>
                  <a:cubicBezTo>
                    <a:pt x="2011821" y="114913"/>
                    <a:pt x="2016563" y="130669"/>
                    <a:pt x="2044974" y="244286"/>
                  </a:cubicBezTo>
                  <a:lnTo>
                    <a:pt x="0" y="238652"/>
                  </a:lnTo>
                  <a:close/>
                </a:path>
              </a:pathLst>
            </a:custGeom>
            <a:solidFill>
              <a:schemeClr val="accent6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8" name="Lekerekített téglalap 65">
              <a:hlinkClick r:id="rId10" action="ppaction://hlinksldjump"/>
            </p:cNvPr>
            <p:cNvSpPr/>
            <p:nvPr/>
          </p:nvSpPr>
          <p:spPr>
            <a:xfrm rot="11380496">
              <a:off x="4037711" y="3078711"/>
              <a:ext cx="2098371" cy="244286"/>
            </a:xfrm>
            <a:custGeom>
              <a:avLst/>
              <a:gdLst>
                <a:gd name="connsiteX0" fmla="*/ 0 w 2057636"/>
                <a:gd name="connsiteY0" fmla="*/ 37519 h 225107"/>
                <a:gd name="connsiteX1" fmla="*/ 37519 w 2057636"/>
                <a:gd name="connsiteY1" fmla="*/ 0 h 225107"/>
                <a:gd name="connsiteX2" fmla="*/ 2020117 w 2057636"/>
                <a:gd name="connsiteY2" fmla="*/ 0 h 225107"/>
                <a:gd name="connsiteX3" fmla="*/ 2057636 w 2057636"/>
                <a:gd name="connsiteY3" fmla="*/ 37519 h 225107"/>
                <a:gd name="connsiteX4" fmla="*/ 2057636 w 2057636"/>
                <a:gd name="connsiteY4" fmla="*/ 187588 h 225107"/>
                <a:gd name="connsiteX5" fmla="*/ 2020117 w 2057636"/>
                <a:gd name="connsiteY5" fmla="*/ 225107 h 225107"/>
                <a:gd name="connsiteX6" fmla="*/ 37519 w 2057636"/>
                <a:gd name="connsiteY6" fmla="*/ 225107 h 225107"/>
                <a:gd name="connsiteX7" fmla="*/ 0 w 2057636"/>
                <a:gd name="connsiteY7" fmla="*/ 187588 h 225107"/>
                <a:gd name="connsiteX8" fmla="*/ 0 w 2057636"/>
                <a:gd name="connsiteY8" fmla="*/ 37519 h 225107"/>
                <a:gd name="connsiteX0" fmla="*/ 0 w 2057636"/>
                <a:gd name="connsiteY0" fmla="*/ 37519 h 225107"/>
                <a:gd name="connsiteX1" fmla="*/ 37519 w 2057636"/>
                <a:gd name="connsiteY1" fmla="*/ 0 h 225107"/>
                <a:gd name="connsiteX2" fmla="*/ 2020117 w 2057636"/>
                <a:gd name="connsiteY2" fmla="*/ 0 h 225107"/>
                <a:gd name="connsiteX3" fmla="*/ 2003761 w 2057636"/>
                <a:gd name="connsiteY3" fmla="*/ 38235 h 225107"/>
                <a:gd name="connsiteX4" fmla="*/ 2057636 w 2057636"/>
                <a:gd name="connsiteY4" fmla="*/ 187588 h 225107"/>
                <a:gd name="connsiteX5" fmla="*/ 2020117 w 2057636"/>
                <a:gd name="connsiteY5" fmla="*/ 225107 h 225107"/>
                <a:gd name="connsiteX6" fmla="*/ 37519 w 2057636"/>
                <a:gd name="connsiteY6" fmla="*/ 225107 h 225107"/>
                <a:gd name="connsiteX7" fmla="*/ 0 w 2057636"/>
                <a:gd name="connsiteY7" fmla="*/ 187588 h 225107"/>
                <a:gd name="connsiteX8" fmla="*/ 0 w 2057636"/>
                <a:gd name="connsiteY8" fmla="*/ 37519 h 225107"/>
                <a:gd name="connsiteX0" fmla="*/ 0 w 2057636"/>
                <a:gd name="connsiteY0" fmla="*/ 37519 h 225107"/>
                <a:gd name="connsiteX1" fmla="*/ 37519 w 2057636"/>
                <a:gd name="connsiteY1" fmla="*/ 0 h 225107"/>
                <a:gd name="connsiteX2" fmla="*/ 1997532 w 2057636"/>
                <a:gd name="connsiteY2" fmla="*/ 3533 h 225107"/>
                <a:gd name="connsiteX3" fmla="*/ 2003761 w 2057636"/>
                <a:gd name="connsiteY3" fmla="*/ 38235 h 225107"/>
                <a:gd name="connsiteX4" fmla="*/ 2057636 w 2057636"/>
                <a:gd name="connsiteY4" fmla="*/ 187588 h 225107"/>
                <a:gd name="connsiteX5" fmla="*/ 2020117 w 2057636"/>
                <a:gd name="connsiteY5" fmla="*/ 225107 h 225107"/>
                <a:gd name="connsiteX6" fmla="*/ 37519 w 2057636"/>
                <a:gd name="connsiteY6" fmla="*/ 225107 h 225107"/>
                <a:gd name="connsiteX7" fmla="*/ 0 w 2057636"/>
                <a:gd name="connsiteY7" fmla="*/ 187588 h 225107"/>
                <a:gd name="connsiteX8" fmla="*/ 0 w 2057636"/>
                <a:gd name="connsiteY8" fmla="*/ 37519 h 225107"/>
                <a:gd name="connsiteX0" fmla="*/ 0 w 2057636"/>
                <a:gd name="connsiteY0" fmla="*/ 37519 h 225107"/>
                <a:gd name="connsiteX1" fmla="*/ 37519 w 2057636"/>
                <a:gd name="connsiteY1" fmla="*/ 0 h 225107"/>
                <a:gd name="connsiteX2" fmla="*/ 1997532 w 2057636"/>
                <a:gd name="connsiteY2" fmla="*/ 3533 h 225107"/>
                <a:gd name="connsiteX3" fmla="*/ 2030469 w 2057636"/>
                <a:gd name="connsiteY3" fmla="*/ 61051 h 225107"/>
                <a:gd name="connsiteX4" fmla="*/ 2057636 w 2057636"/>
                <a:gd name="connsiteY4" fmla="*/ 187588 h 225107"/>
                <a:gd name="connsiteX5" fmla="*/ 2020117 w 2057636"/>
                <a:gd name="connsiteY5" fmla="*/ 225107 h 225107"/>
                <a:gd name="connsiteX6" fmla="*/ 37519 w 2057636"/>
                <a:gd name="connsiteY6" fmla="*/ 225107 h 225107"/>
                <a:gd name="connsiteX7" fmla="*/ 0 w 2057636"/>
                <a:gd name="connsiteY7" fmla="*/ 187588 h 225107"/>
                <a:gd name="connsiteX8" fmla="*/ 0 w 2057636"/>
                <a:gd name="connsiteY8" fmla="*/ 37519 h 225107"/>
                <a:gd name="connsiteX0" fmla="*/ 0 w 2071231"/>
                <a:gd name="connsiteY0" fmla="*/ 37519 h 229922"/>
                <a:gd name="connsiteX1" fmla="*/ 37519 w 2071231"/>
                <a:gd name="connsiteY1" fmla="*/ 0 h 229922"/>
                <a:gd name="connsiteX2" fmla="*/ 1997532 w 2071231"/>
                <a:gd name="connsiteY2" fmla="*/ 3533 h 229922"/>
                <a:gd name="connsiteX3" fmla="*/ 2030469 w 2071231"/>
                <a:gd name="connsiteY3" fmla="*/ 61051 h 229922"/>
                <a:gd name="connsiteX4" fmla="*/ 2057636 w 2071231"/>
                <a:gd name="connsiteY4" fmla="*/ 187588 h 229922"/>
                <a:gd name="connsiteX5" fmla="*/ 2063290 w 2071231"/>
                <a:gd name="connsiteY5" fmla="*/ 229922 h 229922"/>
                <a:gd name="connsiteX6" fmla="*/ 37519 w 2071231"/>
                <a:gd name="connsiteY6" fmla="*/ 225107 h 229922"/>
                <a:gd name="connsiteX7" fmla="*/ 0 w 2071231"/>
                <a:gd name="connsiteY7" fmla="*/ 187588 h 229922"/>
                <a:gd name="connsiteX8" fmla="*/ 0 w 2071231"/>
                <a:gd name="connsiteY8" fmla="*/ 37519 h 229922"/>
                <a:gd name="connsiteX0" fmla="*/ 0 w 2076060"/>
                <a:gd name="connsiteY0" fmla="*/ 37519 h 229922"/>
                <a:gd name="connsiteX1" fmla="*/ 37519 w 2076060"/>
                <a:gd name="connsiteY1" fmla="*/ 0 h 229922"/>
                <a:gd name="connsiteX2" fmla="*/ 1997532 w 2076060"/>
                <a:gd name="connsiteY2" fmla="*/ 3533 h 229922"/>
                <a:gd name="connsiteX3" fmla="*/ 2030469 w 2076060"/>
                <a:gd name="connsiteY3" fmla="*/ 61051 h 229922"/>
                <a:gd name="connsiteX4" fmla="*/ 2057636 w 2076060"/>
                <a:gd name="connsiteY4" fmla="*/ 187588 h 229922"/>
                <a:gd name="connsiteX5" fmla="*/ 2063290 w 2076060"/>
                <a:gd name="connsiteY5" fmla="*/ 229922 h 229922"/>
                <a:gd name="connsiteX6" fmla="*/ 37519 w 2076060"/>
                <a:gd name="connsiteY6" fmla="*/ 225107 h 229922"/>
                <a:gd name="connsiteX7" fmla="*/ 0 w 2076060"/>
                <a:gd name="connsiteY7" fmla="*/ 187588 h 229922"/>
                <a:gd name="connsiteX8" fmla="*/ 0 w 2076060"/>
                <a:gd name="connsiteY8" fmla="*/ 37519 h 229922"/>
                <a:gd name="connsiteX0" fmla="*/ 0 w 2205099"/>
                <a:gd name="connsiteY0" fmla="*/ 37519 h 229922"/>
                <a:gd name="connsiteX1" fmla="*/ 37519 w 2205099"/>
                <a:gd name="connsiteY1" fmla="*/ 0 h 229922"/>
                <a:gd name="connsiteX2" fmla="*/ 1997532 w 2205099"/>
                <a:gd name="connsiteY2" fmla="*/ 3533 h 229922"/>
                <a:gd name="connsiteX3" fmla="*/ 2030469 w 2205099"/>
                <a:gd name="connsiteY3" fmla="*/ 61051 h 229922"/>
                <a:gd name="connsiteX4" fmla="*/ 2063290 w 2205099"/>
                <a:gd name="connsiteY4" fmla="*/ 229922 h 229922"/>
                <a:gd name="connsiteX5" fmla="*/ 37519 w 2205099"/>
                <a:gd name="connsiteY5" fmla="*/ 225107 h 229922"/>
                <a:gd name="connsiteX6" fmla="*/ 0 w 2205099"/>
                <a:gd name="connsiteY6" fmla="*/ 187588 h 229922"/>
                <a:gd name="connsiteX7" fmla="*/ 0 w 2205099"/>
                <a:gd name="connsiteY7" fmla="*/ 37519 h 229922"/>
                <a:gd name="connsiteX0" fmla="*/ 0 w 2063290"/>
                <a:gd name="connsiteY0" fmla="*/ 37519 h 229922"/>
                <a:gd name="connsiteX1" fmla="*/ 37519 w 2063290"/>
                <a:gd name="connsiteY1" fmla="*/ 0 h 229922"/>
                <a:gd name="connsiteX2" fmla="*/ 1997532 w 2063290"/>
                <a:gd name="connsiteY2" fmla="*/ 3533 h 229922"/>
                <a:gd name="connsiteX3" fmla="*/ 2030469 w 2063290"/>
                <a:gd name="connsiteY3" fmla="*/ 61051 h 229922"/>
                <a:gd name="connsiteX4" fmla="*/ 2063290 w 2063290"/>
                <a:gd name="connsiteY4" fmla="*/ 229922 h 229922"/>
                <a:gd name="connsiteX5" fmla="*/ 37519 w 2063290"/>
                <a:gd name="connsiteY5" fmla="*/ 225107 h 229922"/>
                <a:gd name="connsiteX6" fmla="*/ 0 w 2063290"/>
                <a:gd name="connsiteY6" fmla="*/ 187588 h 229922"/>
                <a:gd name="connsiteX7" fmla="*/ 0 w 2063290"/>
                <a:gd name="connsiteY7" fmla="*/ 37519 h 229922"/>
                <a:gd name="connsiteX0" fmla="*/ 0 w 2064139"/>
                <a:gd name="connsiteY0" fmla="*/ 37519 h 229922"/>
                <a:gd name="connsiteX1" fmla="*/ 37519 w 2064139"/>
                <a:gd name="connsiteY1" fmla="*/ 0 h 229922"/>
                <a:gd name="connsiteX2" fmla="*/ 1997532 w 2064139"/>
                <a:gd name="connsiteY2" fmla="*/ 3533 h 229922"/>
                <a:gd name="connsiteX3" fmla="*/ 2030469 w 2064139"/>
                <a:gd name="connsiteY3" fmla="*/ 61051 h 229922"/>
                <a:gd name="connsiteX4" fmla="*/ 2063290 w 2064139"/>
                <a:gd name="connsiteY4" fmla="*/ 229922 h 229922"/>
                <a:gd name="connsiteX5" fmla="*/ 37519 w 2064139"/>
                <a:gd name="connsiteY5" fmla="*/ 225107 h 229922"/>
                <a:gd name="connsiteX6" fmla="*/ 0 w 2064139"/>
                <a:gd name="connsiteY6" fmla="*/ 187588 h 229922"/>
                <a:gd name="connsiteX7" fmla="*/ 0 w 2064139"/>
                <a:gd name="connsiteY7" fmla="*/ 37519 h 229922"/>
                <a:gd name="connsiteX0" fmla="*/ 0 w 2075213"/>
                <a:gd name="connsiteY0" fmla="*/ 37519 h 228155"/>
                <a:gd name="connsiteX1" fmla="*/ 37519 w 2075213"/>
                <a:gd name="connsiteY1" fmla="*/ 0 h 228155"/>
                <a:gd name="connsiteX2" fmla="*/ 1997532 w 2075213"/>
                <a:gd name="connsiteY2" fmla="*/ 3533 h 228155"/>
                <a:gd name="connsiteX3" fmla="*/ 2030469 w 2075213"/>
                <a:gd name="connsiteY3" fmla="*/ 61051 h 228155"/>
                <a:gd name="connsiteX4" fmla="*/ 2074582 w 2075213"/>
                <a:gd name="connsiteY4" fmla="*/ 228155 h 228155"/>
                <a:gd name="connsiteX5" fmla="*/ 37519 w 2075213"/>
                <a:gd name="connsiteY5" fmla="*/ 225107 h 228155"/>
                <a:gd name="connsiteX6" fmla="*/ 0 w 2075213"/>
                <a:gd name="connsiteY6" fmla="*/ 187588 h 228155"/>
                <a:gd name="connsiteX7" fmla="*/ 0 w 2075213"/>
                <a:gd name="connsiteY7" fmla="*/ 37519 h 228155"/>
                <a:gd name="connsiteX0" fmla="*/ 0 w 2074582"/>
                <a:gd name="connsiteY0" fmla="*/ 37519 h 228155"/>
                <a:gd name="connsiteX1" fmla="*/ 37519 w 2074582"/>
                <a:gd name="connsiteY1" fmla="*/ 0 h 228155"/>
                <a:gd name="connsiteX2" fmla="*/ 1997532 w 2074582"/>
                <a:gd name="connsiteY2" fmla="*/ 3533 h 228155"/>
                <a:gd name="connsiteX3" fmla="*/ 2030469 w 2074582"/>
                <a:gd name="connsiteY3" fmla="*/ 61051 h 228155"/>
                <a:gd name="connsiteX4" fmla="*/ 2074582 w 2074582"/>
                <a:gd name="connsiteY4" fmla="*/ 228155 h 228155"/>
                <a:gd name="connsiteX5" fmla="*/ 37519 w 2074582"/>
                <a:gd name="connsiteY5" fmla="*/ 225107 h 228155"/>
                <a:gd name="connsiteX6" fmla="*/ 0 w 2074582"/>
                <a:gd name="connsiteY6" fmla="*/ 187588 h 228155"/>
                <a:gd name="connsiteX7" fmla="*/ 0 w 2074582"/>
                <a:gd name="connsiteY7" fmla="*/ 37519 h 228155"/>
                <a:gd name="connsiteX0" fmla="*/ 0 w 2074582"/>
                <a:gd name="connsiteY0" fmla="*/ 37519 h 228155"/>
                <a:gd name="connsiteX1" fmla="*/ 37519 w 2074582"/>
                <a:gd name="connsiteY1" fmla="*/ 0 h 228155"/>
                <a:gd name="connsiteX2" fmla="*/ 1997532 w 2074582"/>
                <a:gd name="connsiteY2" fmla="*/ 3533 h 228155"/>
                <a:gd name="connsiteX3" fmla="*/ 2030469 w 2074582"/>
                <a:gd name="connsiteY3" fmla="*/ 61051 h 228155"/>
                <a:gd name="connsiteX4" fmla="*/ 2074582 w 2074582"/>
                <a:gd name="connsiteY4" fmla="*/ 228155 h 228155"/>
                <a:gd name="connsiteX5" fmla="*/ 37519 w 2074582"/>
                <a:gd name="connsiteY5" fmla="*/ 225107 h 228155"/>
                <a:gd name="connsiteX6" fmla="*/ 0 w 2074582"/>
                <a:gd name="connsiteY6" fmla="*/ 187588 h 228155"/>
                <a:gd name="connsiteX7" fmla="*/ 0 w 2074582"/>
                <a:gd name="connsiteY7" fmla="*/ 37519 h 228155"/>
                <a:gd name="connsiteX0" fmla="*/ 0 w 2074582"/>
                <a:gd name="connsiteY0" fmla="*/ 44713 h 235349"/>
                <a:gd name="connsiteX1" fmla="*/ 130379 w 2074582"/>
                <a:gd name="connsiteY1" fmla="*/ 0 h 235349"/>
                <a:gd name="connsiteX2" fmla="*/ 1997532 w 2074582"/>
                <a:gd name="connsiteY2" fmla="*/ 10727 h 235349"/>
                <a:gd name="connsiteX3" fmla="*/ 2030469 w 2074582"/>
                <a:gd name="connsiteY3" fmla="*/ 68245 h 235349"/>
                <a:gd name="connsiteX4" fmla="*/ 2074582 w 2074582"/>
                <a:gd name="connsiteY4" fmla="*/ 235349 h 235349"/>
                <a:gd name="connsiteX5" fmla="*/ 37519 w 2074582"/>
                <a:gd name="connsiteY5" fmla="*/ 232301 h 235349"/>
                <a:gd name="connsiteX6" fmla="*/ 0 w 2074582"/>
                <a:gd name="connsiteY6" fmla="*/ 194782 h 235349"/>
                <a:gd name="connsiteX7" fmla="*/ 0 w 2074582"/>
                <a:gd name="connsiteY7" fmla="*/ 44713 h 235349"/>
                <a:gd name="connsiteX0" fmla="*/ 0 w 2074582"/>
                <a:gd name="connsiteY0" fmla="*/ 194782 h 235349"/>
                <a:gd name="connsiteX1" fmla="*/ 130379 w 2074582"/>
                <a:gd name="connsiteY1" fmla="*/ 0 h 235349"/>
                <a:gd name="connsiteX2" fmla="*/ 1997532 w 2074582"/>
                <a:gd name="connsiteY2" fmla="*/ 10727 h 235349"/>
                <a:gd name="connsiteX3" fmla="*/ 2030469 w 2074582"/>
                <a:gd name="connsiteY3" fmla="*/ 68245 h 235349"/>
                <a:gd name="connsiteX4" fmla="*/ 2074582 w 2074582"/>
                <a:gd name="connsiteY4" fmla="*/ 235349 h 235349"/>
                <a:gd name="connsiteX5" fmla="*/ 37519 w 2074582"/>
                <a:gd name="connsiteY5" fmla="*/ 232301 h 235349"/>
                <a:gd name="connsiteX6" fmla="*/ 0 w 2074582"/>
                <a:gd name="connsiteY6" fmla="*/ 194782 h 235349"/>
                <a:gd name="connsiteX0" fmla="*/ 202352 w 2239415"/>
                <a:gd name="connsiteY0" fmla="*/ 232301 h 235349"/>
                <a:gd name="connsiteX1" fmla="*/ 295212 w 2239415"/>
                <a:gd name="connsiteY1" fmla="*/ 0 h 235349"/>
                <a:gd name="connsiteX2" fmla="*/ 2162365 w 2239415"/>
                <a:gd name="connsiteY2" fmla="*/ 10727 h 235349"/>
                <a:gd name="connsiteX3" fmla="*/ 2195302 w 2239415"/>
                <a:gd name="connsiteY3" fmla="*/ 68245 h 235349"/>
                <a:gd name="connsiteX4" fmla="*/ 2239415 w 2239415"/>
                <a:gd name="connsiteY4" fmla="*/ 235349 h 235349"/>
                <a:gd name="connsiteX5" fmla="*/ 202352 w 2239415"/>
                <a:gd name="connsiteY5" fmla="*/ 232301 h 235349"/>
                <a:gd name="connsiteX0" fmla="*/ 67082 w 2104145"/>
                <a:gd name="connsiteY0" fmla="*/ 232301 h 235349"/>
                <a:gd name="connsiteX1" fmla="*/ 159942 w 2104145"/>
                <a:gd name="connsiteY1" fmla="*/ 0 h 235349"/>
                <a:gd name="connsiteX2" fmla="*/ 2027095 w 2104145"/>
                <a:gd name="connsiteY2" fmla="*/ 10727 h 235349"/>
                <a:gd name="connsiteX3" fmla="*/ 2060032 w 2104145"/>
                <a:gd name="connsiteY3" fmla="*/ 68245 h 235349"/>
                <a:gd name="connsiteX4" fmla="*/ 2104145 w 2104145"/>
                <a:gd name="connsiteY4" fmla="*/ 235349 h 235349"/>
                <a:gd name="connsiteX5" fmla="*/ 67082 w 2104145"/>
                <a:gd name="connsiteY5" fmla="*/ 232301 h 235349"/>
                <a:gd name="connsiteX0" fmla="*/ 0 w 2037063"/>
                <a:gd name="connsiteY0" fmla="*/ 232301 h 235349"/>
                <a:gd name="connsiteX1" fmla="*/ 92860 w 2037063"/>
                <a:gd name="connsiteY1" fmla="*/ 0 h 235349"/>
                <a:gd name="connsiteX2" fmla="*/ 1960013 w 2037063"/>
                <a:gd name="connsiteY2" fmla="*/ 10727 h 235349"/>
                <a:gd name="connsiteX3" fmla="*/ 1992950 w 2037063"/>
                <a:gd name="connsiteY3" fmla="*/ 68245 h 235349"/>
                <a:gd name="connsiteX4" fmla="*/ 2037063 w 2037063"/>
                <a:gd name="connsiteY4" fmla="*/ 235349 h 235349"/>
                <a:gd name="connsiteX5" fmla="*/ 0 w 2037063"/>
                <a:gd name="connsiteY5" fmla="*/ 232301 h 235349"/>
                <a:gd name="connsiteX0" fmla="*/ 2907 w 2039970"/>
                <a:gd name="connsiteY0" fmla="*/ 241238 h 244286"/>
                <a:gd name="connsiteX1" fmla="*/ 79372 w 2039970"/>
                <a:gd name="connsiteY1" fmla="*/ 0 h 244286"/>
                <a:gd name="connsiteX2" fmla="*/ 1962920 w 2039970"/>
                <a:gd name="connsiteY2" fmla="*/ 19664 h 244286"/>
                <a:gd name="connsiteX3" fmla="*/ 1995857 w 2039970"/>
                <a:gd name="connsiteY3" fmla="*/ 77182 h 244286"/>
                <a:gd name="connsiteX4" fmla="*/ 2039970 w 2039970"/>
                <a:gd name="connsiteY4" fmla="*/ 244286 h 244286"/>
                <a:gd name="connsiteX5" fmla="*/ 2907 w 2039970"/>
                <a:gd name="connsiteY5" fmla="*/ 241238 h 244286"/>
                <a:gd name="connsiteX0" fmla="*/ 0 w 2037063"/>
                <a:gd name="connsiteY0" fmla="*/ 241238 h 244286"/>
                <a:gd name="connsiteX1" fmla="*/ 76465 w 2037063"/>
                <a:gd name="connsiteY1" fmla="*/ 0 h 244286"/>
                <a:gd name="connsiteX2" fmla="*/ 1960013 w 2037063"/>
                <a:gd name="connsiteY2" fmla="*/ 19664 h 244286"/>
                <a:gd name="connsiteX3" fmla="*/ 1992950 w 2037063"/>
                <a:gd name="connsiteY3" fmla="*/ 77182 h 244286"/>
                <a:gd name="connsiteX4" fmla="*/ 2037063 w 2037063"/>
                <a:gd name="connsiteY4" fmla="*/ 244286 h 244286"/>
                <a:gd name="connsiteX5" fmla="*/ 0 w 2037063"/>
                <a:gd name="connsiteY5" fmla="*/ 241238 h 244286"/>
                <a:gd name="connsiteX0" fmla="*/ 0 w 2044974"/>
                <a:gd name="connsiteY0" fmla="*/ 238652 h 244286"/>
                <a:gd name="connsiteX1" fmla="*/ 84376 w 2044974"/>
                <a:gd name="connsiteY1" fmla="*/ 0 h 244286"/>
                <a:gd name="connsiteX2" fmla="*/ 1967924 w 2044974"/>
                <a:gd name="connsiteY2" fmla="*/ 19664 h 244286"/>
                <a:gd name="connsiteX3" fmla="*/ 2000861 w 2044974"/>
                <a:gd name="connsiteY3" fmla="*/ 77182 h 244286"/>
                <a:gd name="connsiteX4" fmla="*/ 2044974 w 2044974"/>
                <a:gd name="connsiteY4" fmla="*/ 244286 h 244286"/>
                <a:gd name="connsiteX5" fmla="*/ 0 w 2044974"/>
                <a:gd name="connsiteY5" fmla="*/ 238652 h 244286"/>
                <a:gd name="connsiteX0" fmla="*/ 0 w 2044974"/>
                <a:gd name="connsiteY0" fmla="*/ 238652 h 244286"/>
                <a:gd name="connsiteX1" fmla="*/ 84376 w 2044974"/>
                <a:gd name="connsiteY1" fmla="*/ 0 h 244286"/>
                <a:gd name="connsiteX2" fmla="*/ 1967924 w 2044974"/>
                <a:gd name="connsiteY2" fmla="*/ 19664 h 244286"/>
                <a:gd name="connsiteX3" fmla="*/ 2000861 w 2044974"/>
                <a:gd name="connsiteY3" fmla="*/ 77182 h 244286"/>
                <a:gd name="connsiteX4" fmla="*/ 2044974 w 2044974"/>
                <a:gd name="connsiteY4" fmla="*/ 244286 h 244286"/>
                <a:gd name="connsiteX5" fmla="*/ 0 w 2044974"/>
                <a:gd name="connsiteY5" fmla="*/ 238652 h 244286"/>
                <a:gd name="connsiteX0" fmla="*/ 0 w 2044974"/>
                <a:gd name="connsiteY0" fmla="*/ 238652 h 244286"/>
                <a:gd name="connsiteX1" fmla="*/ 84376 w 2044974"/>
                <a:gd name="connsiteY1" fmla="*/ 0 h 244286"/>
                <a:gd name="connsiteX2" fmla="*/ 1967924 w 2044974"/>
                <a:gd name="connsiteY2" fmla="*/ 19664 h 244286"/>
                <a:gd name="connsiteX3" fmla="*/ 2000861 w 2044974"/>
                <a:gd name="connsiteY3" fmla="*/ 77182 h 244286"/>
                <a:gd name="connsiteX4" fmla="*/ 2044974 w 2044974"/>
                <a:gd name="connsiteY4" fmla="*/ 244286 h 244286"/>
                <a:gd name="connsiteX5" fmla="*/ 0 w 2044974"/>
                <a:gd name="connsiteY5" fmla="*/ 238652 h 24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4974" h="244286">
                  <a:moveTo>
                    <a:pt x="0" y="238652"/>
                  </a:moveTo>
                  <a:cubicBezTo>
                    <a:pt x="58382" y="45484"/>
                    <a:pt x="-29478" y="249571"/>
                    <a:pt x="84376" y="0"/>
                  </a:cubicBezTo>
                  <a:lnTo>
                    <a:pt x="1967924" y="19664"/>
                  </a:lnTo>
                  <a:cubicBezTo>
                    <a:pt x="1988645" y="19664"/>
                    <a:pt x="2000861" y="56461"/>
                    <a:pt x="2000861" y="77182"/>
                  </a:cubicBezTo>
                  <a:cubicBezTo>
                    <a:pt x="2011821" y="114913"/>
                    <a:pt x="2016563" y="130669"/>
                    <a:pt x="2044974" y="244286"/>
                  </a:cubicBezTo>
                  <a:lnTo>
                    <a:pt x="0" y="238652"/>
                  </a:lnTo>
                  <a:close/>
                </a:path>
              </a:pathLst>
            </a:custGeom>
            <a:solidFill>
              <a:schemeClr val="accent6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9" name="Ellipszis 68">
              <a:hlinkClick r:id="rId10" action="ppaction://hlinksldjump"/>
            </p:cNvPr>
            <p:cNvSpPr/>
            <p:nvPr/>
          </p:nvSpPr>
          <p:spPr>
            <a:xfrm rot="780232">
              <a:off x="4281142" y="3057127"/>
              <a:ext cx="360040" cy="27051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381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0" name="Lekerekített téglalap 69">
              <a:hlinkClick r:id="rId10" action="ppaction://hlinksldjump"/>
            </p:cNvPr>
            <p:cNvSpPr/>
            <p:nvPr/>
          </p:nvSpPr>
          <p:spPr>
            <a:xfrm rot="533507">
              <a:off x="4394942" y="2058035"/>
              <a:ext cx="1712374" cy="104078"/>
            </a:xfrm>
            <a:custGeom>
              <a:avLst/>
              <a:gdLst>
                <a:gd name="connsiteX0" fmla="*/ 0 w 1740437"/>
                <a:gd name="connsiteY0" fmla="*/ 18759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0 w 1740437"/>
                <a:gd name="connsiteY8" fmla="*/ 18759 h 112554"/>
                <a:gd name="connsiteX0" fmla="*/ 46173 w 1740437"/>
                <a:gd name="connsiteY0" fmla="*/ 21176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46173 w 1740437"/>
                <a:gd name="connsiteY8" fmla="*/ 21176 h 112554"/>
                <a:gd name="connsiteX0" fmla="*/ 113824 w 1854261"/>
                <a:gd name="connsiteY0" fmla="*/ 93795 h 112554"/>
                <a:gd name="connsiteX1" fmla="*/ 132583 w 1854261"/>
                <a:gd name="connsiteY1" fmla="*/ 0 h 112554"/>
                <a:gd name="connsiteX2" fmla="*/ 1835502 w 1854261"/>
                <a:gd name="connsiteY2" fmla="*/ 0 h 112554"/>
                <a:gd name="connsiteX3" fmla="*/ 1854261 w 1854261"/>
                <a:gd name="connsiteY3" fmla="*/ 18759 h 112554"/>
                <a:gd name="connsiteX4" fmla="*/ 1854261 w 1854261"/>
                <a:gd name="connsiteY4" fmla="*/ 93795 h 112554"/>
                <a:gd name="connsiteX5" fmla="*/ 1835502 w 1854261"/>
                <a:gd name="connsiteY5" fmla="*/ 112554 h 112554"/>
                <a:gd name="connsiteX6" fmla="*/ 132583 w 1854261"/>
                <a:gd name="connsiteY6" fmla="*/ 112554 h 112554"/>
                <a:gd name="connsiteX7" fmla="*/ 113824 w 1854261"/>
                <a:gd name="connsiteY7" fmla="*/ 93795 h 112554"/>
                <a:gd name="connsiteX0" fmla="*/ 69808 w 1810245"/>
                <a:gd name="connsiteY0" fmla="*/ 94322 h 113081"/>
                <a:gd name="connsiteX1" fmla="*/ 153561 w 1810245"/>
                <a:gd name="connsiteY1" fmla="*/ 0 h 113081"/>
                <a:gd name="connsiteX2" fmla="*/ 1791486 w 1810245"/>
                <a:gd name="connsiteY2" fmla="*/ 527 h 113081"/>
                <a:gd name="connsiteX3" fmla="*/ 1810245 w 1810245"/>
                <a:gd name="connsiteY3" fmla="*/ 19286 h 113081"/>
                <a:gd name="connsiteX4" fmla="*/ 1810245 w 1810245"/>
                <a:gd name="connsiteY4" fmla="*/ 94322 h 113081"/>
                <a:gd name="connsiteX5" fmla="*/ 1791486 w 1810245"/>
                <a:gd name="connsiteY5" fmla="*/ 113081 h 113081"/>
                <a:gd name="connsiteX6" fmla="*/ 88567 w 1810245"/>
                <a:gd name="connsiteY6" fmla="*/ 113081 h 113081"/>
                <a:gd name="connsiteX7" fmla="*/ 69808 w 1810245"/>
                <a:gd name="connsiteY7" fmla="*/ 94322 h 113081"/>
                <a:gd name="connsiteX0" fmla="*/ 21300 w 1761737"/>
                <a:gd name="connsiteY0" fmla="*/ 94322 h 113081"/>
                <a:gd name="connsiteX1" fmla="*/ 105053 w 1761737"/>
                <a:gd name="connsiteY1" fmla="*/ 0 h 113081"/>
                <a:gd name="connsiteX2" fmla="*/ 1742978 w 1761737"/>
                <a:gd name="connsiteY2" fmla="*/ 527 h 113081"/>
                <a:gd name="connsiteX3" fmla="*/ 1761737 w 1761737"/>
                <a:gd name="connsiteY3" fmla="*/ 19286 h 113081"/>
                <a:gd name="connsiteX4" fmla="*/ 1761737 w 1761737"/>
                <a:gd name="connsiteY4" fmla="*/ 94322 h 113081"/>
                <a:gd name="connsiteX5" fmla="*/ 1742978 w 1761737"/>
                <a:gd name="connsiteY5" fmla="*/ 113081 h 113081"/>
                <a:gd name="connsiteX6" fmla="*/ 40059 w 1761737"/>
                <a:gd name="connsiteY6" fmla="*/ 113081 h 113081"/>
                <a:gd name="connsiteX7" fmla="*/ 21300 w 1761737"/>
                <a:gd name="connsiteY7" fmla="*/ 94322 h 113081"/>
                <a:gd name="connsiteX0" fmla="*/ 24206 w 1764643"/>
                <a:gd name="connsiteY0" fmla="*/ 94322 h 113081"/>
                <a:gd name="connsiteX1" fmla="*/ 107959 w 1764643"/>
                <a:gd name="connsiteY1" fmla="*/ 0 h 113081"/>
                <a:gd name="connsiteX2" fmla="*/ 1745884 w 1764643"/>
                <a:gd name="connsiteY2" fmla="*/ 527 h 113081"/>
                <a:gd name="connsiteX3" fmla="*/ 1764643 w 1764643"/>
                <a:gd name="connsiteY3" fmla="*/ 19286 h 113081"/>
                <a:gd name="connsiteX4" fmla="*/ 1764643 w 1764643"/>
                <a:gd name="connsiteY4" fmla="*/ 94322 h 113081"/>
                <a:gd name="connsiteX5" fmla="*/ 1745884 w 1764643"/>
                <a:gd name="connsiteY5" fmla="*/ 113081 h 113081"/>
                <a:gd name="connsiteX6" fmla="*/ 42965 w 1764643"/>
                <a:gd name="connsiteY6" fmla="*/ 113081 h 113081"/>
                <a:gd name="connsiteX7" fmla="*/ 24206 w 1764643"/>
                <a:gd name="connsiteY7" fmla="*/ 94322 h 113081"/>
                <a:gd name="connsiteX0" fmla="*/ 27960 w 1768397"/>
                <a:gd name="connsiteY0" fmla="*/ 93795 h 112554"/>
                <a:gd name="connsiteX1" fmla="*/ 104655 w 1768397"/>
                <a:gd name="connsiteY1" fmla="*/ 577 h 112554"/>
                <a:gd name="connsiteX2" fmla="*/ 1749638 w 1768397"/>
                <a:gd name="connsiteY2" fmla="*/ 0 h 112554"/>
                <a:gd name="connsiteX3" fmla="*/ 1768397 w 1768397"/>
                <a:gd name="connsiteY3" fmla="*/ 18759 h 112554"/>
                <a:gd name="connsiteX4" fmla="*/ 1768397 w 1768397"/>
                <a:gd name="connsiteY4" fmla="*/ 93795 h 112554"/>
                <a:gd name="connsiteX5" fmla="*/ 1749638 w 1768397"/>
                <a:gd name="connsiteY5" fmla="*/ 112554 h 112554"/>
                <a:gd name="connsiteX6" fmla="*/ 46719 w 1768397"/>
                <a:gd name="connsiteY6" fmla="*/ 112554 h 112554"/>
                <a:gd name="connsiteX7" fmla="*/ 27960 w 1768397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41205 w 1762883"/>
                <a:gd name="connsiteY6" fmla="*/ 112554 h 112554"/>
                <a:gd name="connsiteX7" fmla="*/ 22446 w 1762883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22446 w 1762883"/>
                <a:gd name="connsiteY6" fmla="*/ 93795 h 112554"/>
                <a:gd name="connsiteX0" fmla="*/ 22446 w 1762883"/>
                <a:gd name="connsiteY0" fmla="*/ 93795 h 104341"/>
                <a:gd name="connsiteX1" fmla="*/ 99141 w 1762883"/>
                <a:gd name="connsiteY1" fmla="*/ 577 h 104341"/>
                <a:gd name="connsiteX2" fmla="*/ 1744124 w 1762883"/>
                <a:gd name="connsiteY2" fmla="*/ 0 h 104341"/>
                <a:gd name="connsiteX3" fmla="*/ 1762883 w 1762883"/>
                <a:gd name="connsiteY3" fmla="*/ 18759 h 104341"/>
                <a:gd name="connsiteX4" fmla="*/ 1762883 w 1762883"/>
                <a:gd name="connsiteY4" fmla="*/ 93795 h 104341"/>
                <a:gd name="connsiteX5" fmla="*/ 22446 w 1762883"/>
                <a:gd name="connsiteY5" fmla="*/ 93795 h 104341"/>
                <a:gd name="connsiteX0" fmla="*/ 22446 w 1762883"/>
                <a:gd name="connsiteY0" fmla="*/ 93795 h 104655"/>
                <a:gd name="connsiteX1" fmla="*/ 99141 w 1762883"/>
                <a:gd name="connsiteY1" fmla="*/ 577 h 104655"/>
                <a:gd name="connsiteX2" fmla="*/ 1744124 w 1762883"/>
                <a:gd name="connsiteY2" fmla="*/ 0 h 104655"/>
                <a:gd name="connsiteX3" fmla="*/ 1762883 w 1762883"/>
                <a:gd name="connsiteY3" fmla="*/ 18759 h 104655"/>
                <a:gd name="connsiteX4" fmla="*/ 1712374 w 1762883"/>
                <a:gd name="connsiteY4" fmla="*/ 94466 h 104655"/>
                <a:gd name="connsiteX5" fmla="*/ 22446 w 1762883"/>
                <a:gd name="connsiteY5" fmla="*/ 93795 h 104655"/>
                <a:gd name="connsiteX0" fmla="*/ 22446 w 1937028"/>
                <a:gd name="connsiteY0" fmla="*/ 93795 h 104655"/>
                <a:gd name="connsiteX1" fmla="*/ 99141 w 1937028"/>
                <a:gd name="connsiteY1" fmla="*/ 577 h 104655"/>
                <a:gd name="connsiteX2" fmla="*/ 1744124 w 1937028"/>
                <a:gd name="connsiteY2" fmla="*/ 0 h 104655"/>
                <a:gd name="connsiteX3" fmla="*/ 1712374 w 1937028"/>
                <a:gd name="connsiteY3" fmla="*/ 94466 h 104655"/>
                <a:gd name="connsiteX4" fmla="*/ 22446 w 1937028"/>
                <a:gd name="connsiteY4" fmla="*/ 93795 h 104655"/>
                <a:gd name="connsiteX0" fmla="*/ 22446 w 1879961"/>
                <a:gd name="connsiteY0" fmla="*/ 95461 h 106321"/>
                <a:gd name="connsiteX1" fmla="*/ 99141 w 1879961"/>
                <a:gd name="connsiteY1" fmla="*/ 2243 h 106321"/>
                <a:gd name="connsiteX2" fmla="*/ 1616121 w 1879961"/>
                <a:gd name="connsiteY2" fmla="*/ 0 h 106321"/>
                <a:gd name="connsiteX3" fmla="*/ 1712374 w 1879961"/>
                <a:gd name="connsiteY3" fmla="*/ 96132 h 106321"/>
                <a:gd name="connsiteX4" fmla="*/ 22446 w 1879961"/>
                <a:gd name="connsiteY4" fmla="*/ 95461 h 106321"/>
                <a:gd name="connsiteX0" fmla="*/ 22446 w 1846773"/>
                <a:gd name="connsiteY0" fmla="*/ 95461 h 106321"/>
                <a:gd name="connsiteX1" fmla="*/ 99141 w 1846773"/>
                <a:gd name="connsiteY1" fmla="*/ 2243 h 106321"/>
                <a:gd name="connsiteX2" fmla="*/ 1616121 w 1846773"/>
                <a:gd name="connsiteY2" fmla="*/ 0 h 106321"/>
                <a:gd name="connsiteX3" fmla="*/ 1712374 w 1846773"/>
                <a:gd name="connsiteY3" fmla="*/ 96132 h 106321"/>
                <a:gd name="connsiteX4" fmla="*/ 22446 w 1846773"/>
                <a:gd name="connsiteY4" fmla="*/ 95461 h 106321"/>
                <a:gd name="connsiteX0" fmla="*/ 22446 w 1712374"/>
                <a:gd name="connsiteY0" fmla="*/ 95461 h 106321"/>
                <a:gd name="connsiteX1" fmla="*/ 99141 w 1712374"/>
                <a:gd name="connsiteY1" fmla="*/ 2243 h 106321"/>
                <a:gd name="connsiteX2" fmla="*/ 1616121 w 1712374"/>
                <a:gd name="connsiteY2" fmla="*/ 0 h 106321"/>
                <a:gd name="connsiteX3" fmla="*/ 1712374 w 1712374"/>
                <a:gd name="connsiteY3" fmla="*/ 96132 h 106321"/>
                <a:gd name="connsiteX4" fmla="*/ 22446 w 1712374"/>
                <a:gd name="connsiteY4" fmla="*/ 95461 h 106321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2374" h="104078">
                  <a:moveTo>
                    <a:pt x="22446" y="93218"/>
                  </a:moveTo>
                  <a:cubicBezTo>
                    <a:pt x="22446" y="74459"/>
                    <a:pt x="-62862" y="167211"/>
                    <a:pt x="99141" y="0"/>
                  </a:cubicBezTo>
                  <a:lnTo>
                    <a:pt x="1631340" y="2606"/>
                  </a:lnTo>
                  <a:cubicBezTo>
                    <a:pt x="1675606" y="46163"/>
                    <a:pt x="1633607" y="5321"/>
                    <a:pt x="1712374" y="93889"/>
                  </a:cubicBezTo>
                  <a:cubicBezTo>
                    <a:pt x="1422301" y="106395"/>
                    <a:pt x="299736" y="108754"/>
                    <a:pt x="22446" y="93218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1" name="Ellipszis 70">
              <a:hlinkClick r:id="rId10" action="ppaction://hlinksldjump"/>
            </p:cNvPr>
            <p:cNvSpPr/>
            <p:nvPr/>
          </p:nvSpPr>
          <p:spPr>
            <a:xfrm rot="567617">
              <a:off x="4928779" y="1741705"/>
              <a:ext cx="784722" cy="142298"/>
            </a:xfrm>
            <a:custGeom>
              <a:avLst/>
              <a:gdLst>
                <a:gd name="connsiteX0" fmla="*/ 0 w 576064"/>
                <a:gd name="connsiteY0" fmla="*/ 94924 h 189848"/>
                <a:gd name="connsiteX1" fmla="*/ 288032 w 576064"/>
                <a:gd name="connsiteY1" fmla="*/ 0 h 189848"/>
                <a:gd name="connsiteX2" fmla="*/ 576064 w 576064"/>
                <a:gd name="connsiteY2" fmla="*/ 94924 h 189848"/>
                <a:gd name="connsiteX3" fmla="*/ 288032 w 576064"/>
                <a:gd name="connsiteY3" fmla="*/ 189848 h 189848"/>
                <a:gd name="connsiteX4" fmla="*/ 0 w 576064"/>
                <a:gd name="connsiteY4" fmla="*/ 94924 h 189848"/>
                <a:gd name="connsiteX0" fmla="*/ 0 w 723650"/>
                <a:gd name="connsiteY0" fmla="*/ 95042 h 190145"/>
                <a:gd name="connsiteX1" fmla="*/ 288032 w 723650"/>
                <a:gd name="connsiteY1" fmla="*/ 118 h 190145"/>
                <a:gd name="connsiteX2" fmla="*/ 723650 w 723650"/>
                <a:gd name="connsiteY2" fmla="*/ 111489 h 190145"/>
                <a:gd name="connsiteX3" fmla="*/ 288032 w 723650"/>
                <a:gd name="connsiteY3" fmla="*/ 189966 h 190145"/>
                <a:gd name="connsiteX4" fmla="*/ 0 w 723650"/>
                <a:gd name="connsiteY4" fmla="*/ 95042 h 190145"/>
                <a:gd name="connsiteX0" fmla="*/ 0 w 745573"/>
                <a:gd name="connsiteY0" fmla="*/ 95058 h 190193"/>
                <a:gd name="connsiteX1" fmla="*/ 288032 w 745573"/>
                <a:gd name="connsiteY1" fmla="*/ 134 h 190193"/>
                <a:gd name="connsiteX2" fmla="*/ 745573 w 745573"/>
                <a:gd name="connsiteY2" fmla="*/ 112681 h 190193"/>
                <a:gd name="connsiteX3" fmla="*/ 288032 w 745573"/>
                <a:gd name="connsiteY3" fmla="*/ 189982 h 190193"/>
                <a:gd name="connsiteX4" fmla="*/ 0 w 745573"/>
                <a:gd name="connsiteY4" fmla="*/ 95058 h 190193"/>
                <a:gd name="connsiteX0" fmla="*/ 0 w 745573"/>
                <a:gd name="connsiteY0" fmla="*/ 95058 h 190193"/>
                <a:gd name="connsiteX1" fmla="*/ 288032 w 745573"/>
                <a:gd name="connsiteY1" fmla="*/ 134 h 190193"/>
                <a:gd name="connsiteX2" fmla="*/ 745573 w 745573"/>
                <a:gd name="connsiteY2" fmla="*/ 112681 h 190193"/>
                <a:gd name="connsiteX3" fmla="*/ 288032 w 745573"/>
                <a:gd name="connsiteY3" fmla="*/ 189982 h 190193"/>
                <a:gd name="connsiteX4" fmla="*/ 0 w 745573"/>
                <a:gd name="connsiteY4" fmla="*/ 95058 h 190193"/>
                <a:gd name="connsiteX0" fmla="*/ 0 w 701337"/>
                <a:gd name="connsiteY0" fmla="*/ 94926 h 189851"/>
                <a:gd name="connsiteX1" fmla="*/ 288032 w 701337"/>
                <a:gd name="connsiteY1" fmla="*/ 2 h 189851"/>
                <a:gd name="connsiteX2" fmla="*/ 701337 w 701337"/>
                <a:gd name="connsiteY2" fmla="*/ 93366 h 189851"/>
                <a:gd name="connsiteX3" fmla="*/ 288032 w 701337"/>
                <a:gd name="connsiteY3" fmla="*/ 189850 h 189851"/>
                <a:gd name="connsiteX4" fmla="*/ 0 w 701337"/>
                <a:gd name="connsiteY4" fmla="*/ 94926 h 189851"/>
                <a:gd name="connsiteX0" fmla="*/ 0 w 710341"/>
                <a:gd name="connsiteY0" fmla="*/ 94940 h 189878"/>
                <a:gd name="connsiteX1" fmla="*/ 288032 w 710341"/>
                <a:gd name="connsiteY1" fmla="*/ 16 h 189878"/>
                <a:gd name="connsiteX2" fmla="*/ 710341 w 710341"/>
                <a:gd name="connsiteY2" fmla="*/ 89465 h 189878"/>
                <a:gd name="connsiteX3" fmla="*/ 288032 w 710341"/>
                <a:gd name="connsiteY3" fmla="*/ 189864 h 189878"/>
                <a:gd name="connsiteX4" fmla="*/ 0 w 710341"/>
                <a:gd name="connsiteY4" fmla="*/ 94940 h 189878"/>
                <a:gd name="connsiteX0" fmla="*/ 0 w 745574"/>
                <a:gd name="connsiteY0" fmla="*/ 100861 h 189980"/>
                <a:gd name="connsiteX1" fmla="*/ 323265 w 745574"/>
                <a:gd name="connsiteY1" fmla="*/ 66 h 189980"/>
                <a:gd name="connsiteX2" fmla="*/ 745574 w 745574"/>
                <a:gd name="connsiteY2" fmla="*/ 89515 h 189980"/>
                <a:gd name="connsiteX3" fmla="*/ 323265 w 745574"/>
                <a:gd name="connsiteY3" fmla="*/ 189914 h 189980"/>
                <a:gd name="connsiteX4" fmla="*/ 0 w 745574"/>
                <a:gd name="connsiteY4" fmla="*/ 100861 h 189980"/>
                <a:gd name="connsiteX0" fmla="*/ 9441 w 755015"/>
                <a:gd name="connsiteY0" fmla="*/ 100861 h 189947"/>
                <a:gd name="connsiteX1" fmla="*/ 332706 w 755015"/>
                <a:gd name="connsiteY1" fmla="*/ 66 h 189947"/>
                <a:gd name="connsiteX2" fmla="*/ 755015 w 755015"/>
                <a:gd name="connsiteY2" fmla="*/ 89515 h 189947"/>
                <a:gd name="connsiteX3" fmla="*/ 332706 w 755015"/>
                <a:gd name="connsiteY3" fmla="*/ 189914 h 189947"/>
                <a:gd name="connsiteX4" fmla="*/ 9441 w 755015"/>
                <a:gd name="connsiteY4" fmla="*/ 100861 h 189947"/>
                <a:gd name="connsiteX0" fmla="*/ 1 w 745575"/>
                <a:gd name="connsiteY0" fmla="*/ 100861 h 189961"/>
                <a:gd name="connsiteX1" fmla="*/ 323266 w 745575"/>
                <a:gd name="connsiteY1" fmla="*/ 66 h 189961"/>
                <a:gd name="connsiteX2" fmla="*/ 745575 w 745575"/>
                <a:gd name="connsiteY2" fmla="*/ 89515 h 189961"/>
                <a:gd name="connsiteX3" fmla="*/ 323266 w 745575"/>
                <a:gd name="connsiteY3" fmla="*/ 189914 h 189961"/>
                <a:gd name="connsiteX4" fmla="*/ 1 w 745575"/>
                <a:gd name="connsiteY4" fmla="*/ 100861 h 189961"/>
                <a:gd name="connsiteX0" fmla="*/ 0 w 778066"/>
                <a:gd name="connsiteY0" fmla="*/ 94152 h 189868"/>
                <a:gd name="connsiteX1" fmla="*/ 355757 w 778066"/>
                <a:gd name="connsiteY1" fmla="*/ 13 h 189868"/>
                <a:gd name="connsiteX2" fmla="*/ 778066 w 778066"/>
                <a:gd name="connsiteY2" fmla="*/ 89462 h 189868"/>
                <a:gd name="connsiteX3" fmla="*/ 355757 w 778066"/>
                <a:gd name="connsiteY3" fmla="*/ 189861 h 189868"/>
                <a:gd name="connsiteX4" fmla="*/ 0 w 778066"/>
                <a:gd name="connsiteY4" fmla="*/ 94152 h 189868"/>
                <a:gd name="connsiteX0" fmla="*/ 1547 w 779613"/>
                <a:gd name="connsiteY0" fmla="*/ 94152 h 189867"/>
                <a:gd name="connsiteX1" fmla="*/ 357304 w 779613"/>
                <a:gd name="connsiteY1" fmla="*/ 13 h 189867"/>
                <a:gd name="connsiteX2" fmla="*/ 779613 w 779613"/>
                <a:gd name="connsiteY2" fmla="*/ 89462 h 189867"/>
                <a:gd name="connsiteX3" fmla="*/ 357304 w 779613"/>
                <a:gd name="connsiteY3" fmla="*/ 189861 h 189867"/>
                <a:gd name="connsiteX4" fmla="*/ 1547 w 779613"/>
                <a:gd name="connsiteY4" fmla="*/ 94152 h 189867"/>
                <a:gd name="connsiteX0" fmla="*/ 1516 w 786237"/>
                <a:gd name="connsiteY0" fmla="*/ 83191 h 189878"/>
                <a:gd name="connsiteX1" fmla="*/ 363928 w 786237"/>
                <a:gd name="connsiteY1" fmla="*/ 14 h 189878"/>
                <a:gd name="connsiteX2" fmla="*/ 786237 w 786237"/>
                <a:gd name="connsiteY2" fmla="*/ 89463 h 189878"/>
                <a:gd name="connsiteX3" fmla="*/ 363928 w 786237"/>
                <a:gd name="connsiteY3" fmla="*/ 189862 h 189878"/>
                <a:gd name="connsiteX4" fmla="*/ 1516 w 786237"/>
                <a:gd name="connsiteY4" fmla="*/ 83191 h 189878"/>
                <a:gd name="connsiteX0" fmla="*/ 1 w 784722"/>
                <a:gd name="connsiteY0" fmla="*/ 83191 h 142298"/>
                <a:gd name="connsiteX1" fmla="*/ 362413 w 784722"/>
                <a:gd name="connsiteY1" fmla="*/ 14 h 142298"/>
                <a:gd name="connsiteX2" fmla="*/ 784722 w 784722"/>
                <a:gd name="connsiteY2" fmla="*/ 89463 h 142298"/>
                <a:gd name="connsiteX3" fmla="*/ 359284 w 784722"/>
                <a:gd name="connsiteY3" fmla="*/ 142102 h 142298"/>
                <a:gd name="connsiteX4" fmla="*/ 1 w 784722"/>
                <a:gd name="connsiteY4" fmla="*/ 83191 h 142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722" h="142298">
                  <a:moveTo>
                    <a:pt x="1" y="83191"/>
                  </a:moveTo>
                  <a:cubicBezTo>
                    <a:pt x="523" y="59510"/>
                    <a:pt x="231626" y="-1031"/>
                    <a:pt x="362413" y="14"/>
                  </a:cubicBezTo>
                  <a:cubicBezTo>
                    <a:pt x="493200" y="1059"/>
                    <a:pt x="714646" y="36643"/>
                    <a:pt x="784722" y="89463"/>
                  </a:cubicBezTo>
                  <a:cubicBezTo>
                    <a:pt x="784722" y="141888"/>
                    <a:pt x="490071" y="143147"/>
                    <a:pt x="359284" y="142102"/>
                  </a:cubicBezTo>
                  <a:cubicBezTo>
                    <a:pt x="228497" y="141057"/>
                    <a:pt x="-520" y="106872"/>
                    <a:pt x="1" y="83191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2" name="Ellipszis 70">
              <a:hlinkClick r:id="rId10" action="ppaction://hlinksldjump"/>
            </p:cNvPr>
            <p:cNvSpPr/>
            <p:nvPr/>
          </p:nvSpPr>
          <p:spPr>
            <a:xfrm rot="11269244">
              <a:off x="4439221" y="3587792"/>
              <a:ext cx="1065917" cy="316879"/>
            </a:xfrm>
            <a:custGeom>
              <a:avLst/>
              <a:gdLst>
                <a:gd name="connsiteX0" fmla="*/ 0 w 576064"/>
                <a:gd name="connsiteY0" fmla="*/ 94924 h 189848"/>
                <a:gd name="connsiteX1" fmla="*/ 288032 w 576064"/>
                <a:gd name="connsiteY1" fmla="*/ 0 h 189848"/>
                <a:gd name="connsiteX2" fmla="*/ 576064 w 576064"/>
                <a:gd name="connsiteY2" fmla="*/ 94924 h 189848"/>
                <a:gd name="connsiteX3" fmla="*/ 288032 w 576064"/>
                <a:gd name="connsiteY3" fmla="*/ 189848 h 189848"/>
                <a:gd name="connsiteX4" fmla="*/ 0 w 576064"/>
                <a:gd name="connsiteY4" fmla="*/ 94924 h 189848"/>
                <a:gd name="connsiteX0" fmla="*/ 0 w 723650"/>
                <a:gd name="connsiteY0" fmla="*/ 95042 h 190145"/>
                <a:gd name="connsiteX1" fmla="*/ 288032 w 723650"/>
                <a:gd name="connsiteY1" fmla="*/ 118 h 190145"/>
                <a:gd name="connsiteX2" fmla="*/ 723650 w 723650"/>
                <a:gd name="connsiteY2" fmla="*/ 111489 h 190145"/>
                <a:gd name="connsiteX3" fmla="*/ 288032 w 723650"/>
                <a:gd name="connsiteY3" fmla="*/ 189966 h 190145"/>
                <a:gd name="connsiteX4" fmla="*/ 0 w 723650"/>
                <a:gd name="connsiteY4" fmla="*/ 95042 h 190145"/>
                <a:gd name="connsiteX0" fmla="*/ 0 w 745573"/>
                <a:gd name="connsiteY0" fmla="*/ 95058 h 190193"/>
                <a:gd name="connsiteX1" fmla="*/ 288032 w 745573"/>
                <a:gd name="connsiteY1" fmla="*/ 134 h 190193"/>
                <a:gd name="connsiteX2" fmla="*/ 745573 w 745573"/>
                <a:gd name="connsiteY2" fmla="*/ 112681 h 190193"/>
                <a:gd name="connsiteX3" fmla="*/ 288032 w 745573"/>
                <a:gd name="connsiteY3" fmla="*/ 189982 h 190193"/>
                <a:gd name="connsiteX4" fmla="*/ 0 w 745573"/>
                <a:gd name="connsiteY4" fmla="*/ 95058 h 190193"/>
                <a:gd name="connsiteX0" fmla="*/ 0 w 745573"/>
                <a:gd name="connsiteY0" fmla="*/ 95058 h 190193"/>
                <a:gd name="connsiteX1" fmla="*/ 288032 w 745573"/>
                <a:gd name="connsiteY1" fmla="*/ 134 h 190193"/>
                <a:gd name="connsiteX2" fmla="*/ 745573 w 745573"/>
                <a:gd name="connsiteY2" fmla="*/ 112681 h 190193"/>
                <a:gd name="connsiteX3" fmla="*/ 288032 w 745573"/>
                <a:gd name="connsiteY3" fmla="*/ 189982 h 190193"/>
                <a:gd name="connsiteX4" fmla="*/ 0 w 745573"/>
                <a:gd name="connsiteY4" fmla="*/ 95058 h 190193"/>
                <a:gd name="connsiteX0" fmla="*/ 0 w 701337"/>
                <a:gd name="connsiteY0" fmla="*/ 94926 h 189851"/>
                <a:gd name="connsiteX1" fmla="*/ 288032 w 701337"/>
                <a:gd name="connsiteY1" fmla="*/ 2 h 189851"/>
                <a:gd name="connsiteX2" fmla="*/ 701337 w 701337"/>
                <a:gd name="connsiteY2" fmla="*/ 93366 h 189851"/>
                <a:gd name="connsiteX3" fmla="*/ 288032 w 701337"/>
                <a:gd name="connsiteY3" fmla="*/ 189850 h 189851"/>
                <a:gd name="connsiteX4" fmla="*/ 0 w 701337"/>
                <a:gd name="connsiteY4" fmla="*/ 94926 h 189851"/>
                <a:gd name="connsiteX0" fmla="*/ 0 w 710341"/>
                <a:gd name="connsiteY0" fmla="*/ 94940 h 189878"/>
                <a:gd name="connsiteX1" fmla="*/ 288032 w 710341"/>
                <a:gd name="connsiteY1" fmla="*/ 16 h 189878"/>
                <a:gd name="connsiteX2" fmla="*/ 710341 w 710341"/>
                <a:gd name="connsiteY2" fmla="*/ 89465 h 189878"/>
                <a:gd name="connsiteX3" fmla="*/ 288032 w 710341"/>
                <a:gd name="connsiteY3" fmla="*/ 189864 h 189878"/>
                <a:gd name="connsiteX4" fmla="*/ 0 w 710341"/>
                <a:gd name="connsiteY4" fmla="*/ 94940 h 189878"/>
                <a:gd name="connsiteX0" fmla="*/ 0 w 745574"/>
                <a:gd name="connsiteY0" fmla="*/ 100861 h 189980"/>
                <a:gd name="connsiteX1" fmla="*/ 323265 w 745574"/>
                <a:gd name="connsiteY1" fmla="*/ 66 h 189980"/>
                <a:gd name="connsiteX2" fmla="*/ 745574 w 745574"/>
                <a:gd name="connsiteY2" fmla="*/ 89515 h 189980"/>
                <a:gd name="connsiteX3" fmla="*/ 323265 w 745574"/>
                <a:gd name="connsiteY3" fmla="*/ 189914 h 189980"/>
                <a:gd name="connsiteX4" fmla="*/ 0 w 745574"/>
                <a:gd name="connsiteY4" fmla="*/ 100861 h 189980"/>
                <a:gd name="connsiteX0" fmla="*/ 9441 w 755015"/>
                <a:gd name="connsiteY0" fmla="*/ 100861 h 189947"/>
                <a:gd name="connsiteX1" fmla="*/ 332706 w 755015"/>
                <a:gd name="connsiteY1" fmla="*/ 66 h 189947"/>
                <a:gd name="connsiteX2" fmla="*/ 755015 w 755015"/>
                <a:gd name="connsiteY2" fmla="*/ 89515 h 189947"/>
                <a:gd name="connsiteX3" fmla="*/ 332706 w 755015"/>
                <a:gd name="connsiteY3" fmla="*/ 189914 h 189947"/>
                <a:gd name="connsiteX4" fmla="*/ 9441 w 755015"/>
                <a:gd name="connsiteY4" fmla="*/ 100861 h 189947"/>
                <a:gd name="connsiteX0" fmla="*/ 1 w 745575"/>
                <a:gd name="connsiteY0" fmla="*/ 100861 h 189961"/>
                <a:gd name="connsiteX1" fmla="*/ 323266 w 745575"/>
                <a:gd name="connsiteY1" fmla="*/ 66 h 189961"/>
                <a:gd name="connsiteX2" fmla="*/ 745575 w 745575"/>
                <a:gd name="connsiteY2" fmla="*/ 89515 h 189961"/>
                <a:gd name="connsiteX3" fmla="*/ 323266 w 745575"/>
                <a:gd name="connsiteY3" fmla="*/ 189914 h 189961"/>
                <a:gd name="connsiteX4" fmla="*/ 1 w 745575"/>
                <a:gd name="connsiteY4" fmla="*/ 100861 h 189961"/>
                <a:gd name="connsiteX0" fmla="*/ 0 w 778066"/>
                <a:gd name="connsiteY0" fmla="*/ 94152 h 189868"/>
                <a:gd name="connsiteX1" fmla="*/ 355757 w 778066"/>
                <a:gd name="connsiteY1" fmla="*/ 13 h 189868"/>
                <a:gd name="connsiteX2" fmla="*/ 778066 w 778066"/>
                <a:gd name="connsiteY2" fmla="*/ 89462 h 189868"/>
                <a:gd name="connsiteX3" fmla="*/ 355757 w 778066"/>
                <a:gd name="connsiteY3" fmla="*/ 189861 h 189868"/>
                <a:gd name="connsiteX4" fmla="*/ 0 w 778066"/>
                <a:gd name="connsiteY4" fmla="*/ 94152 h 189868"/>
                <a:gd name="connsiteX0" fmla="*/ 1547 w 779613"/>
                <a:gd name="connsiteY0" fmla="*/ 94152 h 189867"/>
                <a:gd name="connsiteX1" fmla="*/ 357304 w 779613"/>
                <a:gd name="connsiteY1" fmla="*/ 13 h 189867"/>
                <a:gd name="connsiteX2" fmla="*/ 779613 w 779613"/>
                <a:gd name="connsiteY2" fmla="*/ 89462 h 189867"/>
                <a:gd name="connsiteX3" fmla="*/ 357304 w 779613"/>
                <a:gd name="connsiteY3" fmla="*/ 189861 h 189867"/>
                <a:gd name="connsiteX4" fmla="*/ 1547 w 779613"/>
                <a:gd name="connsiteY4" fmla="*/ 94152 h 189867"/>
                <a:gd name="connsiteX0" fmla="*/ 1516 w 786237"/>
                <a:gd name="connsiteY0" fmla="*/ 83191 h 189878"/>
                <a:gd name="connsiteX1" fmla="*/ 363928 w 786237"/>
                <a:gd name="connsiteY1" fmla="*/ 14 h 189878"/>
                <a:gd name="connsiteX2" fmla="*/ 786237 w 786237"/>
                <a:gd name="connsiteY2" fmla="*/ 89463 h 189878"/>
                <a:gd name="connsiteX3" fmla="*/ 363928 w 786237"/>
                <a:gd name="connsiteY3" fmla="*/ 189862 h 189878"/>
                <a:gd name="connsiteX4" fmla="*/ 1516 w 786237"/>
                <a:gd name="connsiteY4" fmla="*/ 83191 h 189878"/>
                <a:gd name="connsiteX0" fmla="*/ 1 w 784722"/>
                <a:gd name="connsiteY0" fmla="*/ 83191 h 142298"/>
                <a:gd name="connsiteX1" fmla="*/ 362413 w 784722"/>
                <a:gd name="connsiteY1" fmla="*/ 14 h 142298"/>
                <a:gd name="connsiteX2" fmla="*/ 784722 w 784722"/>
                <a:gd name="connsiteY2" fmla="*/ 89463 h 142298"/>
                <a:gd name="connsiteX3" fmla="*/ 359284 w 784722"/>
                <a:gd name="connsiteY3" fmla="*/ 142102 h 142298"/>
                <a:gd name="connsiteX4" fmla="*/ 1 w 784722"/>
                <a:gd name="connsiteY4" fmla="*/ 83191 h 142298"/>
                <a:gd name="connsiteX0" fmla="*/ 0 w 804242"/>
                <a:gd name="connsiteY0" fmla="*/ 81075 h 142403"/>
                <a:gd name="connsiteX1" fmla="*/ 381933 w 804242"/>
                <a:gd name="connsiteY1" fmla="*/ 24 h 142403"/>
                <a:gd name="connsiteX2" fmla="*/ 804242 w 804242"/>
                <a:gd name="connsiteY2" fmla="*/ 89473 h 142403"/>
                <a:gd name="connsiteX3" fmla="*/ 378804 w 804242"/>
                <a:gd name="connsiteY3" fmla="*/ 142112 h 142403"/>
                <a:gd name="connsiteX4" fmla="*/ 0 w 804242"/>
                <a:gd name="connsiteY4" fmla="*/ 81075 h 142403"/>
                <a:gd name="connsiteX0" fmla="*/ 0 w 869320"/>
                <a:gd name="connsiteY0" fmla="*/ 72012 h 142970"/>
                <a:gd name="connsiteX1" fmla="*/ 447011 w 869320"/>
                <a:gd name="connsiteY1" fmla="*/ 120 h 142970"/>
                <a:gd name="connsiteX2" fmla="*/ 869320 w 869320"/>
                <a:gd name="connsiteY2" fmla="*/ 89569 h 142970"/>
                <a:gd name="connsiteX3" fmla="*/ 443882 w 869320"/>
                <a:gd name="connsiteY3" fmla="*/ 142208 h 142970"/>
                <a:gd name="connsiteX4" fmla="*/ 0 w 869320"/>
                <a:gd name="connsiteY4" fmla="*/ 72012 h 142970"/>
                <a:gd name="connsiteX0" fmla="*/ 664 w 869984"/>
                <a:gd name="connsiteY0" fmla="*/ 72023 h 142981"/>
                <a:gd name="connsiteX1" fmla="*/ 447675 w 869984"/>
                <a:gd name="connsiteY1" fmla="*/ 131 h 142981"/>
                <a:gd name="connsiteX2" fmla="*/ 869984 w 869984"/>
                <a:gd name="connsiteY2" fmla="*/ 89580 h 142981"/>
                <a:gd name="connsiteX3" fmla="*/ 444546 w 869984"/>
                <a:gd name="connsiteY3" fmla="*/ 142219 h 142981"/>
                <a:gd name="connsiteX4" fmla="*/ 664 w 869984"/>
                <a:gd name="connsiteY4" fmla="*/ 72023 h 142981"/>
                <a:gd name="connsiteX0" fmla="*/ 993 w 870313"/>
                <a:gd name="connsiteY0" fmla="*/ 72014 h 142972"/>
                <a:gd name="connsiteX1" fmla="*/ 448004 w 870313"/>
                <a:gd name="connsiteY1" fmla="*/ 122 h 142972"/>
                <a:gd name="connsiteX2" fmla="*/ 870313 w 870313"/>
                <a:gd name="connsiteY2" fmla="*/ 89571 h 142972"/>
                <a:gd name="connsiteX3" fmla="*/ 444875 w 870313"/>
                <a:gd name="connsiteY3" fmla="*/ 142210 h 142972"/>
                <a:gd name="connsiteX4" fmla="*/ 993 w 870313"/>
                <a:gd name="connsiteY4" fmla="*/ 72014 h 14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313" h="142972">
                  <a:moveTo>
                    <a:pt x="993" y="72014"/>
                  </a:moveTo>
                  <a:cubicBezTo>
                    <a:pt x="-20204" y="47813"/>
                    <a:pt x="303117" y="-2804"/>
                    <a:pt x="448004" y="122"/>
                  </a:cubicBezTo>
                  <a:cubicBezTo>
                    <a:pt x="592891" y="3048"/>
                    <a:pt x="800237" y="36751"/>
                    <a:pt x="870313" y="89571"/>
                  </a:cubicBezTo>
                  <a:cubicBezTo>
                    <a:pt x="870313" y="141996"/>
                    <a:pt x="589762" y="145136"/>
                    <a:pt x="444875" y="142210"/>
                  </a:cubicBezTo>
                  <a:cubicBezTo>
                    <a:pt x="299988" y="139284"/>
                    <a:pt x="22190" y="96215"/>
                    <a:pt x="993" y="72014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3" name="Lekerekített téglalap 69">
              <a:hlinkClick r:id="rId10" action="ppaction://hlinksldjump"/>
            </p:cNvPr>
            <p:cNvSpPr/>
            <p:nvPr/>
          </p:nvSpPr>
          <p:spPr>
            <a:xfrm rot="533507">
              <a:off x="4610288" y="1925733"/>
              <a:ext cx="1335347" cy="46180"/>
            </a:xfrm>
            <a:custGeom>
              <a:avLst/>
              <a:gdLst>
                <a:gd name="connsiteX0" fmla="*/ 0 w 1740437"/>
                <a:gd name="connsiteY0" fmla="*/ 18759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0 w 1740437"/>
                <a:gd name="connsiteY8" fmla="*/ 18759 h 112554"/>
                <a:gd name="connsiteX0" fmla="*/ 46173 w 1740437"/>
                <a:gd name="connsiteY0" fmla="*/ 21176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46173 w 1740437"/>
                <a:gd name="connsiteY8" fmla="*/ 21176 h 112554"/>
                <a:gd name="connsiteX0" fmla="*/ 113824 w 1854261"/>
                <a:gd name="connsiteY0" fmla="*/ 93795 h 112554"/>
                <a:gd name="connsiteX1" fmla="*/ 132583 w 1854261"/>
                <a:gd name="connsiteY1" fmla="*/ 0 h 112554"/>
                <a:gd name="connsiteX2" fmla="*/ 1835502 w 1854261"/>
                <a:gd name="connsiteY2" fmla="*/ 0 h 112554"/>
                <a:gd name="connsiteX3" fmla="*/ 1854261 w 1854261"/>
                <a:gd name="connsiteY3" fmla="*/ 18759 h 112554"/>
                <a:gd name="connsiteX4" fmla="*/ 1854261 w 1854261"/>
                <a:gd name="connsiteY4" fmla="*/ 93795 h 112554"/>
                <a:gd name="connsiteX5" fmla="*/ 1835502 w 1854261"/>
                <a:gd name="connsiteY5" fmla="*/ 112554 h 112554"/>
                <a:gd name="connsiteX6" fmla="*/ 132583 w 1854261"/>
                <a:gd name="connsiteY6" fmla="*/ 112554 h 112554"/>
                <a:gd name="connsiteX7" fmla="*/ 113824 w 1854261"/>
                <a:gd name="connsiteY7" fmla="*/ 93795 h 112554"/>
                <a:gd name="connsiteX0" fmla="*/ 69808 w 1810245"/>
                <a:gd name="connsiteY0" fmla="*/ 94322 h 113081"/>
                <a:gd name="connsiteX1" fmla="*/ 153561 w 1810245"/>
                <a:gd name="connsiteY1" fmla="*/ 0 h 113081"/>
                <a:gd name="connsiteX2" fmla="*/ 1791486 w 1810245"/>
                <a:gd name="connsiteY2" fmla="*/ 527 h 113081"/>
                <a:gd name="connsiteX3" fmla="*/ 1810245 w 1810245"/>
                <a:gd name="connsiteY3" fmla="*/ 19286 h 113081"/>
                <a:gd name="connsiteX4" fmla="*/ 1810245 w 1810245"/>
                <a:gd name="connsiteY4" fmla="*/ 94322 h 113081"/>
                <a:gd name="connsiteX5" fmla="*/ 1791486 w 1810245"/>
                <a:gd name="connsiteY5" fmla="*/ 113081 h 113081"/>
                <a:gd name="connsiteX6" fmla="*/ 88567 w 1810245"/>
                <a:gd name="connsiteY6" fmla="*/ 113081 h 113081"/>
                <a:gd name="connsiteX7" fmla="*/ 69808 w 1810245"/>
                <a:gd name="connsiteY7" fmla="*/ 94322 h 113081"/>
                <a:gd name="connsiteX0" fmla="*/ 21300 w 1761737"/>
                <a:gd name="connsiteY0" fmla="*/ 94322 h 113081"/>
                <a:gd name="connsiteX1" fmla="*/ 105053 w 1761737"/>
                <a:gd name="connsiteY1" fmla="*/ 0 h 113081"/>
                <a:gd name="connsiteX2" fmla="*/ 1742978 w 1761737"/>
                <a:gd name="connsiteY2" fmla="*/ 527 h 113081"/>
                <a:gd name="connsiteX3" fmla="*/ 1761737 w 1761737"/>
                <a:gd name="connsiteY3" fmla="*/ 19286 h 113081"/>
                <a:gd name="connsiteX4" fmla="*/ 1761737 w 1761737"/>
                <a:gd name="connsiteY4" fmla="*/ 94322 h 113081"/>
                <a:gd name="connsiteX5" fmla="*/ 1742978 w 1761737"/>
                <a:gd name="connsiteY5" fmla="*/ 113081 h 113081"/>
                <a:gd name="connsiteX6" fmla="*/ 40059 w 1761737"/>
                <a:gd name="connsiteY6" fmla="*/ 113081 h 113081"/>
                <a:gd name="connsiteX7" fmla="*/ 21300 w 1761737"/>
                <a:gd name="connsiteY7" fmla="*/ 94322 h 113081"/>
                <a:gd name="connsiteX0" fmla="*/ 24206 w 1764643"/>
                <a:gd name="connsiteY0" fmla="*/ 94322 h 113081"/>
                <a:gd name="connsiteX1" fmla="*/ 107959 w 1764643"/>
                <a:gd name="connsiteY1" fmla="*/ 0 h 113081"/>
                <a:gd name="connsiteX2" fmla="*/ 1745884 w 1764643"/>
                <a:gd name="connsiteY2" fmla="*/ 527 h 113081"/>
                <a:gd name="connsiteX3" fmla="*/ 1764643 w 1764643"/>
                <a:gd name="connsiteY3" fmla="*/ 19286 h 113081"/>
                <a:gd name="connsiteX4" fmla="*/ 1764643 w 1764643"/>
                <a:gd name="connsiteY4" fmla="*/ 94322 h 113081"/>
                <a:gd name="connsiteX5" fmla="*/ 1745884 w 1764643"/>
                <a:gd name="connsiteY5" fmla="*/ 113081 h 113081"/>
                <a:gd name="connsiteX6" fmla="*/ 42965 w 1764643"/>
                <a:gd name="connsiteY6" fmla="*/ 113081 h 113081"/>
                <a:gd name="connsiteX7" fmla="*/ 24206 w 1764643"/>
                <a:gd name="connsiteY7" fmla="*/ 94322 h 113081"/>
                <a:gd name="connsiteX0" fmla="*/ 27960 w 1768397"/>
                <a:gd name="connsiteY0" fmla="*/ 93795 h 112554"/>
                <a:gd name="connsiteX1" fmla="*/ 104655 w 1768397"/>
                <a:gd name="connsiteY1" fmla="*/ 577 h 112554"/>
                <a:gd name="connsiteX2" fmla="*/ 1749638 w 1768397"/>
                <a:gd name="connsiteY2" fmla="*/ 0 h 112554"/>
                <a:gd name="connsiteX3" fmla="*/ 1768397 w 1768397"/>
                <a:gd name="connsiteY3" fmla="*/ 18759 h 112554"/>
                <a:gd name="connsiteX4" fmla="*/ 1768397 w 1768397"/>
                <a:gd name="connsiteY4" fmla="*/ 93795 h 112554"/>
                <a:gd name="connsiteX5" fmla="*/ 1749638 w 1768397"/>
                <a:gd name="connsiteY5" fmla="*/ 112554 h 112554"/>
                <a:gd name="connsiteX6" fmla="*/ 46719 w 1768397"/>
                <a:gd name="connsiteY6" fmla="*/ 112554 h 112554"/>
                <a:gd name="connsiteX7" fmla="*/ 27960 w 1768397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41205 w 1762883"/>
                <a:gd name="connsiteY6" fmla="*/ 112554 h 112554"/>
                <a:gd name="connsiteX7" fmla="*/ 22446 w 1762883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22446 w 1762883"/>
                <a:gd name="connsiteY6" fmla="*/ 93795 h 112554"/>
                <a:gd name="connsiteX0" fmla="*/ 22446 w 1762883"/>
                <a:gd name="connsiteY0" fmla="*/ 93795 h 104341"/>
                <a:gd name="connsiteX1" fmla="*/ 99141 w 1762883"/>
                <a:gd name="connsiteY1" fmla="*/ 577 h 104341"/>
                <a:gd name="connsiteX2" fmla="*/ 1744124 w 1762883"/>
                <a:gd name="connsiteY2" fmla="*/ 0 h 104341"/>
                <a:gd name="connsiteX3" fmla="*/ 1762883 w 1762883"/>
                <a:gd name="connsiteY3" fmla="*/ 18759 h 104341"/>
                <a:gd name="connsiteX4" fmla="*/ 1762883 w 1762883"/>
                <a:gd name="connsiteY4" fmla="*/ 93795 h 104341"/>
                <a:gd name="connsiteX5" fmla="*/ 22446 w 1762883"/>
                <a:gd name="connsiteY5" fmla="*/ 93795 h 104341"/>
                <a:gd name="connsiteX0" fmla="*/ 22446 w 1762883"/>
                <a:gd name="connsiteY0" fmla="*/ 93795 h 104655"/>
                <a:gd name="connsiteX1" fmla="*/ 99141 w 1762883"/>
                <a:gd name="connsiteY1" fmla="*/ 577 h 104655"/>
                <a:gd name="connsiteX2" fmla="*/ 1744124 w 1762883"/>
                <a:gd name="connsiteY2" fmla="*/ 0 h 104655"/>
                <a:gd name="connsiteX3" fmla="*/ 1762883 w 1762883"/>
                <a:gd name="connsiteY3" fmla="*/ 18759 h 104655"/>
                <a:gd name="connsiteX4" fmla="*/ 1712374 w 1762883"/>
                <a:gd name="connsiteY4" fmla="*/ 94466 h 104655"/>
                <a:gd name="connsiteX5" fmla="*/ 22446 w 1762883"/>
                <a:gd name="connsiteY5" fmla="*/ 93795 h 104655"/>
                <a:gd name="connsiteX0" fmla="*/ 22446 w 1937028"/>
                <a:gd name="connsiteY0" fmla="*/ 93795 h 104655"/>
                <a:gd name="connsiteX1" fmla="*/ 99141 w 1937028"/>
                <a:gd name="connsiteY1" fmla="*/ 577 h 104655"/>
                <a:gd name="connsiteX2" fmla="*/ 1744124 w 1937028"/>
                <a:gd name="connsiteY2" fmla="*/ 0 h 104655"/>
                <a:gd name="connsiteX3" fmla="*/ 1712374 w 1937028"/>
                <a:gd name="connsiteY3" fmla="*/ 94466 h 104655"/>
                <a:gd name="connsiteX4" fmla="*/ 22446 w 1937028"/>
                <a:gd name="connsiteY4" fmla="*/ 93795 h 104655"/>
                <a:gd name="connsiteX0" fmla="*/ 22446 w 1879961"/>
                <a:gd name="connsiteY0" fmla="*/ 95461 h 106321"/>
                <a:gd name="connsiteX1" fmla="*/ 99141 w 1879961"/>
                <a:gd name="connsiteY1" fmla="*/ 2243 h 106321"/>
                <a:gd name="connsiteX2" fmla="*/ 1616121 w 1879961"/>
                <a:gd name="connsiteY2" fmla="*/ 0 h 106321"/>
                <a:gd name="connsiteX3" fmla="*/ 1712374 w 1879961"/>
                <a:gd name="connsiteY3" fmla="*/ 96132 h 106321"/>
                <a:gd name="connsiteX4" fmla="*/ 22446 w 1879961"/>
                <a:gd name="connsiteY4" fmla="*/ 95461 h 106321"/>
                <a:gd name="connsiteX0" fmla="*/ 22446 w 1846773"/>
                <a:gd name="connsiteY0" fmla="*/ 95461 h 106321"/>
                <a:gd name="connsiteX1" fmla="*/ 99141 w 1846773"/>
                <a:gd name="connsiteY1" fmla="*/ 2243 h 106321"/>
                <a:gd name="connsiteX2" fmla="*/ 1616121 w 1846773"/>
                <a:gd name="connsiteY2" fmla="*/ 0 h 106321"/>
                <a:gd name="connsiteX3" fmla="*/ 1712374 w 1846773"/>
                <a:gd name="connsiteY3" fmla="*/ 96132 h 106321"/>
                <a:gd name="connsiteX4" fmla="*/ 22446 w 1846773"/>
                <a:gd name="connsiteY4" fmla="*/ 95461 h 106321"/>
                <a:gd name="connsiteX0" fmla="*/ 22446 w 1712374"/>
                <a:gd name="connsiteY0" fmla="*/ 95461 h 106321"/>
                <a:gd name="connsiteX1" fmla="*/ 99141 w 1712374"/>
                <a:gd name="connsiteY1" fmla="*/ 2243 h 106321"/>
                <a:gd name="connsiteX2" fmla="*/ 1616121 w 1712374"/>
                <a:gd name="connsiteY2" fmla="*/ 0 h 106321"/>
                <a:gd name="connsiteX3" fmla="*/ 1712374 w 1712374"/>
                <a:gd name="connsiteY3" fmla="*/ 96132 h 106321"/>
                <a:gd name="connsiteX4" fmla="*/ 22446 w 1712374"/>
                <a:gd name="connsiteY4" fmla="*/ 95461 h 106321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2374" h="104078">
                  <a:moveTo>
                    <a:pt x="22446" y="93218"/>
                  </a:moveTo>
                  <a:cubicBezTo>
                    <a:pt x="22446" y="74459"/>
                    <a:pt x="-62862" y="167211"/>
                    <a:pt x="99141" y="0"/>
                  </a:cubicBezTo>
                  <a:lnTo>
                    <a:pt x="1631340" y="2606"/>
                  </a:lnTo>
                  <a:cubicBezTo>
                    <a:pt x="1675606" y="46163"/>
                    <a:pt x="1633607" y="5321"/>
                    <a:pt x="1712374" y="93889"/>
                  </a:cubicBezTo>
                  <a:cubicBezTo>
                    <a:pt x="1422301" y="106395"/>
                    <a:pt x="299736" y="108754"/>
                    <a:pt x="22446" y="93218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54" name="Csoportba foglalás 53"/>
          <p:cNvGrpSpPr>
            <a:grpSpLocks noChangeAspect="1"/>
          </p:cNvGrpSpPr>
          <p:nvPr/>
        </p:nvGrpSpPr>
        <p:grpSpPr>
          <a:xfrm>
            <a:off x="6307445" y="1850189"/>
            <a:ext cx="2291737" cy="1801681"/>
            <a:chOff x="6307445" y="1850189"/>
            <a:chExt cx="2291737" cy="1801681"/>
          </a:xfrm>
        </p:grpSpPr>
        <p:sp>
          <p:nvSpPr>
            <p:cNvPr id="44" name="Ellipszis 43">
              <a:hlinkClick r:id="rId11" action="ppaction://hlinksldjump"/>
            </p:cNvPr>
            <p:cNvSpPr>
              <a:spLocks noChangeAspect="1"/>
            </p:cNvSpPr>
            <p:nvPr/>
          </p:nvSpPr>
          <p:spPr>
            <a:xfrm>
              <a:off x="6597568" y="1851870"/>
              <a:ext cx="1800000" cy="180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4" name="Ellipszis 73">
              <a:hlinkClick r:id="rId13" action="ppaction://hlinksldjump"/>
            </p:cNvPr>
            <p:cNvSpPr/>
            <p:nvPr/>
          </p:nvSpPr>
          <p:spPr>
            <a:xfrm rot="1500000">
              <a:off x="6358607" y="2398068"/>
              <a:ext cx="2240575" cy="875162"/>
            </a:xfrm>
            <a:prstGeom prst="ellipse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8" name="Ellipszis 77">
              <a:hlinkClick r:id="rId11" action="ppaction://hlinksldjump"/>
            </p:cNvPr>
            <p:cNvSpPr/>
            <p:nvPr/>
          </p:nvSpPr>
          <p:spPr>
            <a:xfrm rot="1500000">
              <a:off x="6307445" y="2359322"/>
              <a:ext cx="2255658" cy="875162"/>
            </a:xfrm>
            <a:prstGeom prst="ellipse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5" name="Ellipszis 74">
              <a:hlinkClick r:id="rId11" action="ppaction://hlinksldjump"/>
            </p:cNvPr>
            <p:cNvSpPr>
              <a:spLocks noChangeAspect="1"/>
            </p:cNvSpPr>
            <p:nvPr/>
          </p:nvSpPr>
          <p:spPr>
            <a:xfrm>
              <a:off x="6667268" y="1850189"/>
              <a:ext cx="1730880" cy="1146426"/>
            </a:xfrm>
            <a:custGeom>
              <a:avLst/>
              <a:gdLst>
                <a:gd name="connsiteX0" fmla="*/ 0 w 1800000"/>
                <a:gd name="connsiteY0" fmla="*/ 900000 h 1800000"/>
                <a:gd name="connsiteX1" fmla="*/ 900000 w 1800000"/>
                <a:gd name="connsiteY1" fmla="*/ 0 h 1800000"/>
                <a:gd name="connsiteX2" fmla="*/ 1800000 w 1800000"/>
                <a:gd name="connsiteY2" fmla="*/ 900000 h 1800000"/>
                <a:gd name="connsiteX3" fmla="*/ 900000 w 1800000"/>
                <a:gd name="connsiteY3" fmla="*/ 1800000 h 1800000"/>
                <a:gd name="connsiteX4" fmla="*/ 0 w 1800000"/>
                <a:gd name="connsiteY4" fmla="*/ 900000 h 1800000"/>
                <a:gd name="connsiteX0" fmla="*/ 102 w 1800102"/>
                <a:gd name="connsiteY0" fmla="*/ 900000 h 1079178"/>
                <a:gd name="connsiteX1" fmla="*/ 900102 w 1800102"/>
                <a:gd name="connsiteY1" fmla="*/ 0 h 1079178"/>
                <a:gd name="connsiteX2" fmla="*/ 1800102 w 1800102"/>
                <a:gd name="connsiteY2" fmla="*/ 900000 h 1079178"/>
                <a:gd name="connsiteX3" fmla="*/ 857240 w 1800102"/>
                <a:gd name="connsiteY3" fmla="*/ 702244 h 1079178"/>
                <a:gd name="connsiteX4" fmla="*/ 102 w 1800102"/>
                <a:gd name="connsiteY4" fmla="*/ 900000 h 1079178"/>
                <a:gd name="connsiteX0" fmla="*/ 77 w 1719114"/>
                <a:gd name="connsiteY0" fmla="*/ 534081 h 1094662"/>
                <a:gd name="connsiteX1" fmla="*/ 819114 w 1719114"/>
                <a:gd name="connsiteY1" fmla="*/ 5556 h 1094662"/>
                <a:gd name="connsiteX2" fmla="*/ 1719114 w 1719114"/>
                <a:gd name="connsiteY2" fmla="*/ 905556 h 1094662"/>
                <a:gd name="connsiteX3" fmla="*/ 776252 w 1719114"/>
                <a:gd name="connsiteY3" fmla="*/ 707800 h 1094662"/>
                <a:gd name="connsiteX4" fmla="*/ 77 w 1719114"/>
                <a:gd name="connsiteY4" fmla="*/ 534081 h 1094662"/>
                <a:gd name="connsiteX0" fmla="*/ 77 w 1719114"/>
                <a:gd name="connsiteY0" fmla="*/ 537442 h 1098023"/>
                <a:gd name="connsiteX1" fmla="*/ 819114 w 1719114"/>
                <a:gd name="connsiteY1" fmla="*/ 8917 h 1098023"/>
                <a:gd name="connsiteX2" fmla="*/ 1719114 w 1719114"/>
                <a:gd name="connsiteY2" fmla="*/ 908917 h 1098023"/>
                <a:gd name="connsiteX3" fmla="*/ 776252 w 1719114"/>
                <a:gd name="connsiteY3" fmla="*/ 711161 h 1098023"/>
                <a:gd name="connsiteX4" fmla="*/ 77 w 1719114"/>
                <a:gd name="connsiteY4" fmla="*/ 537442 h 1098023"/>
                <a:gd name="connsiteX0" fmla="*/ 77 w 1719562"/>
                <a:gd name="connsiteY0" fmla="*/ 538365 h 1098946"/>
                <a:gd name="connsiteX1" fmla="*/ 819114 w 1719562"/>
                <a:gd name="connsiteY1" fmla="*/ 9840 h 1098946"/>
                <a:gd name="connsiteX2" fmla="*/ 1719114 w 1719562"/>
                <a:gd name="connsiteY2" fmla="*/ 909840 h 1098946"/>
                <a:gd name="connsiteX3" fmla="*/ 776252 w 1719562"/>
                <a:gd name="connsiteY3" fmla="*/ 712084 h 1098946"/>
                <a:gd name="connsiteX4" fmla="*/ 77 w 1719562"/>
                <a:gd name="connsiteY4" fmla="*/ 538365 h 1098946"/>
                <a:gd name="connsiteX0" fmla="*/ 77 w 1719577"/>
                <a:gd name="connsiteY0" fmla="*/ 540934 h 1101515"/>
                <a:gd name="connsiteX1" fmla="*/ 819114 w 1719577"/>
                <a:gd name="connsiteY1" fmla="*/ 12409 h 1101515"/>
                <a:gd name="connsiteX2" fmla="*/ 1719114 w 1719577"/>
                <a:gd name="connsiteY2" fmla="*/ 912409 h 1101515"/>
                <a:gd name="connsiteX3" fmla="*/ 776252 w 1719577"/>
                <a:gd name="connsiteY3" fmla="*/ 714653 h 1101515"/>
                <a:gd name="connsiteX4" fmla="*/ 77 w 1719577"/>
                <a:gd name="connsiteY4" fmla="*/ 540934 h 1101515"/>
                <a:gd name="connsiteX0" fmla="*/ 77 w 1719588"/>
                <a:gd name="connsiteY0" fmla="*/ 538366 h 1098947"/>
                <a:gd name="connsiteX1" fmla="*/ 819114 w 1719588"/>
                <a:gd name="connsiteY1" fmla="*/ 9841 h 1098947"/>
                <a:gd name="connsiteX2" fmla="*/ 1719114 w 1719588"/>
                <a:gd name="connsiteY2" fmla="*/ 909841 h 1098947"/>
                <a:gd name="connsiteX3" fmla="*/ 776252 w 1719588"/>
                <a:gd name="connsiteY3" fmla="*/ 712085 h 1098947"/>
                <a:gd name="connsiteX4" fmla="*/ 77 w 1719588"/>
                <a:gd name="connsiteY4" fmla="*/ 538366 h 1098947"/>
                <a:gd name="connsiteX0" fmla="*/ 46372 w 1765883"/>
                <a:gd name="connsiteY0" fmla="*/ 538366 h 1098947"/>
                <a:gd name="connsiteX1" fmla="*/ 865409 w 1765883"/>
                <a:gd name="connsiteY1" fmla="*/ 9841 h 1098947"/>
                <a:gd name="connsiteX2" fmla="*/ 1765409 w 1765883"/>
                <a:gd name="connsiteY2" fmla="*/ 909841 h 1098947"/>
                <a:gd name="connsiteX3" fmla="*/ 822547 w 1765883"/>
                <a:gd name="connsiteY3" fmla="*/ 712085 h 1098947"/>
                <a:gd name="connsiteX4" fmla="*/ 46372 w 1765883"/>
                <a:gd name="connsiteY4" fmla="*/ 538366 h 1098947"/>
                <a:gd name="connsiteX0" fmla="*/ 46372 w 1765820"/>
                <a:gd name="connsiteY0" fmla="*/ 529233 h 1089814"/>
                <a:gd name="connsiteX1" fmla="*/ 865409 w 1765820"/>
                <a:gd name="connsiteY1" fmla="*/ 708 h 1089814"/>
                <a:gd name="connsiteX2" fmla="*/ 1765409 w 1765820"/>
                <a:gd name="connsiteY2" fmla="*/ 900708 h 1089814"/>
                <a:gd name="connsiteX3" fmla="*/ 822547 w 1765820"/>
                <a:gd name="connsiteY3" fmla="*/ 702952 h 1089814"/>
                <a:gd name="connsiteX4" fmla="*/ 46372 w 1765820"/>
                <a:gd name="connsiteY4" fmla="*/ 529233 h 1089814"/>
                <a:gd name="connsiteX0" fmla="*/ 24 w 1719461"/>
                <a:gd name="connsiteY0" fmla="*/ 543494 h 1104075"/>
                <a:gd name="connsiteX1" fmla="*/ 800011 w 1719461"/>
                <a:gd name="connsiteY1" fmla="*/ 682 h 1104075"/>
                <a:gd name="connsiteX2" fmla="*/ 1719061 w 1719461"/>
                <a:gd name="connsiteY2" fmla="*/ 914969 h 1104075"/>
                <a:gd name="connsiteX3" fmla="*/ 776199 w 1719461"/>
                <a:gd name="connsiteY3" fmla="*/ 717213 h 1104075"/>
                <a:gd name="connsiteX4" fmla="*/ 24 w 1719461"/>
                <a:gd name="connsiteY4" fmla="*/ 543494 h 1104075"/>
                <a:gd name="connsiteX0" fmla="*/ 24 w 1719643"/>
                <a:gd name="connsiteY0" fmla="*/ 542822 h 1103403"/>
                <a:gd name="connsiteX1" fmla="*/ 800011 w 1719643"/>
                <a:gd name="connsiteY1" fmla="*/ 10 h 1103403"/>
                <a:gd name="connsiteX2" fmla="*/ 1719061 w 1719643"/>
                <a:gd name="connsiteY2" fmla="*/ 914297 h 1103403"/>
                <a:gd name="connsiteX3" fmla="*/ 776199 w 1719643"/>
                <a:gd name="connsiteY3" fmla="*/ 716541 h 1103403"/>
                <a:gd name="connsiteX4" fmla="*/ 24 w 1719643"/>
                <a:gd name="connsiteY4" fmla="*/ 542822 h 1103403"/>
                <a:gd name="connsiteX0" fmla="*/ 138 w 1719757"/>
                <a:gd name="connsiteY0" fmla="*/ 542822 h 1132915"/>
                <a:gd name="connsiteX1" fmla="*/ 800125 w 1719757"/>
                <a:gd name="connsiteY1" fmla="*/ 10 h 1132915"/>
                <a:gd name="connsiteX2" fmla="*/ 1719175 w 1719757"/>
                <a:gd name="connsiteY2" fmla="*/ 914297 h 1132915"/>
                <a:gd name="connsiteX3" fmla="*/ 776313 w 1719757"/>
                <a:gd name="connsiteY3" fmla="*/ 716541 h 1132915"/>
                <a:gd name="connsiteX4" fmla="*/ 138 w 1719757"/>
                <a:gd name="connsiteY4" fmla="*/ 542822 h 1132915"/>
                <a:gd name="connsiteX0" fmla="*/ 4589 w 1724208"/>
                <a:gd name="connsiteY0" fmla="*/ 542822 h 1132915"/>
                <a:gd name="connsiteX1" fmla="*/ 804576 w 1724208"/>
                <a:gd name="connsiteY1" fmla="*/ 10 h 1132915"/>
                <a:gd name="connsiteX2" fmla="*/ 1723626 w 1724208"/>
                <a:gd name="connsiteY2" fmla="*/ 914297 h 1132915"/>
                <a:gd name="connsiteX3" fmla="*/ 780764 w 1724208"/>
                <a:gd name="connsiteY3" fmla="*/ 716541 h 1132915"/>
                <a:gd name="connsiteX4" fmla="*/ 4589 w 1724208"/>
                <a:gd name="connsiteY4" fmla="*/ 542822 h 1132915"/>
                <a:gd name="connsiteX0" fmla="*/ 14222 w 1733841"/>
                <a:gd name="connsiteY0" fmla="*/ 542822 h 1145347"/>
                <a:gd name="connsiteX1" fmla="*/ 814209 w 1733841"/>
                <a:gd name="connsiteY1" fmla="*/ 10 h 1145347"/>
                <a:gd name="connsiteX2" fmla="*/ 1733259 w 1733841"/>
                <a:gd name="connsiteY2" fmla="*/ 914297 h 1145347"/>
                <a:gd name="connsiteX3" fmla="*/ 790397 w 1733841"/>
                <a:gd name="connsiteY3" fmla="*/ 716541 h 1145347"/>
                <a:gd name="connsiteX4" fmla="*/ 14222 w 1733841"/>
                <a:gd name="connsiteY4" fmla="*/ 542822 h 1145347"/>
                <a:gd name="connsiteX0" fmla="*/ 11261 w 1730880"/>
                <a:gd name="connsiteY0" fmla="*/ 542822 h 1146426"/>
                <a:gd name="connsiteX1" fmla="*/ 811248 w 1730880"/>
                <a:gd name="connsiteY1" fmla="*/ 10 h 1146426"/>
                <a:gd name="connsiteX2" fmla="*/ 1730298 w 1730880"/>
                <a:gd name="connsiteY2" fmla="*/ 914297 h 1146426"/>
                <a:gd name="connsiteX3" fmla="*/ 787436 w 1730880"/>
                <a:gd name="connsiteY3" fmla="*/ 716541 h 1146426"/>
                <a:gd name="connsiteX4" fmla="*/ 11261 w 1730880"/>
                <a:gd name="connsiteY4" fmla="*/ 542822 h 114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880" h="1146426">
                  <a:moveTo>
                    <a:pt x="11261" y="542822"/>
                  </a:moveTo>
                  <a:cubicBezTo>
                    <a:pt x="41423" y="418637"/>
                    <a:pt x="324716" y="-2370"/>
                    <a:pt x="811248" y="10"/>
                  </a:cubicBezTo>
                  <a:cubicBezTo>
                    <a:pt x="1297780" y="2390"/>
                    <a:pt x="1749348" y="362472"/>
                    <a:pt x="1730298" y="914297"/>
                  </a:cubicBezTo>
                  <a:cubicBezTo>
                    <a:pt x="1730298" y="1411353"/>
                    <a:pt x="1624011" y="997529"/>
                    <a:pt x="787436" y="716541"/>
                  </a:cubicBezTo>
                  <a:cubicBezTo>
                    <a:pt x="-49139" y="435553"/>
                    <a:pt x="-18901" y="667007"/>
                    <a:pt x="11261" y="542822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9" name="Lekerekített téglalap 69">
              <a:hlinkClick r:id="rId11" action="ppaction://hlinksldjump"/>
            </p:cNvPr>
            <p:cNvSpPr/>
            <p:nvPr/>
          </p:nvSpPr>
          <p:spPr>
            <a:xfrm rot="1500000">
              <a:off x="7243440" y="2011486"/>
              <a:ext cx="1150671" cy="125067"/>
            </a:xfrm>
            <a:custGeom>
              <a:avLst/>
              <a:gdLst>
                <a:gd name="connsiteX0" fmla="*/ 0 w 1740437"/>
                <a:gd name="connsiteY0" fmla="*/ 18759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0 w 1740437"/>
                <a:gd name="connsiteY8" fmla="*/ 18759 h 112554"/>
                <a:gd name="connsiteX0" fmla="*/ 46173 w 1740437"/>
                <a:gd name="connsiteY0" fmla="*/ 21176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46173 w 1740437"/>
                <a:gd name="connsiteY8" fmla="*/ 21176 h 112554"/>
                <a:gd name="connsiteX0" fmla="*/ 113824 w 1854261"/>
                <a:gd name="connsiteY0" fmla="*/ 93795 h 112554"/>
                <a:gd name="connsiteX1" fmla="*/ 132583 w 1854261"/>
                <a:gd name="connsiteY1" fmla="*/ 0 h 112554"/>
                <a:gd name="connsiteX2" fmla="*/ 1835502 w 1854261"/>
                <a:gd name="connsiteY2" fmla="*/ 0 h 112554"/>
                <a:gd name="connsiteX3" fmla="*/ 1854261 w 1854261"/>
                <a:gd name="connsiteY3" fmla="*/ 18759 h 112554"/>
                <a:gd name="connsiteX4" fmla="*/ 1854261 w 1854261"/>
                <a:gd name="connsiteY4" fmla="*/ 93795 h 112554"/>
                <a:gd name="connsiteX5" fmla="*/ 1835502 w 1854261"/>
                <a:gd name="connsiteY5" fmla="*/ 112554 h 112554"/>
                <a:gd name="connsiteX6" fmla="*/ 132583 w 1854261"/>
                <a:gd name="connsiteY6" fmla="*/ 112554 h 112554"/>
                <a:gd name="connsiteX7" fmla="*/ 113824 w 1854261"/>
                <a:gd name="connsiteY7" fmla="*/ 93795 h 112554"/>
                <a:gd name="connsiteX0" fmla="*/ 69808 w 1810245"/>
                <a:gd name="connsiteY0" fmla="*/ 94322 h 113081"/>
                <a:gd name="connsiteX1" fmla="*/ 153561 w 1810245"/>
                <a:gd name="connsiteY1" fmla="*/ 0 h 113081"/>
                <a:gd name="connsiteX2" fmla="*/ 1791486 w 1810245"/>
                <a:gd name="connsiteY2" fmla="*/ 527 h 113081"/>
                <a:gd name="connsiteX3" fmla="*/ 1810245 w 1810245"/>
                <a:gd name="connsiteY3" fmla="*/ 19286 h 113081"/>
                <a:gd name="connsiteX4" fmla="*/ 1810245 w 1810245"/>
                <a:gd name="connsiteY4" fmla="*/ 94322 h 113081"/>
                <a:gd name="connsiteX5" fmla="*/ 1791486 w 1810245"/>
                <a:gd name="connsiteY5" fmla="*/ 113081 h 113081"/>
                <a:gd name="connsiteX6" fmla="*/ 88567 w 1810245"/>
                <a:gd name="connsiteY6" fmla="*/ 113081 h 113081"/>
                <a:gd name="connsiteX7" fmla="*/ 69808 w 1810245"/>
                <a:gd name="connsiteY7" fmla="*/ 94322 h 113081"/>
                <a:gd name="connsiteX0" fmla="*/ 21300 w 1761737"/>
                <a:gd name="connsiteY0" fmla="*/ 94322 h 113081"/>
                <a:gd name="connsiteX1" fmla="*/ 105053 w 1761737"/>
                <a:gd name="connsiteY1" fmla="*/ 0 h 113081"/>
                <a:gd name="connsiteX2" fmla="*/ 1742978 w 1761737"/>
                <a:gd name="connsiteY2" fmla="*/ 527 h 113081"/>
                <a:gd name="connsiteX3" fmla="*/ 1761737 w 1761737"/>
                <a:gd name="connsiteY3" fmla="*/ 19286 h 113081"/>
                <a:gd name="connsiteX4" fmla="*/ 1761737 w 1761737"/>
                <a:gd name="connsiteY4" fmla="*/ 94322 h 113081"/>
                <a:gd name="connsiteX5" fmla="*/ 1742978 w 1761737"/>
                <a:gd name="connsiteY5" fmla="*/ 113081 h 113081"/>
                <a:gd name="connsiteX6" fmla="*/ 40059 w 1761737"/>
                <a:gd name="connsiteY6" fmla="*/ 113081 h 113081"/>
                <a:gd name="connsiteX7" fmla="*/ 21300 w 1761737"/>
                <a:gd name="connsiteY7" fmla="*/ 94322 h 113081"/>
                <a:gd name="connsiteX0" fmla="*/ 24206 w 1764643"/>
                <a:gd name="connsiteY0" fmla="*/ 94322 h 113081"/>
                <a:gd name="connsiteX1" fmla="*/ 107959 w 1764643"/>
                <a:gd name="connsiteY1" fmla="*/ 0 h 113081"/>
                <a:gd name="connsiteX2" fmla="*/ 1745884 w 1764643"/>
                <a:gd name="connsiteY2" fmla="*/ 527 h 113081"/>
                <a:gd name="connsiteX3" fmla="*/ 1764643 w 1764643"/>
                <a:gd name="connsiteY3" fmla="*/ 19286 h 113081"/>
                <a:gd name="connsiteX4" fmla="*/ 1764643 w 1764643"/>
                <a:gd name="connsiteY4" fmla="*/ 94322 h 113081"/>
                <a:gd name="connsiteX5" fmla="*/ 1745884 w 1764643"/>
                <a:gd name="connsiteY5" fmla="*/ 113081 h 113081"/>
                <a:gd name="connsiteX6" fmla="*/ 42965 w 1764643"/>
                <a:gd name="connsiteY6" fmla="*/ 113081 h 113081"/>
                <a:gd name="connsiteX7" fmla="*/ 24206 w 1764643"/>
                <a:gd name="connsiteY7" fmla="*/ 94322 h 113081"/>
                <a:gd name="connsiteX0" fmla="*/ 27960 w 1768397"/>
                <a:gd name="connsiteY0" fmla="*/ 93795 h 112554"/>
                <a:gd name="connsiteX1" fmla="*/ 104655 w 1768397"/>
                <a:gd name="connsiteY1" fmla="*/ 577 h 112554"/>
                <a:gd name="connsiteX2" fmla="*/ 1749638 w 1768397"/>
                <a:gd name="connsiteY2" fmla="*/ 0 h 112554"/>
                <a:gd name="connsiteX3" fmla="*/ 1768397 w 1768397"/>
                <a:gd name="connsiteY3" fmla="*/ 18759 h 112554"/>
                <a:gd name="connsiteX4" fmla="*/ 1768397 w 1768397"/>
                <a:gd name="connsiteY4" fmla="*/ 93795 h 112554"/>
                <a:gd name="connsiteX5" fmla="*/ 1749638 w 1768397"/>
                <a:gd name="connsiteY5" fmla="*/ 112554 h 112554"/>
                <a:gd name="connsiteX6" fmla="*/ 46719 w 1768397"/>
                <a:gd name="connsiteY6" fmla="*/ 112554 h 112554"/>
                <a:gd name="connsiteX7" fmla="*/ 27960 w 1768397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41205 w 1762883"/>
                <a:gd name="connsiteY6" fmla="*/ 112554 h 112554"/>
                <a:gd name="connsiteX7" fmla="*/ 22446 w 1762883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22446 w 1762883"/>
                <a:gd name="connsiteY6" fmla="*/ 93795 h 112554"/>
                <a:gd name="connsiteX0" fmla="*/ 22446 w 1762883"/>
                <a:gd name="connsiteY0" fmla="*/ 93795 h 104341"/>
                <a:gd name="connsiteX1" fmla="*/ 99141 w 1762883"/>
                <a:gd name="connsiteY1" fmla="*/ 577 h 104341"/>
                <a:gd name="connsiteX2" fmla="*/ 1744124 w 1762883"/>
                <a:gd name="connsiteY2" fmla="*/ 0 h 104341"/>
                <a:gd name="connsiteX3" fmla="*/ 1762883 w 1762883"/>
                <a:gd name="connsiteY3" fmla="*/ 18759 h 104341"/>
                <a:gd name="connsiteX4" fmla="*/ 1762883 w 1762883"/>
                <a:gd name="connsiteY4" fmla="*/ 93795 h 104341"/>
                <a:gd name="connsiteX5" fmla="*/ 22446 w 1762883"/>
                <a:gd name="connsiteY5" fmla="*/ 93795 h 104341"/>
                <a:gd name="connsiteX0" fmla="*/ 22446 w 1762883"/>
                <a:gd name="connsiteY0" fmla="*/ 93795 h 104655"/>
                <a:gd name="connsiteX1" fmla="*/ 99141 w 1762883"/>
                <a:gd name="connsiteY1" fmla="*/ 577 h 104655"/>
                <a:gd name="connsiteX2" fmla="*/ 1744124 w 1762883"/>
                <a:gd name="connsiteY2" fmla="*/ 0 h 104655"/>
                <a:gd name="connsiteX3" fmla="*/ 1762883 w 1762883"/>
                <a:gd name="connsiteY3" fmla="*/ 18759 h 104655"/>
                <a:gd name="connsiteX4" fmla="*/ 1712374 w 1762883"/>
                <a:gd name="connsiteY4" fmla="*/ 94466 h 104655"/>
                <a:gd name="connsiteX5" fmla="*/ 22446 w 1762883"/>
                <a:gd name="connsiteY5" fmla="*/ 93795 h 104655"/>
                <a:gd name="connsiteX0" fmla="*/ 22446 w 1937028"/>
                <a:gd name="connsiteY0" fmla="*/ 93795 h 104655"/>
                <a:gd name="connsiteX1" fmla="*/ 99141 w 1937028"/>
                <a:gd name="connsiteY1" fmla="*/ 577 h 104655"/>
                <a:gd name="connsiteX2" fmla="*/ 1744124 w 1937028"/>
                <a:gd name="connsiteY2" fmla="*/ 0 h 104655"/>
                <a:gd name="connsiteX3" fmla="*/ 1712374 w 1937028"/>
                <a:gd name="connsiteY3" fmla="*/ 94466 h 104655"/>
                <a:gd name="connsiteX4" fmla="*/ 22446 w 1937028"/>
                <a:gd name="connsiteY4" fmla="*/ 93795 h 104655"/>
                <a:gd name="connsiteX0" fmla="*/ 22446 w 1879961"/>
                <a:gd name="connsiteY0" fmla="*/ 95461 h 106321"/>
                <a:gd name="connsiteX1" fmla="*/ 99141 w 1879961"/>
                <a:gd name="connsiteY1" fmla="*/ 2243 h 106321"/>
                <a:gd name="connsiteX2" fmla="*/ 1616121 w 1879961"/>
                <a:gd name="connsiteY2" fmla="*/ 0 h 106321"/>
                <a:gd name="connsiteX3" fmla="*/ 1712374 w 1879961"/>
                <a:gd name="connsiteY3" fmla="*/ 96132 h 106321"/>
                <a:gd name="connsiteX4" fmla="*/ 22446 w 1879961"/>
                <a:gd name="connsiteY4" fmla="*/ 95461 h 106321"/>
                <a:gd name="connsiteX0" fmla="*/ 22446 w 1846773"/>
                <a:gd name="connsiteY0" fmla="*/ 95461 h 106321"/>
                <a:gd name="connsiteX1" fmla="*/ 99141 w 1846773"/>
                <a:gd name="connsiteY1" fmla="*/ 2243 h 106321"/>
                <a:gd name="connsiteX2" fmla="*/ 1616121 w 1846773"/>
                <a:gd name="connsiteY2" fmla="*/ 0 h 106321"/>
                <a:gd name="connsiteX3" fmla="*/ 1712374 w 1846773"/>
                <a:gd name="connsiteY3" fmla="*/ 96132 h 106321"/>
                <a:gd name="connsiteX4" fmla="*/ 22446 w 1846773"/>
                <a:gd name="connsiteY4" fmla="*/ 95461 h 106321"/>
                <a:gd name="connsiteX0" fmla="*/ 22446 w 1712374"/>
                <a:gd name="connsiteY0" fmla="*/ 95461 h 106321"/>
                <a:gd name="connsiteX1" fmla="*/ 99141 w 1712374"/>
                <a:gd name="connsiteY1" fmla="*/ 2243 h 106321"/>
                <a:gd name="connsiteX2" fmla="*/ 1616121 w 1712374"/>
                <a:gd name="connsiteY2" fmla="*/ 0 h 106321"/>
                <a:gd name="connsiteX3" fmla="*/ 1712374 w 1712374"/>
                <a:gd name="connsiteY3" fmla="*/ 96132 h 106321"/>
                <a:gd name="connsiteX4" fmla="*/ 22446 w 1712374"/>
                <a:gd name="connsiteY4" fmla="*/ 95461 h 106321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0 w 1777015"/>
                <a:gd name="connsiteY0" fmla="*/ 91352 h 103150"/>
                <a:gd name="connsiteX1" fmla="*/ 163782 w 1777015"/>
                <a:gd name="connsiteY1" fmla="*/ 0 h 103150"/>
                <a:gd name="connsiteX2" fmla="*/ 1558229 w 1777015"/>
                <a:gd name="connsiteY2" fmla="*/ 22980 h 103150"/>
                <a:gd name="connsiteX3" fmla="*/ 1777015 w 1777015"/>
                <a:gd name="connsiteY3" fmla="*/ 93889 h 103150"/>
                <a:gd name="connsiteX4" fmla="*/ 0 w 1777015"/>
                <a:gd name="connsiteY4" fmla="*/ 91352 h 103150"/>
                <a:gd name="connsiteX0" fmla="*/ 0 w 1777015"/>
                <a:gd name="connsiteY0" fmla="*/ 91352 h 103150"/>
                <a:gd name="connsiteX1" fmla="*/ 163782 w 1777015"/>
                <a:gd name="connsiteY1" fmla="*/ 0 h 103150"/>
                <a:gd name="connsiteX2" fmla="*/ 1558229 w 1777015"/>
                <a:gd name="connsiteY2" fmla="*/ 22980 h 103150"/>
                <a:gd name="connsiteX3" fmla="*/ 1777015 w 1777015"/>
                <a:gd name="connsiteY3" fmla="*/ 93889 h 103150"/>
                <a:gd name="connsiteX4" fmla="*/ 0 w 1777015"/>
                <a:gd name="connsiteY4" fmla="*/ 91352 h 10315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7015" h="89540">
                  <a:moveTo>
                    <a:pt x="0" y="77742"/>
                  </a:moveTo>
                  <a:cubicBezTo>
                    <a:pt x="267079" y="-6277"/>
                    <a:pt x="10280" y="65235"/>
                    <a:pt x="274855" y="0"/>
                  </a:cubicBezTo>
                  <a:lnTo>
                    <a:pt x="1558229" y="9370"/>
                  </a:lnTo>
                  <a:cubicBezTo>
                    <a:pt x="1675144" y="48508"/>
                    <a:pt x="1630693" y="21364"/>
                    <a:pt x="1777015" y="80279"/>
                  </a:cubicBezTo>
                  <a:cubicBezTo>
                    <a:pt x="1486942" y="92785"/>
                    <a:pt x="277290" y="93278"/>
                    <a:pt x="0" y="77742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0" name="Ellipszis 70"/>
            <p:cNvSpPr/>
            <p:nvPr/>
          </p:nvSpPr>
          <p:spPr>
            <a:xfrm rot="1500000">
              <a:off x="7488162" y="1944811"/>
              <a:ext cx="784722" cy="142298"/>
            </a:xfrm>
            <a:custGeom>
              <a:avLst/>
              <a:gdLst>
                <a:gd name="connsiteX0" fmla="*/ 0 w 576064"/>
                <a:gd name="connsiteY0" fmla="*/ 94924 h 189848"/>
                <a:gd name="connsiteX1" fmla="*/ 288032 w 576064"/>
                <a:gd name="connsiteY1" fmla="*/ 0 h 189848"/>
                <a:gd name="connsiteX2" fmla="*/ 576064 w 576064"/>
                <a:gd name="connsiteY2" fmla="*/ 94924 h 189848"/>
                <a:gd name="connsiteX3" fmla="*/ 288032 w 576064"/>
                <a:gd name="connsiteY3" fmla="*/ 189848 h 189848"/>
                <a:gd name="connsiteX4" fmla="*/ 0 w 576064"/>
                <a:gd name="connsiteY4" fmla="*/ 94924 h 189848"/>
                <a:gd name="connsiteX0" fmla="*/ 0 w 723650"/>
                <a:gd name="connsiteY0" fmla="*/ 95042 h 190145"/>
                <a:gd name="connsiteX1" fmla="*/ 288032 w 723650"/>
                <a:gd name="connsiteY1" fmla="*/ 118 h 190145"/>
                <a:gd name="connsiteX2" fmla="*/ 723650 w 723650"/>
                <a:gd name="connsiteY2" fmla="*/ 111489 h 190145"/>
                <a:gd name="connsiteX3" fmla="*/ 288032 w 723650"/>
                <a:gd name="connsiteY3" fmla="*/ 189966 h 190145"/>
                <a:gd name="connsiteX4" fmla="*/ 0 w 723650"/>
                <a:gd name="connsiteY4" fmla="*/ 95042 h 190145"/>
                <a:gd name="connsiteX0" fmla="*/ 0 w 745573"/>
                <a:gd name="connsiteY0" fmla="*/ 95058 h 190193"/>
                <a:gd name="connsiteX1" fmla="*/ 288032 w 745573"/>
                <a:gd name="connsiteY1" fmla="*/ 134 h 190193"/>
                <a:gd name="connsiteX2" fmla="*/ 745573 w 745573"/>
                <a:gd name="connsiteY2" fmla="*/ 112681 h 190193"/>
                <a:gd name="connsiteX3" fmla="*/ 288032 w 745573"/>
                <a:gd name="connsiteY3" fmla="*/ 189982 h 190193"/>
                <a:gd name="connsiteX4" fmla="*/ 0 w 745573"/>
                <a:gd name="connsiteY4" fmla="*/ 95058 h 190193"/>
                <a:gd name="connsiteX0" fmla="*/ 0 w 745573"/>
                <a:gd name="connsiteY0" fmla="*/ 95058 h 190193"/>
                <a:gd name="connsiteX1" fmla="*/ 288032 w 745573"/>
                <a:gd name="connsiteY1" fmla="*/ 134 h 190193"/>
                <a:gd name="connsiteX2" fmla="*/ 745573 w 745573"/>
                <a:gd name="connsiteY2" fmla="*/ 112681 h 190193"/>
                <a:gd name="connsiteX3" fmla="*/ 288032 w 745573"/>
                <a:gd name="connsiteY3" fmla="*/ 189982 h 190193"/>
                <a:gd name="connsiteX4" fmla="*/ 0 w 745573"/>
                <a:gd name="connsiteY4" fmla="*/ 95058 h 190193"/>
                <a:gd name="connsiteX0" fmla="*/ 0 w 701337"/>
                <a:gd name="connsiteY0" fmla="*/ 94926 h 189851"/>
                <a:gd name="connsiteX1" fmla="*/ 288032 w 701337"/>
                <a:gd name="connsiteY1" fmla="*/ 2 h 189851"/>
                <a:gd name="connsiteX2" fmla="*/ 701337 w 701337"/>
                <a:gd name="connsiteY2" fmla="*/ 93366 h 189851"/>
                <a:gd name="connsiteX3" fmla="*/ 288032 w 701337"/>
                <a:gd name="connsiteY3" fmla="*/ 189850 h 189851"/>
                <a:gd name="connsiteX4" fmla="*/ 0 w 701337"/>
                <a:gd name="connsiteY4" fmla="*/ 94926 h 189851"/>
                <a:gd name="connsiteX0" fmla="*/ 0 w 710341"/>
                <a:gd name="connsiteY0" fmla="*/ 94940 h 189878"/>
                <a:gd name="connsiteX1" fmla="*/ 288032 w 710341"/>
                <a:gd name="connsiteY1" fmla="*/ 16 h 189878"/>
                <a:gd name="connsiteX2" fmla="*/ 710341 w 710341"/>
                <a:gd name="connsiteY2" fmla="*/ 89465 h 189878"/>
                <a:gd name="connsiteX3" fmla="*/ 288032 w 710341"/>
                <a:gd name="connsiteY3" fmla="*/ 189864 h 189878"/>
                <a:gd name="connsiteX4" fmla="*/ 0 w 710341"/>
                <a:gd name="connsiteY4" fmla="*/ 94940 h 189878"/>
                <a:gd name="connsiteX0" fmla="*/ 0 w 745574"/>
                <a:gd name="connsiteY0" fmla="*/ 100861 h 189980"/>
                <a:gd name="connsiteX1" fmla="*/ 323265 w 745574"/>
                <a:gd name="connsiteY1" fmla="*/ 66 h 189980"/>
                <a:gd name="connsiteX2" fmla="*/ 745574 w 745574"/>
                <a:gd name="connsiteY2" fmla="*/ 89515 h 189980"/>
                <a:gd name="connsiteX3" fmla="*/ 323265 w 745574"/>
                <a:gd name="connsiteY3" fmla="*/ 189914 h 189980"/>
                <a:gd name="connsiteX4" fmla="*/ 0 w 745574"/>
                <a:gd name="connsiteY4" fmla="*/ 100861 h 189980"/>
                <a:gd name="connsiteX0" fmla="*/ 9441 w 755015"/>
                <a:gd name="connsiteY0" fmla="*/ 100861 h 189947"/>
                <a:gd name="connsiteX1" fmla="*/ 332706 w 755015"/>
                <a:gd name="connsiteY1" fmla="*/ 66 h 189947"/>
                <a:gd name="connsiteX2" fmla="*/ 755015 w 755015"/>
                <a:gd name="connsiteY2" fmla="*/ 89515 h 189947"/>
                <a:gd name="connsiteX3" fmla="*/ 332706 w 755015"/>
                <a:gd name="connsiteY3" fmla="*/ 189914 h 189947"/>
                <a:gd name="connsiteX4" fmla="*/ 9441 w 755015"/>
                <a:gd name="connsiteY4" fmla="*/ 100861 h 189947"/>
                <a:gd name="connsiteX0" fmla="*/ 1 w 745575"/>
                <a:gd name="connsiteY0" fmla="*/ 100861 h 189961"/>
                <a:gd name="connsiteX1" fmla="*/ 323266 w 745575"/>
                <a:gd name="connsiteY1" fmla="*/ 66 h 189961"/>
                <a:gd name="connsiteX2" fmla="*/ 745575 w 745575"/>
                <a:gd name="connsiteY2" fmla="*/ 89515 h 189961"/>
                <a:gd name="connsiteX3" fmla="*/ 323266 w 745575"/>
                <a:gd name="connsiteY3" fmla="*/ 189914 h 189961"/>
                <a:gd name="connsiteX4" fmla="*/ 1 w 745575"/>
                <a:gd name="connsiteY4" fmla="*/ 100861 h 189961"/>
                <a:gd name="connsiteX0" fmla="*/ 0 w 778066"/>
                <a:gd name="connsiteY0" fmla="*/ 94152 h 189868"/>
                <a:gd name="connsiteX1" fmla="*/ 355757 w 778066"/>
                <a:gd name="connsiteY1" fmla="*/ 13 h 189868"/>
                <a:gd name="connsiteX2" fmla="*/ 778066 w 778066"/>
                <a:gd name="connsiteY2" fmla="*/ 89462 h 189868"/>
                <a:gd name="connsiteX3" fmla="*/ 355757 w 778066"/>
                <a:gd name="connsiteY3" fmla="*/ 189861 h 189868"/>
                <a:gd name="connsiteX4" fmla="*/ 0 w 778066"/>
                <a:gd name="connsiteY4" fmla="*/ 94152 h 189868"/>
                <a:gd name="connsiteX0" fmla="*/ 1547 w 779613"/>
                <a:gd name="connsiteY0" fmla="*/ 94152 h 189867"/>
                <a:gd name="connsiteX1" fmla="*/ 357304 w 779613"/>
                <a:gd name="connsiteY1" fmla="*/ 13 h 189867"/>
                <a:gd name="connsiteX2" fmla="*/ 779613 w 779613"/>
                <a:gd name="connsiteY2" fmla="*/ 89462 h 189867"/>
                <a:gd name="connsiteX3" fmla="*/ 357304 w 779613"/>
                <a:gd name="connsiteY3" fmla="*/ 189861 h 189867"/>
                <a:gd name="connsiteX4" fmla="*/ 1547 w 779613"/>
                <a:gd name="connsiteY4" fmla="*/ 94152 h 189867"/>
                <a:gd name="connsiteX0" fmla="*/ 1516 w 786237"/>
                <a:gd name="connsiteY0" fmla="*/ 83191 h 189878"/>
                <a:gd name="connsiteX1" fmla="*/ 363928 w 786237"/>
                <a:gd name="connsiteY1" fmla="*/ 14 h 189878"/>
                <a:gd name="connsiteX2" fmla="*/ 786237 w 786237"/>
                <a:gd name="connsiteY2" fmla="*/ 89463 h 189878"/>
                <a:gd name="connsiteX3" fmla="*/ 363928 w 786237"/>
                <a:gd name="connsiteY3" fmla="*/ 189862 h 189878"/>
                <a:gd name="connsiteX4" fmla="*/ 1516 w 786237"/>
                <a:gd name="connsiteY4" fmla="*/ 83191 h 189878"/>
                <a:gd name="connsiteX0" fmla="*/ 1 w 784722"/>
                <a:gd name="connsiteY0" fmla="*/ 83191 h 142298"/>
                <a:gd name="connsiteX1" fmla="*/ 362413 w 784722"/>
                <a:gd name="connsiteY1" fmla="*/ 14 h 142298"/>
                <a:gd name="connsiteX2" fmla="*/ 784722 w 784722"/>
                <a:gd name="connsiteY2" fmla="*/ 89463 h 142298"/>
                <a:gd name="connsiteX3" fmla="*/ 359284 w 784722"/>
                <a:gd name="connsiteY3" fmla="*/ 142102 h 142298"/>
                <a:gd name="connsiteX4" fmla="*/ 1 w 784722"/>
                <a:gd name="connsiteY4" fmla="*/ 83191 h 142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722" h="142298">
                  <a:moveTo>
                    <a:pt x="1" y="83191"/>
                  </a:moveTo>
                  <a:cubicBezTo>
                    <a:pt x="523" y="59510"/>
                    <a:pt x="231626" y="-1031"/>
                    <a:pt x="362413" y="14"/>
                  </a:cubicBezTo>
                  <a:cubicBezTo>
                    <a:pt x="493200" y="1059"/>
                    <a:pt x="714646" y="36643"/>
                    <a:pt x="784722" y="89463"/>
                  </a:cubicBezTo>
                  <a:cubicBezTo>
                    <a:pt x="784722" y="141888"/>
                    <a:pt x="490071" y="143147"/>
                    <a:pt x="359284" y="142102"/>
                  </a:cubicBezTo>
                  <a:cubicBezTo>
                    <a:pt x="228497" y="141057"/>
                    <a:pt x="-520" y="106872"/>
                    <a:pt x="1" y="8319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6" name="Ellipszis 70">
              <a:hlinkClick r:id="rId11" action="ppaction://hlinksldjump"/>
            </p:cNvPr>
            <p:cNvSpPr/>
            <p:nvPr/>
          </p:nvSpPr>
          <p:spPr>
            <a:xfrm rot="1500000">
              <a:off x="7454921" y="1938434"/>
              <a:ext cx="828273" cy="143012"/>
            </a:xfrm>
            <a:custGeom>
              <a:avLst/>
              <a:gdLst>
                <a:gd name="connsiteX0" fmla="*/ 0 w 576064"/>
                <a:gd name="connsiteY0" fmla="*/ 94924 h 189848"/>
                <a:gd name="connsiteX1" fmla="*/ 288032 w 576064"/>
                <a:gd name="connsiteY1" fmla="*/ 0 h 189848"/>
                <a:gd name="connsiteX2" fmla="*/ 576064 w 576064"/>
                <a:gd name="connsiteY2" fmla="*/ 94924 h 189848"/>
                <a:gd name="connsiteX3" fmla="*/ 288032 w 576064"/>
                <a:gd name="connsiteY3" fmla="*/ 189848 h 189848"/>
                <a:gd name="connsiteX4" fmla="*/ 0 w 576064"/>
                <a:gd name="connsiteY4" fmla="*/ 94924 h 189848"/>
                <a:gd name="connsiteX0" fmla="*/ 0 w 723650"/>
                <a:gd name="connsiteY0" fmla="*/ 95042 h 190145"/>
                <a:gd name="connsiteX1" fmla="*/ 288032 w 723650"/>
                <a:gd name="connsiteY1" fmla="*/ 118 h 190145"/>
                <a:gd name="connsiteX2" fmla="*/ 723650 w 723650"/>
                <a:gd name="connsiteY2" fmla="*/ 111489 h 190145"/>
                <a:gd name="connsiteX3" fmla="*/ 288032 w 723650"/>
                <a:gd name="connsiteY3" fmla="*/ 189966 h 190145"/>
                <a:gd name="connsiteX4" fmla="*/ 0 w 723650"/>
                <a:gd name="connsiteY4" fmla="*/ 95042 h 190145"/>
                <a:gd name="connsiteX0" fmla="*/ 0 w 745573"/>
                <a:gd name="connsiteY0" fmla="*/ 95058 h 190193"/>
                <a:gd name="connsiteX1" fmla="*/ 288032 w 745573"/>
                <a:gd name="connsiteY1" fmla="*/ 134 h 190193"/>
                <a:gd name="connsiteX2" fmla="*/ 745573 w 745573"/>
                <a:gd name="connsiteY2" fmla="*/ 112681 h 190193"/>
                <a:gd name="connsiteX3" fmla="*/ 288032 w 745573"/>
                <a:gd name="connsiteY3" fmla="*/ 189982 h 190193"/>
                <a:gd name="connsiteX4" fmla="*/ 0 w 745573"/>
                <a:gd name="connsiteY4" fmla="*/ 95058 h 190193"/>
                <a:gd name="connsiteX0" fmla="*/ 0 w 745573"/>
                <a:gd name="connsiteY0" fmla="*/ 95058 h 190193"/>
                <a:gd name="connsiteX1" fmla="*/ 288032 w 745573"/>
                <a:gd name="connsiteY1" fmla="*/ 134 h 190193"/>
                <a:gd name="connsiteX2" fmla="*/ 745573 w 745573"/>
                <a:gd name="connsiteY2" fmla="*/ 112681 h 190193"/>
                <a:gd name="connsiteX3" fmla="*/ 288032 w 745573"/>
                <a:gd name="connsiteY3" fmla="*/ 189982 h 190193"/>
                <a:gd name="connsiteX4" fmla="*/ 0 w 745573"/>
                <a:gd name="connsiteY4" fmla="*/ 95058 h 190193"/>
                <a:gd name="connsiteX0" fmla="*/ 0 w 701337"/>
                <a:gd name="connsiteY0" fmla="*/ 94926 h 189851"/>
                <a:gd name="connsiteX1" fmla="*/ 288032 w 701337"/>
                <a:gd name="connsiteY1" fmla="*/ 2 h 189851"/>
                <a:gd name="connsiteX2" fmla="*/ 701337 w 701337"/>
                <a:gd name="connsiteY2" fmla="*/ 93366 h 189851"/>
                <a:gd name="connsiteX3" fmla="*/ 288032 w 701337"/>
                <a:gd name="connsiteY3" fmla="*/ 189850 h 189851"/>
                <a:gd name="connsiteX4" fmla="*/ 0 w 701337"/>
                <a:gd name="connsiteY4" fmla="*/ 94926 h 189851"/>
                <a:gd name="connsiteX0" fmla="*/ 0 w 710341"/>
                <a:gd name="connsiteY0" fmla="*/ 94940 h 189878"/>
                <a:gd name="connsiteX1" fmla="*/ 288032 w 710341"/>
                <a:gd name="connsiteY1" fmla="*/ 16 h 189878"/>
                <a:gd name="connsiteX2" fmla="*/ 710341 w 710341"/>
                <a:gd name="connsiteY2" fmla="*/ 89465 h 189878"/>
                <a:gd name="connsiteX3" fmla="*/ 288032 w 710341"/>
                <a:gd name="connsiteY3" fmla="*/ 189864 h 189878"/>
                <a:gd name="connsiteX4" fmla="*/ 0 w 710341"/>
                <a:gd name="connsiteY4" fmla="*/ 94940 h 189878"/>
                <a:gd name="connsiteX0" fmla="*/ 0 w 745574"/>
                <a:gd name="connsiteY0" fmla="*/ 100861 h 189980"/>
                <a:gd name="connsiteX1" fmla="*/ 323265 w 745574"/>
                <a:gd name="connsiteY1" fmla="*/ 66 h 189980"/>
                <a:gd name="connsiteX2" fmla="*/ 745574 w 745574"/>
                <a:gd name="connsiteY2" fmla="*/ 89515 h 189980"/>
                <a:gd name="connsiteX3" fmla="*/ 323265 w 745574"/>
                <a:gd name="connsiteY3" fmla="*/ 189914 h 189980"/>
                <a:gd name="connsiteX4" fmla="*/ 0 w 745574"/>
                <a:gd name="connsiteY4" fmla="*/ 100861 h 189980"/>
                <a:gd name="connsiteX0" fmla="*/ 9441 w 755015"/>
                <a:gd name="connsiteY0" fmla="*/ 100861 h 189947"/>
                <a:gd name="connsiteX1" fmla="*/ 332706 w 755015"/>
                <a:gd name="connsiteY1" fmla="*/ 66 h 189947"/>
                <a:gd name="connsiteX2" fmla="*/ 755015 w 755015"/>
                <a:gd name="connsiteY2" fmla="*/ 89515 h 189947"/>
                <a:gd name="connsiteX3" fmla="*/ 332706 w 755015"/>
                <a:gd name="connsiteY3" fmla="*/ 189914 h 189947"/>
                <a:gd name="connsiteX4" fmla="*/ 9441 w 755015"/>
                <a:gd name="connsiteY4" fmla="*/ 100861 h 189947"/>
                <a:gd name="connsiteX0" fmla="*/ 1 w 745575"/>
                <a:gd name="connsiteY0" fmla="*/ 100861 h 189961"/>
                <a:gd name="connsiteX1" fmla="*/ 323266 w 745575"/>
                <a:gd name="connsiteY1" fmla="*/ 66 h 189961"/>
                <a:gd name="connsiteX2" fmla="*/ 745575 w 745575"/>
                <a:gd name="connsiteY2" fmla="*/ 89515 h 189961"/>
                <a:gd name="connsiteX3" fmla="*/ 323266 w 745575"/>
                <a:gd name="connsiteY3" fmla="*/ 189914 h 189961"/>
                <a:gd name="connsiteX4" fmla="*/ 1 w 745575"/>
                <a:gd name="connsiteY4" fmla="*/ 100861 h 189961"/>
                <a:gd name="connsiteX0" fmla="*/ 0 w 778066"/>
                <a:gd name="connsiteY0" fmla="*/ 94152 h 189868"/>
                <a:gd name="connsiteX1" fmla="*/ 355757 w 778066"/>
                <a:gd name="connsiteY1" fmla="*/ 13 h 189868"/>
                <a:gd name="connsiteX2" fmla="*/ 778066 w 778066"/>
                <a:gd name="connsiteY2" fmla="*/ 89462 h 189868"/>
                <a:gd name="connsiteX3" fmla="*/ 355757 w 778066"/>
                <a:gd name="connsiteY3" fmla="*/ 189861 h 189868"/>
                <a:gd name="connsiteX4" fmla="*/ 0 w 778066"/>
                <a:gd name="connsiteY4" fmla="*/ 94152 h 189868"/>
                <a:gd name="connsiteX0" fmla="*/ 1547 w 779613"/>
                <a:gd name="connsiteY0" fmla="*/ 94152 h 189867"/>
                <a:gd name="connsiteX1" fmla="*/ 357304 w 779613"/>
                <a:gd name="connsiteY1" fmla="*/ 13 h 189867"/>
                <a:gd name="connsiteX2" fmla="*/ 779613 w 779613"/>
                <a:gd name="connsiteY2" fmla="*/ 89462 h 189867"/>
                <a:gd name="connsiteX3" fmla="*/ 357304 w 779613"/>
                <a:gd name="connsiteY3" fmla="*/ 189861 h 189867"/>
                <a:gd name="connsiteX4" fmla="*/ 1547 w 779613"/>
                <a:gd name="connsiteY4" fmla="*/ 94152 h 189867"/>
                <a:gd name="connsiteX0" fmla="*/ 1516 w 786237"/>
                <a:gd name="connsiteY0" fmla="*/ 83191 h 189878"/>
                <a:gd name="connsiteX1" fmla="*/ 363928 w 786237"/>
                <a:gd name="connsiteY1" fmla="*/ 14 h 189878"/>
                <a:gd name="connsiteX2" fmla="*/ 786237 w 786237"/>
                <a:gd name="connsiteY2" fmla="*/ 89463 h 189878"/>
                <a:gd name="connsiteX3" fmla="*/ 363928 w 786237"/>
                <a:gd name="connsiteY3" fmla="*/ 189862 h 189878"/>
                <a:gd name="connsiteX4" fmla="*/ 1516 w 786237"/>
                <a:gd name="connsiteY4" fmla="*/ 83191 h 189878"/>
                <a:gd name="connsiteX0" fmla="*/ 1 w 784722"/>
                <a:gd name="connsiteY0" fmla="*/ 83191 h 142298"/>
                <a:gd name="connsiteX1" fmla="*/ 362413 w 784722"/>
                <a:gd name="connsiteY1" fmla="*/ 14 h 142298"/>
                <a:gd name="connsiteX2" fmla="*/ 784722 w 784722"/>
                <a:gd name="connsiteY2" fmla="*/ 89463 h 142298"/>
                <a:gd name="connsiteX3" fmla="*/ 359284 w 784722"/>
                <a:gd name="connsiteY3" fmla="*/ 142102 h 142298"/>
                <a:gd name="connsiteX4" fmla="*/ 1 w 784722"/>
                <a:gd name="connsiteY4" fmla="*/ 83191 h 142298"/>
                <a:gd name="connsiteX0" fmla="*/ 1 w 784722"/>
                <a:gd name="connsiteY0" fmla="*/ 83905 h 143012"/>
                <a:gd name="connsiteX1" fmla="*/ 374543 w 784722"/>
                <a:gd name="connsiteY1" fmla="*/ 13 h 143012"/>
                <a:gd name="connsiteX2" fmla="*/ 784722 w 784722"/>
                <a:gd name="connsiteY2" fmla="*/ 90177 h 143012"/>
                <a:gd name="connsiteX3" fmla="*/ 359284 w 784722"/>
                <a:gd name="connsiteY3" fmla="*/ 142816 h 143012"/>
                <a:gd name="connsiteX4" fmla="*/ 1 w 784722"/>
                <a:gd name="connsiteY4" fmla="*/ 83905 h 14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722" h="143012">
                  <a:moveTo>
                    <a:pt x="1" y="83905"/>
                  </a:moveTo>
                  <a:cubicBezTo>
                    <a:pt x="523" y="60224"/>
                    <a:pt x="243756" y="-1032"/>
                    <a:pt x="374543" y="13"/>
                  </a:cubicBezTo>
                  <a:cubicBezTo>
                    <a:pt x="505330" y="1058"/>
                    <a:pt x="714646" y="37357"/>
                    <a:pt x="784722" y="90177"/>
                  </a:cubicBezTo>
                  <a:cubicBezTo>
                    <a:pt x="784722" y="142602"/>
                    <a:pt x="490071" y="143861"/>
                    <a:pt x="359284" y="142816"/>
                  </a:cubicBezTo>
                  <a:cubicBezTo>
                    <a:pt x="228497" y="141771"/>
                    <a:pt x="-520" y="107586"/>
                    <a:pt x="1" y="83905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1" name="Lekerekített téglalap 69">
              <a:hlinkClick r:id="rId11" action="ppaction://hlinksldjump"/>
            </p:cNvPr>
            <p:cNvSpPr/>
            <p:nvPr/>
          </p:nvSpPr>
          <p:spPr>
            <a:xfrm rot="1453720">
              <a:off x="6992657" y="2092226"/>
              <a:ext cx="1514801" cy="246127"/>
            </a:xfrm>
            <a:custGeom>
              <a:avLst/>
              <a:gdLst>
                <a:gd name="connsiteX0" fmla="*/ 0 w 1740437"/>
                <a:gd name="connsiteY0" fmla="*/ 18759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0 w 1740437"/>
                <a:gd name="connsiteY8" fmla="*/ 18759 h 112554"/>
                <a:gd name="connsiteX0" fmla="*/ 46173 w 1740437"/>
                <a:gd name="connsiteY0" fmla="*/ 21176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46173 w 1740437"/>
                <a:gd name="connsiteY8" fmla="*/ 21176 h 112554"/>
                <a:gd name="connsiteX0" fmla="*/ 113824 w 1854261"/>
                <a:gd name="connsiteY0" fmla="*/ 93795 h 112554"/>
                <a:gd name="connsiteX1" fmla="*/ 132583 w 1854261"/>
                <a:gd name="connsiteY1" fmla="*/ 0 h 112554"/>
                <a:gd name="connsiteX2" fmla="*/ 1835502 w 1854261"/>
                <a:gd name="connsiteY2" fmla="*/ 0 h 112554"/>
                <a:gd name="connsiteX3" fmla="*/ 1854261 w 1854261"/>
                <a:gd name="connsiteY3" fmla="*/ 18759 h 112554"/>
                <a:gd name="connsiteX4" fmla="*/ 1854261 w 1854261"/>
                <a:gd name="connsiteY4" fmla="*/ 93795 h 112554"/>
                <a:gd name="connsiteX5" fmla="*/ 1835502 w 1854261"/>
                <a:gd name="connsiteY5" fmla="*/ 112554 h 112554"/>
                <a:gd name="connsiteX6" fmla="*/ 132583 w 1854261"/>
                <a:gd name="connsiteY6" fmla="*/ 112554 h 112554"/>
                <a:gd name="connsiteX7" fmla="*/ 113824 w 1854261"/>
                <a:gd name="connsiteY7" fmla="*/ 93795 h 112554"/>
                <a:gd name="connsiteX0" fmla="*/ 69808 w 1810245"/>
                <a:gd name="connsiteY0" fmla="*/ 94322 h 113081"/>
                <a:gd name="connsiteX1" fmla="*/ 153561 w 1810245"/>
                <a:gd name="connsiteY1" fmla="*/ 0 h 113081"/>
                <a:gd name="connsiteX2" fmla="*/ 1791486 w 1810245"/>
                <a:gd name="connsiteY2" fmla="*/ 527 h 113081"/>
                <a:gd name="connsiteX3" fmla="*/ 1810245 w 1810245"/>
                <a:gd name="connsiteY3" fmla="*/ 19286 h 113081"/>
                <a:gd name="connsiteX4" fmla="*/ 1810245 w 1810245"/>
                <a:gd name="connsiteY4" fmla="*/ 94322 h 113081"/>
                <a:gd name="connsiteX5" fmla="*/ 1791486 w 1810245"/>
                <a:gd name="connsiteY5" fmla="*/ 113081 h 113081"/>
                <a:gd name="connsiteX6" fmla="*/ 88567 w 1810245"/>
                <a:gd name="connsiteY6" fmla="*/ 113081 h 113081"/>
                <a:gd name="connsiteX7" fmla="*/ 69808 w 1810245"/>
                <a:gd name="connsiteY7" fmla="*/ 94322 h 113081"/>
                <a:gd name="connsiteX0" fmla="*/ 21300 w 1761737"/>
                <a:gd name="connsiteY0" fmla="*/ 94322 h 113081"/>
                <a:gd name="connsiteX1" fmla="*/ 105053 w 1761737"/>
                <a:gd name="connsiteY1" fmla="*/ 0 h 113081"/>
                <a:gd name="connsiteX2" fmla="*/ 1742978 w 1761737"/>
                <a:gd name="connsiteY2" fmla="*/ 527 h 113081"/>
                <a:gd name="connsiteX3" fmla="*/ 1761737 w 1761737"/>
                <a:gd name="connsiteY3" fmla="*/ 19286 h 113081"/>
                <a:gd name="connsiteX4" fmla="*/ 1761737 w 1761737"/>
                <a:gd name="connsiteY4" fmla="*/ 94322 h 113081"/>
                <a:gd name="connsiteX5" fmla="*/ 1742978 w 1761737"/>
                <a:gd name="connsiteY5" fmla="*/ 113081 h 113081"/>
                <a:gd name="connsiteX6" fmla="*/ 40059 w 1761737"/>
                <a:gd name="connsiteY6" fmla="*/ 113081 h 113081"/>
                <a:gd name="connsiteX7" fmla="*/ 21300 w 1761737"/>
                <a:gd name="connsiteY7" fmla="*/ 94322 h 113081"/>
                <a:gd name="connsiteX0" fmla="*/ 24206 w 1764643"/>
                <a:gd name="connsiteY0" fmla="*/ 94322 h 113081"/>
                <a:gd name="connsiteX1" fmla="*/ 107959 w 1764643"/>
                <a:gd name="connsiteY1" fmla="*/ 0 h 113081"/>
                <a:gd name="connsiteX2" fmla="*/ 1745884 w 1764643"/>
                <a:gd name="connsiteY2" fmla="*/ 527 h 113081"/>
                <a:gd name="connsiteX3" fmla="*/ 1764643 w 1764643"/>
                <a:gd name="connsiteY3" fmla="*/ 19286 h 113081"/>
                <a:gd name="connsiteX4" fmla="*/ 1764643 w 1764643"/>
                <a:gd name="connsiteY4" fmla="*/ 94322 h 113081"/>
                <a:gd name="connsiteX5" fmla="*/ 1745884 w 1764643"/>
                <a:gd name="connsiteY5" fmla="*/ 113081 h 113081"/>
                <a:gd name="connsiteX6" fmla="*/ 42965 w 1764643"/>
                <a:gd name="connsiteY6" fmla="*/ 113081 h 113081"/>
                <a:gd name="connsiteX7" fmla="*/ 24206 w 1764643"/>
                <a:gd name="connsiteY7" fmla="*/ 94322 h 113081"/>
                <a:gd name="connsiteX0" fmla="*/ 27960 w 1768397"/>
                <a:gd name="connsiteY0" fmla="*/ 93795 h 112554"/>
                <a:gd name="connsiteX1" fmla="*/ 104655 w 1768397"/>
                <a:gd name="connsiteY1" fmla="*/ 577 h 112554"/>
                <a:gd name="connsiteX2" fmla="*/ 1749638 w 1768397"/>
                <a:gd name="connsiteY2" fmla="*/ 0 h 112554"/>
                <a:gd name="connsiteX3" fmla="*/ 1768397 w 1768397"/>
                <a:gd name="connsiteY3" fmla="*/ 18759 h 112554"/>
                <a:gd name="connsiteX4" fmla="*/ 1768397 w 1768397"/>
                <a:gd name="connsiteY4" fmla="*/ 93795 h 112554"/>
                <a:gd name="connsiteX5" fmla="*/ 1749638 w 1768397"/>
                <a:gd name="connsiteY5" fmla="*/ 112554 h 112554"/>
                <a:gd name="connsiteX6" fmla="*/ 46719 w 1768397"/>
                <a:gd name="connsiteY6" fmla="*/ 112554 h 112554"/>
                <a:gd name="connsiteX7" fmla="*/ 27960 w 1768397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41205 w 1762883"/>
                <a:gd name="connsiteY6" fmla="*/ 112554 h 112554"/>
                <a:gd name="connsiteX7" fmla="*/ 22446 w 1762883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22446 w 1762883"/>
                <a:gd name="connsiteY6" fmla="*/ 93795 h 112554"/>
                <a:gd name="connsiteX0" fmla="*/ 22446 w 1762883"/>
                <a:gd name="connsiteY0" fmla="*/ 93795 h 104341"/>
                <a:gd name="connsiteX1" fmla="*/ 99141 w 1762883"/>
                <a:gd name="connsiteY1" fmla="*/ 577 h 104341"/>
                <a:gd name="connsiteX2" fmla="*/ 1744124 w 1762883"/>
                <a:gd name="connsiteY2" fmla="*/ 0 h 104341"/>
                <a:gd name="connsiteX3" fmla="*/ 1762883 w 1762883"/>
                <a:gd name="connsiteY3" fmla="*/ 18759 h 104341"/>
                <a:gd name="connsiteX4" fmla="*/ 1762883 w 1762883"/>
                <a:gd name="connsiteY4" fmla="*/ 93795 h 104341"/>
                <a:gd name="connsiteX5" fmla="*/ 22446 w 1762883"/>
                <a:gd name="connsiteY5" fmla="*/ 93795 h 104341"/>
                <a:gd name="connsiteX0" fmla="*/ 22446 w 1762883"/>
                <a:gd name="connsiteY0" fmla="*/ 93795 h 104655"/>
                <a:gd name="connsiteX1" fmla="*/ 99141 w 1762883"/>
                <a:gd name="connsiteY1" fmla="*/ 577 h 104655"/>
                <a:gd name="connsiteX2" fmla="*/ 1744124 w 1762883"/>
                <a:gd name="connsiteY2" fmla="*/ 0 h 104655"/>
                <a:gd name="connsiteX3" fmla="*/ 1762883 w 1762883"/>
                <a:gd name="connsiteY3" fmla="*/ 18759 h 104655"/>
                <a:gd name="connsiteX4" fmla="*/ 1712374 w 1762883"/>
                <a:gd name="connsiteY4" fmla="*/ 94466 h 104655"/>
                <a:gd name="connsiteX5" fmla="*/ 22446 w 1762883"/>
                <a:gd name="connsiteY5" fmla="*/ 93795 h 104655"/>
                <a:gd name="connsiteX0" fmla="*/ 22446 w 1937028"/>
                <a:gd name="connsiteY0" fmla="*/ 93795 h 104655"/>
                <a:gd name="connsiteX1" fmla="*/ 99141 w 1937028"/>
                <a:gd name="connsiteY1" fmla="*/ 577 h 104655"/>
                <a:gd name="connsiteX2" fmla="*/ 1744124 w 1937028"/>
                <a:gd name="connsiteY2" fmla="*/ 0 h 104655"/>
                <a:gd name="connsiteX3" fmla="*/ 1712374 w 1937028"/>
                <a:gd name="connsiteY3" fmla="*/ 94466 h 104655"/>
                <a:gd name="connsiteX4" fmla="*/ 22446 w 1937028"/>
                <a:gd name="connsiteY4" fmla="*/ 93795 h 104655"/>
                <a:gd name="connsiteX0" fmla="*/ 22446 w 1879961"/>
                <a:gd name="connsiteY0" fmla="*/ 95461 h 106321"/>
                <a:gd name="connsiteX1" fmla="*/ 99141 w 1879961"/>
                <a:gd name="connsiteY1" fmla="*/ 2243 h 106321"/>
                <a:gd name="connsiteX2" fmla="*/ 1616121 w 1879961"/>
                <a:gd name="connsiteY2" fmla="*/ 0 h 106321"/>
                <a:gd name="connsiteX3" fmla="*/ 1712374 w 1879961"/>
                <a:gd name="connsiteY3" fmla="*/ 96132 h 106321"/>
                <a:gd name="connsiteX4" fmla="*/ 22446 w 1879961"/>
                <a:gd name="connsiteY4" fmla="*/ 95461 h 106321"/>
                <a:gd name="connsiteX0" fmla="*/ 22446 w 1846773"/>
                <a:gd name="connsiteY0" fmla="*/ 95461 h 106321"/>
                <a:gd name="connsiteX1" fmla="*/ 99141 w 1846773"/>
                <a:gd name="connsiteY1" fmla="*/ 2243 h 106321"/>
                <a:gd name="connsiteX2" fmla="*/ 1616121 w 1846773"/>
                <a:gd name="connsiteY2" fmla="*/ 0 h 106321"/>
                <a:gd name="connsiteX3" fmla="*/ 1712374 w 1846773"/>
                <a:gd name="connsiteY3" fmla="*/ 96132 h 106321"/>
                <a:gd name="connsiteX4" fmla="*/ 22446 w 1846773"/>
                <a:gd name="connsiteY4" fmla="*/ 95461 h 106321"/>
                <a:gd name="connsiteX0" fmla="*/ 22446 w 1712374"/>
                <a:gd name="connsiteY0" fmla="*/ 95461 h 106321"/>
                <a:gd name="connsiteX1" fmla="*/ 99141 w 1712374"/>
                <a:gd name="connsiteY1" fmla="*/ 2243 h 106321"/>
                <a:gd name="connsiteX2" fmla="*/ 1616121 w 1712374"/>
                <a:gd name="connsiteY2" fmla="*/ 0 h 106321"/>
                <a:gd name="connsiteX3" fmla="*/ 1712374 w 1712374"/>
                <a:gd name="connsiteY3" fmla="*/ 96132 h 106321"/>
                <a:gd name="connsiteX4" fmla="*/ 22446 w 1712374"/>
                <a:gd name="connsiteY4" fmla="*/ 95461 h 106321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0 w 1777015"/>
                <a:gd name="connsiteY0" fmla="*/ 91352 h 103150"/>
                <a:gd name="connsiteX1" fmla="*/ 163782 w 1777015"/>
                <a:gd name="connsiteY1" fmla="*/ 0 h 103150"/>
                <a:gd name="connsiteX2" fmla="*/ 1558229 w 1777015"/>
                <a:gd name="connsiteY2" fmla="*/ 22980 h 103150"/>
                <a:gd name="connsiteX3" fmla="*/ 1777015 w 1777015"/>
                <a:gd name="connsiteY3" fmla="*/ 93889 h 103150"/>
                <a:gd name="connsiteX4" fmla="*/ 0 w 1777015"/>
                <a:gd name="connsiteY4" fmla="*/ 91352 h 103150"/>
                <a:gd name="connsiteX0" fmla="*/ 0 w 1777015"/>
                <a:gd name="connsiteY0" fmla="*/ 91352 h 103150"/>
                <a:gd name="connsiteX1" fmla="*/ 163782 w 1777015"/>
                <a:gd name="connsiteY1" fmla="*/ 0 h 103150"/>
                <a:gd name="connsiteX2" fmla="*/ 1558229 w 1777015"/>
                <a:gd name="connsiteY2" fmla="*/ 22980 h 103150"/>
                <a:gd name="connsiteX3" fmla="*/ 1777015 w 1777015"/>
                <a:gd name="connsiteY3" fmla="*/ 93889 h 103150"/>
                <a:gd name="connsiteX4" fmla="*/ 0 w 1777015"/>
                <a:gd name="connsiteY4" fmla="*/ 91352 h 10315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22247"/>
                <a:gd name="connsiteY0" fmla="*/ 77742 h 90418"/>
                <a:gd name="connsiteX1" fmla="*/ 274855 w 1722247"/>
                <a:gd name="connsiteY1" fmla="*/ 0 h 90418"/>
                <a:gd name="connsiteX2" fmla="*/ 1558229 w 1722247"/>
                <a:gd name="connsiteY2" fmla="*/ 9370 h 90418"/>
                <a:gd name="connsiteX3" fmla="*/ 1722247 w 1722247"/>
                <a:gd name="connsiteY3" fmla="*/ 81880 h 90418"/>
                <a:gd name="connsiteX4" fmla="*/ 0 w 1722247"/>
                <a:gd name="connsiteY4" fmla="*/ 77742 h 90418"/>
                <a:gd name="connsiteX0" fmla="*/ 0 w 1722247"/>
                <a:gd name="connsiteY0" fmla="*/ 77742 h 90418"/>
                <a:gd name="connsiteX1" fmla="*/ 274855 w 1722247"/>
                <a:gd name="connsiteY1" fmla="*/ 0 h 90418"/>
                <a:gd name="connsiteX2" fmla="*/ 1558229 w 1722247"/>
                <a:gd name="connsiteY2" fmla="*/ 9370 h 90418"/>
                <a:gd name="connsiteX3" fmla="*/ 1722247 w 1722247"/>
                <a:gd name="connsiteY3" fmla="*/ 81880 h 90418"/>
                <a:gd name="connsiteX4" fmla="*/ 0 w 1722247"/>
                <a:gd name="connsiteY4" fmla="*/ 77742 h 90418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0327" h="90681">
                  <a:moveTo>
                    <a:pt x="0" y="78342"/>
                  </a:moveTo>
                  <a:cubicBezTo>
                    <a:pt x="177888" y="2124"/>
                    <a:pt x="-28755" y="81396"/>
                    <a:pt x="202935" y="0"/>
                  </a:cubicBezTo>
                  <a:lnTo>
                    <a:pt x="1486309" y="9370"/>
                  </a:lnTo>
                  <a:cubicBezTo>
                    <a:pt x="1594707" y="61349"/>
                    <a:pt x="1504005" y="22965"/>
                    <a:pt x="1650327" y="81880"/>
                  </a:cubicBezTo>
                  <a:cubicBezTo>
                    <a:pt x="1360254" y="94386"/>
                    <a:pt x="277290" y="93878"/>
                    <a:pt x="0" y="78342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2" name="Lekerekített téglalap 69">
              <a:hlinkClick r:id="rId11" action="ppaction://hlinksldjump"/>
            </p:cNvPr>
            <p:cNvSpPr/>
            <p:nvPr/>
          </p:nvSpPr>
          <p:spPr>
            <a:xfrm rot="1453720">
              <a:off x="6615766" y="2457114"/>
              <a:ext cx="1802046" cy="523154"/>
            </a:xfrm>
            <a:custGeom>
              <a:avLst/>
              <a:gdLst>
                <a:gd name="connsiteX0" fmla="*/ 0 w 1740437"/>
                <a:gd name="connsiteY0" fmla="*/ 18759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0 w 1740437"/>
                <a:gd name="connsiteY8" fmla="*/ 18759 h 112554"/>
                <a:gd name="connsiteX0" fmla="*/ 46173 w 1740437"/>
                <a:gd name="connsiteY0" fmla="*/ 21176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46173 w 1740437"/>
                <a:gd name="connsiteY8" fmla="*/ 21176 h 112554"/>
                <a:gd name="connsiteX0" fmla="*/ 113824 w 1854261"/>
                <a:gd name="connsiteY0" fmla="*/ 93795 h 112554"/>
                <a:gd name="connsiteX1" fmla="*/ 132583 w 1854261"/>
                <a:gd name="connsiteY1" fmla="*/ 0 h 112554"/>
                <a:gd name="connsiteX2" fmla="*/ 1835502 w 1854261"/>
                <a:gd name="connsiteY2" fmla="*/ 0 h 112554"/>
                <a:gd name="connsiteX3" fmla="*/ 1854261 w 1854261"/>
                <a:gd name="connsiteY3" fmla="*/ 18759 h 112554"/>
                <a:gd name="connsiteX4" fmla="*/ 1854261 w 1854261"/>
                <a:gd name="connsiteY4" fmla="*/ 93795 h 112554"/>
                <a:gd name="connsiteX5" fmla="*/ 1835502 w 1854261"/>
                <a:gd name="connsiteY5" fmla="*/ 112554 h 112554"/>
                <a:gd name="connsiteX6" fmla="*/ 132583 w 1854261"/>
                <a:gd name="connsiteY6" fmla="*/ 112554 h 112554"/>
                <a:gd name="connsiteX7" fmla="*/ 113824 w 1854261"/>
                <a:gd name="connsiteY7" fmla="*/ 93795 h 112554"/>
                <a:gd name="connsiteX0" fmla="*/ 69808 w 1810245"/>
                <a:gd name="connsiteY0" fmla="*/ 94322 h 113081"/>
                <a:gd name="connsiteX1" fmla="*/ 153561 w 1810245"/>
                <a:gd name="connsiteY1" fmla="*/ 0 h 113081"/>
                <a:gd name="connsiteX2" fmla="*/ 1791486 w 1810245"/>
                <a:gd name="connsiteY2" fmla="*/ 527 h 113081"/>
                <a:gd name="connsiteX3" fmla="*/ 1810245 w 1810245"/>
                <a:gd name="connsiteY3" fmla="*/ 19286 h 113081"/>
                <a:gd name="connsiteX4" fmla="*/ 1810245 w 1810245"/>
                <a:gd name="connsiteY4" fmla="*/ 94322 h 113081"/>
                <a:gd name="connsiteX5" fmla="*/ 1791486 w 1810245"/>
                <a:gd name="connsiteY5" fmla="*/ 113081 h 113081"/>
                <a:gd name="connsiteX6" fmla="*/ 88567 w 1810245"/>
                <a:gd name="connsiteY6" fmla="*/ 113081 h 113081"/>
                <a:gd name="connsiteX7" fmla="*/ 69808 w 1810245"/>
                <a:gd name="connsiteY7" fmla="*/ 94322 h 113081"/>
                <a:gd name="connsiteX0" fmla="*/ 21300 w 1761737"/>
                <a:gd name="connsiteY0" fmla="*/ 94322 h 113081"/>
                <a:gd name="connsiteX1" fmla="*/ 105053 w 1761737"/>
                <a:gd name="connsiteY1" fmla="*/ 0 h 113081"/>
                <a:gd name="connsiteX2" fmla="*/ 1742978 w 1761737"/>
                <a:gd name="connsiteY2" fmla="*/ 527 h 113081"/>
                <a:gd name="connsiteX3" fmla="*/ 1761737 w 1761737"/>
                <a:gd name="connsiteY3" fmla="*/ 19286 h 113081"/>
                <a:gd name="connsiteX4" fmla="*/ 1761737 w 1761737"/>
                <a:gd name="connsiteY4" fmla="*/ 94322 h 113081"/>
                <a:gd name="connsiteX5" fmla="*/ 1742978 w 1761737"/>
                <a:gd name="connsiteY5" fmla="*/ 113081 h 113081"/>
                <a:gd name="connsiteX6" fmla="*/ 40059 w 1761737"/>
                <a:gd name="connsiteY6" fmla="*/ 113081 h 113081"/>
                <a:gd name="connsiteX7" fmla="*/ 21300 w 1761737"/>
                <a:gd name="connsiteY7" fmla="*/ 94322 h 113081"/>
                <a:gd name="connsiteX0" fmla="*/ 24206 w 1764643"/>
                <a:gd name="connsiteY0" fmla="*/ 94322 h 113081"/>
                <a:gd name="connsiteX1" fmla="*/ 107959 w 1764643"/>
                <a:gd name="connsiteY1" fmla="*/ 0 h 113081"/>
                <a:gd name="connsiteX2" fmla="*/ 1745884 w 1764643"/>
                <a:gd name="connsiteY2" fmla="*/ 527 h 113081"/>
                <a:gd name="connsiteX3" fmla="*/ 1764643 w 1764643"/>
                <a:gd name="connsiteY3" fmla="*/ 19286 h 113081"/>
                <a:gd name="connsiteX4" fmla="*/ 1764643 w 1764643"/>
                <a:gd name="connsiteY4" fmla="*/ 94322 h 113081"/>
                <a:gd name="connsiteX5" fmla="*/ 1745884 w 1764643"/>
                <a:gd name="connsiteY5" fmla="*/ 113081 h 113081"/>
                <a:gd name="connsiteX6" fmla="*/ 42965 w 1764643"/>
                <a:gd name="connsiteY6" fmla="*/ 113081 h 113081"/>
                <a:gd name="connsiteX7" fmla="*/ 24206 w 1764643"/>
                <a:gd name="connsiteY7" fmla="*/ 94322 h 113081"/>
                <a:gd name="connsiteX0" fmla="*/ 27960 w 1768397"/>
                <a:gd name="connsiteY0" fmla="*/ 93795 h 112554"/>
                <a:gd name="connsiteX1" fmla="*/ 104655 w 1768397"/>
                <a:gd name="connsiteY1" fmla="*/ 577 h 112554"/>
                <a:gd name="connsiteX2" fmla="*/ 1749638 w 1768397"/>
                <a:gd name="connsiteY2" fmla="*/ 0 h 112554"/>
                <a:gd name="connsiteX3" fmla="*/ 1768397 w 1768397"/>
                <a:gd name="connsiteY3" fmla="*/ 18759 h 112554"/>
                <a:gd name="connsiteX4" fmla="*/ 1768397 w 1768397"/>
                <a:gd name="connsiteY4" fmla="*/ 93795 h 112554"/>
                <a:gd name="connsiteX5" fmla="*/ 1749638 w 1768397"/>
                <a:gd name="connsiteY5" fmla="*/ 112554 h 112554"/>
                <a:gd name="connsiteX6" fmla="*/ 46719 w 1768397"/>
                <a:gd name="connsiteY6" fmla="*/ 112554 h 112554"/>
                <a:gd name="connsiteX7" fmla="*/ 27960 w 1768397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41205 w 1762883"/>
                <a:gd name="connsiteY6" fmla="*/ 112554 h 112554"/>
                <a:gd name="connsiteX7" fmla="*/ 22446 w 1762883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22446 w 1762883"/>
                <a:gd name="connsiteY6" fmla="*/ 93795 h 112554"/>
                <a:gd name="connsiteX0" fmla="*/ 22446 w 1762883"/>
                <a:gd name="connsiteY0" fmla="*/ 93795 h 104341"/>
                <a:gd name="connsiteX1" fmla="*/ 99141 w 1762883"/>
                <a:gd name="connsiteY1" fmla="*/ 577 h 104341"/>
                <a:gd name="connsiteX2" fmla="*/ 1744124 w 1762883"/>
                <a:gd name="connsiteY2" fmla="*/ 0 h 104341"/>
                <a:gd name="connsiteX3" fmla="*/ 1762883 w 1762883"/>
                <a:gd name="connsiteY3" fmla="*/ 18759 h 104341"/>
                <a:gd name="connsiteX4" fmla="*/ 1762883 w 1762883"/>
                <a:gd name="connsiteY4" fmla="*/ 93795 h 104341"/>
                <a:gd name="connsiteX5" fmla="*/ 22446 w 1762883"/>
                <a:gd name="connsiteY5" fmla="*/ 93795 h 104341"/>
                <a:gd name="connsiteX0" fmla="*/ 22446 w 1762883"/>
                <a:gd name="connsiteY0" fmla="*/ 93795 h 104655"/>
                <a:gd name="connsiteX1" fmla="*/ 99141 w 1762883"/>
                <a:gd name="connsiteY1" fmla="*/ 577 h 104655"/>
                <a:gd name="connsiteX2" fmla="*/ 1744124 w 1762883"/>
                <a:gd name="connsiteY2" fmla="*/ 0 h 104655"/>
                <a:gd name="connsiteX3" fmla="*/ 1762883 w 1762883"/>
                <a:gd name="connsiteY3" fmla="*/ 18759 h 104655"/>
                <a:gd name="connsiteX4" fmla="*/ 1712374 w 1762883"/>
                <a:gd name="connsiteY4" fmla="*/ 94466 h 104655"/>
                <a:gd name="connsiteX5" fmla="*/ 22446 w 1762883"/>
                <a:gd name="connsiteY5" fmla="*/ 93795 h 104655"/>
                <a:gd name="connsiteX0" fmla="*/ 22446 w 1937028"/>
                <a:gd name="connsiteY0" fmla="*/ 93795 h 104655"/>
                <a:gd name="connsiteX1" fmla="*/ 99141 w 1937028"/>
                <a:gd name="connsiteY1" fmla="*/ 577 h 104655"/>
                <a:gd name="connsiteX2" fmla="*/ 1744124 w 1937028"/>
                <a:gd name="connsiteY2" fmla="*/ 0 h 104655"/>
                <a:gd name="connsiteX3" fmla="*/ 1712374 w 1937028"/>
                <a:gd name="connsiteY3" fmla="*/ 94466 h 104655"/>
                <a:gd name="connsiteX4" fmla="*/ 22446 w 1937028"/>
                <a:gd name="connsiteY4" fmla="*/ 93795 h 104655"/>
                <a:gd name="connsiteX0" fmla="*/ 22446 w 1879961"/>
                <a:gd name="connsiteY0" fmla="*/ 95461 h 106321"/>
                <a:gd name="connsiteX1" fmla="*/ 99141 w 1879961"/>
                <a:gd name="connsiteY1" fmla="*/ 2243 h 106321"/>
                <a:gd name="connsiteX2" fmla="*/ 1616121 w 1879961"/>
                <a:gd name="connsiteY2" fmla="*/ 0 h 106321"/>
                <a:gd name="connsiteX3" fmla="*/ 1712374 w 1879961"/>
                <a:gd name="connsiteY3" fmla="*/ 96132 h 106321"/>
                <a:gd name="connsiteX4" fmla="*/ 22446 w 1879961"/>
                <a:gd name="connsiteY4" fmla="*/ 95461 h 106321"/>
                <a:gd name="connsiteX0" fmla="*/ 22446 w 1846773"/>
                <a:gd name="connsiteY0" fmla="*/ 95461 h 106321"/>
                <a:gd name="connsiteX1" fmla="*/ 99141 w 1846773"/>
                <a:gd name="connsiteY1" fmla="*/ 2243 h 106321"/>
                <a:gd name="connsiteX2" fmla="*/ 1616121 w 1846773"/>
                <a:gd name="connsiteY2" fmla="*/ 0 h 106321"/>
                <a:gd name="connsiteX3" fmla="*/ 1712374 w 1846773"/>
                <a:gd name="connsiteY3" fmla="*/ 96132 h 106321"/>
                <a:gd name="connsiteX4" fmla="*/ 22446 w 1846773"/>
                <a:gd name="connsiteY4" fmla="*/ 95461 h 106321"/>
                <a:gd name="connsiteX0" fmla="*/ 22446 w 1712374"/>
                <a:gd name="connsiteY0" fmla="*/ 95461 h 106321"/>
                <a:gd name="connsiteX1" fmla="*/ 99141 w 1712374"/>
                <a:gd name="connsiteY1" fmla="*/ 2243 h 106321"/>
                <a:gd name="connsiteX2" fmla="*/ 1616121 w 1712374"/>
                <a:gd name="connsiteY2" fmla="*/ 0 h 106321"/>
                <a:gd name="connsiteX3" fmla="*/ 1712374 w 1712374"/>
                <a:gd name="connsiteY3" fmla="*/ 96132 h 106321"/>
                <a:gd name="connsiteX4" fmla="*/ 22446 w 1712374"/>
                <a:gd name="connsiteY4" fmla="*/ 95461 h 106321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0 w 1777015"/>
                <a:gd name="connsiteY0" fmla="*/ 91352 h 103150"/>
                <a:gd name="connsiteX1" fmla="*/ 163782 w 1777015"/>
                <a:gd name="connsiteY1" fmla="*/ 0 h 103150"/>
                <a:gd name="connsiteX2" fmla="*/ 1558229 w 1777015"/>
                <a:gd name="connsiteY2" fmla="*/ 22980 h 103150"/>
                <a:gd name="connsiteX3" fmla="*/ 1777015 w 1777015"/>
                <a:gd name="connsiteY3" fmla="*/ 93889 h 103150"/>
                <a:gd name="connsiteX4" fmla="*/ 0 w 1777015"/>
                <a:gd name="connsiteY4" fmla="*/ 91352 h 103150"/>
                <a:gd name="connsiteX0" fmla="*/ 0 w 1777015"/>
                <a:gd name="connsiteY0" fmla="*/ 91352 h 103150"/>
                <a:gd name="connsiteX1" fmla="*/ 163782 w 1777015"/>
                <a:gd name="connsiteY1" fmla="*/ 0 h 103150"/>
                <a:gd name="connsiteX2" fmla="*/ 1558229 w 1777015"/>
                <a:gd name="connsiteY2" fmla="*/ 22980 h 103150"/>
                <a:gd name="connsiteX3" fmla="*/ 1777015 w 1777015"/>
                <a:gd name="connsiteY3" fmla="*/ 93889 h 103150"/>
                <a:gd name="connsiteX4" fmla="*/ 0 w 1777015"/>
                <a:gd name="connsiteY4" fmla="*/ 91352 h 10315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22247"/>
                <a:gd name="connsiteY0" fmla="*/ 77742 h 90418"/>
                <a:gd name="connsiteX1" fmla="*/ 274855 w 1722247"/>
                <a:gd name="connsiteY1" fmla="*/ 0 h 90418"/>
                <a:gd name="connsiteX2" fmla="*/ 1558229 w 1722247"/>
                <a:gd name="connsiteY2" fmla="*/ 9370 h 90418"/>
                <a:gd name="connsiteX3" fmla="*/ 1722247 w 1722247"/>
                <a:gd name="connsiteY3" fmla="*/ 81880 h 90418"/>
                <a:gd name="connsiteX4" fmla="*/ 0 w 1722247"/>
                <a:gd name="connsiteY4" fmla="*/ 77742 h 90418"/>
                <a:gd name="connsiteX0" fmla="*/ 0 w 1722247"/>
                <a:gd name="connsiteY0" fmla="*/ 77742 h 90418"/>
                <a:gd name="connsiteX1" fmla="*/ 274855 w 1722247"/>
                <a:gd name="connsiteY1" fmla="*/ 0 h 90418"/>
                <a:gd name="connsiteX2" fmla="*/ 1558229 w 1722247"/>
                <a:gd name="connsiteY2" fmla="*/ 9370 h 90418"/>
                <a:gd name="connsiteX3" fmla="*/ 1722247 w 1722247"/>
                <a:gd name="connsiteY3" fmla="*/ 81880 h 90418"/>
                <a:gd name="connsiteX4" fmla="*/ 0 w 1722247"/>
                <a:gd name="connsiteY4" fmla="*/ 77742 h 90418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  <a:gd name="connsiteX0" fmla="*/ 0 w 1666445"/>
                <a:gd name="connsiteY0" fmla="*/ 78342 h 90681"/>
                <a:gd name="connsiteX1" fmla="*/ 202935 w 1666445"/>
                <a:gd name="connsiteY1" fmla="*/ 0 h 90681"/>
                <a:gd name="connsiteX2" fmla="*/ 1486309 w 1666445"/>
                <a:gd name="connsiteY2" fmla="*/ 9370 h 90681"/>
                <a:gd name="connsiteX3" fmla="*/ 1650327 w 1666445"/>
                <a:gd name="connsiteY3" fmla="*/ 81880 h 90681"/>
                <a:gd name="connsiteX4" fmla="*/ 0 w 1666445"/>
                <a:gd name="connsiteY4" fmla="*/ 78342 h 90681"/>
                <a:gd name="connsiteX0" fmla="*/ 0 w 1742742"/>
                <a:gd name="connsiteY0" fmla="*/ 78342 h 90681"/>
                <a:gd name="connsiteX1" fmla="*/ 202935 w 1742742"/>
                <a:gd name="connsiteY1" fmla="*/ 0 h 90681"/>
                <a:gd name="connsiteX2" fmla="*/ 1486309 w 1742742"/>
                <a:gd name="connsiteY2" fmla="*/ 9370 h 90681"/>
                <a:gd name="connsiteX3" fmla="*/ 1650327 w 1742742"/>
                <a:gd name="connsiteY3" fmla="*/ 81880 h 90681"/>
                <a:gd name="connsiteX4" fmla="*/ 0 w 1742742"/>
                <a:gd name="connsiteY4" fmla="*/ 78342 h 90681"/>
                <a:gd name="connsiteX0" fmla="*/ 0 w 1841395"/>
                <a:gd name="connsiteY0" fmla="*/ 78342 h 90681"/>
                <a:gd name="connsiteX1" fmla="*/ 202935 w 1841395"/>
                <a:gd name="connsiteY1" fmla="*/ 0 h 90681"/>
                <a:gd name="connsiteX2" fmla="*/ 1653016 w 1841395"/>
                <a:gd name="connsiteY2" fmla="*/ 7549 h 90681"/>
                <a:gd name="connsiteX3" fmla="*/ 1650327 w 1841395"/>
                <a:gd name="connsiteY3" fmla="*/ 81880 h 90681"/>
                <a:gd name="connsiteX4" fmla="*/ 0 w 1841395"/>
                <a:gd name="connsiteY4" fmla="*/ 78342 h 90681"/>
                <a:gd name="connsiteX0" fmla="*/ 0 w 1700986"/>
                <a:gd name="connsiteY0" fmla="*/ 78342 h 90681"/>
                <a:gd name="connsiteX1" fmla="*/ 202935 w 1700986"/>
                <a:gd name="connsiteY1" fmla="*/ 0 h 90681"/>
                <a:gd name="connsiteX2" fmla="*/ 1653016 w 1700986"/>
                <a:gd name="connsiteY2" fmla="*/ 7549 h 90681"/>
                <a:gd name="connsiteX3" fmla="*/ 1650327 w 1700986"/>
                <a:gd name="connsiteY3" fmla="*/ 81880 h 90681"/>
                <a:gd name="connsiteX4" fmla="*/ 0 w 1700986"/>
                <a:gd name="connsiteY4" fmla="*/ 78342 h 90681"/>
                <a:gd name="connsiteX0" fmla="*/ 0 w 1691193"/>
                <a:gd name="connsiteY0" fmla="*/ 78342 h 90681"/>
                <a:gd name="connsiteX1" fmla="*/ 202935 w 1691193"/>
                <a:gd name="connsiteY1" fmla="*/ 0 h 90681"/>
                <a:gd name="connsiteX2" fmla="*/ 1653016 w 1691193"/>
                <a:gd name="connsiteY2" fmla="*/ 7549 h 90681"/>
                <a:gd name="connsiteX3" fmla="*/ 1650327 w 1691193"/>
                <a:gd name="connsiteY3" fmla="*/ 81880 h 90681"/>
                <a:gd name="connsiteX4" fmla="*/ 0 w 1691193"/>
                <a:gd name="connsiteY4" fmla="*/ 78342 h 90681"/>
                <a:gd name="connsiteX0" fmla="*/ 0 w 1700559"/>
                <a:gd name="connsiteY0" fmla="*/ 78342 h 90850"/>
                <a:gd name="connsiteX1" fmla="*/ 202935 w 1700559"/>
                <a:gd name="connsiteY1" fmla="*/ 0 h 90850"/>
                <a:gd name="connsiteX2" fmla="*/ 1653016 w 1700559"/>
                <a:gd name="connsiteY2" fmla="*/ 7549 h 90850"/>
                <a:gd name="connsiteX3" fmla="*/ 1663212 w 1700559"/>
                <a:gd name="connsiteY3" fmla="*/ 82183 h 90850"/>
                <a:gd name="connsiteX4" fmla="*/ 0 w 1700559"/>
                <a:gd name="connsiteY4" fmla="*/ 78342 h 90850"/>
                <a:gd name="connsiteX0" fmla="*/ 0 w 1681495"/>
                <a:gd name="connsiteY0" fmla="*/ 78342 h 90850"/>
                <a:gd name="connsiteX1" fmla="*/ 202935 w 1681495"/>
                <a:gd name="connsiteY1" fmla="*/ 0 h 90850"/>
                <a:gd name="connsiteX2" fmla="*/ 1653016 w 1681495"/>
                <a:gd name="connsiteY2" fmla="*/ 7549 h 90850"/>
                <a:gd name="connsiteX3" fmla="*/ 1663212 w 1681495"/>
                <a:gd name="connsiteY3" fmla="*/ 82183 h 90850"/>
                <a:gd name="connsiteX4" fmla="*/ 0 w 1681495"/>
                <a:gd name="connsiteY4" fmla="*/ 78342 h 90850"/>
                <a:gd name="connsiteX0" fmla="*/ 31553 w 1713048"/>
                <a:gd name="connsiteY0" fmla="*/ 84956 h 97464"/>
                <a:gd name="connsiteX1" fmla="*/ 80465 w 1713048"/>
                <a:gd name="connsiteY1" fmla="*/ 0 h 97464"/>
                <a:gd name="connsiteX2" fmla="*/ 1684569 w 1713048"/>
                <a:gd name="connsiteY2" fmla="*/ 14163 h 97464"/>
                <a:gd name="connsiteX3" fmla="*/ 1694765 w 1713048"/>
                <a:gd name="connsiteY3" fmla="*/ 88797 h 97464"/>
                <a:gd name="connsiteX4" fmla="*/ 31553 w 1713048"/>
                <a:gd name="connsiteY4" fmla="*/ 84956 h 97464"/>
                <a:gd name="connsiteX0" fmla="*/ 0 w 1681495"/>
                <a:gd name="connsiteY0" fmla="*/ 84956 h 97464"/>
                <a:gd name="connsiteX1" fmla="*/ 48912 w 1681495"/>
                <a:gd name="connsiteY1" fmla="*/ 0 h 97464"/>
                <a:gd name="connsiteX2" fmla="*/ 1653016 w 1681495"/>
                <a:gd name="connsiteY2" fmla="*/ 14163 h 97464"/>
                <a:gd name="connsiteX3" fmla="*/ 1663212 w 1681495"/>
                <a:gd name="connsiteY3" fmla="*/ 88797 h 97464"/>
                <a:gd name="connsiteX4" fmla="*/ 0 w 1681495"/>
                <a:gd name="connsiteY4" fmla="*/ 84956 h 97464"/>
                <a:gd name="connsiteX0" fmla="*/ 34901 w 1716396"/>
                <a:gd name="connsiteY0" fmla="*/ 84956 h 97464"/>
                <a:gd name="connsiteX1" fmla="*/ 83813 w 1716396"/>
                <a:gd name="connsiteY1" fmla="*/ 0 h 97464"/>
                <a:gd name="connsiteX2" fmla="*/ 1687917 w 1716396"/>
                <a:gd name="connsiteY2" fmla="*/ 14163 h 97464"/>
                <a:gd name="connsiteX3" fmla="*/ 1698113 w 1716396"/>
                <a:gd name="connsiteY3" fmla="*/ 88797 h 97464"/>
                <a:gd name="connsiteX4" fmla="*/ 34901 w 1716396"/>
                <a:gd name="connsiteY4" fmla="*/ 84956 h 97464"/>
                <a:gd name="connsiteX0" fmla="*/ 5264 w 1686759"/>
                <a:gd name="connsiteY0" fmla="*/ 84956 h 97464"/>
                <a:gd name="connsiteX1" fmla="*/ 54176 w 1686759"/>
                <a:gd name="connsiteY1" fmla="*/ 0 h 97464"/>
                <a:gd name="connsiteX2" fmla="*/ 1658280 w 1686759"/>
                <a:gd name="connsiteY2" fmla="*/ 14163 h 97464"/>
                <a:gd name="connsiteX3" fmla="*/ 1668476 w 1686759"/>
                <a:gd name="connsiteY3" fmla="*/ 88797 h 97464"/>
                <a:gd name="connsiteX4" fmla="*/ 5264 w 1686759"/>
                <a:gd name="connsiteY4" fmla="*/ 84956 h 97464"/>
                <a:gd name="connsiteX0" fmla="*/ 204 w 1681699"/>
                <a:gd name="connsiteY0" fmla="*/ 84956 h 97464"/>
                <a:gd name="connsiteX1" fmla="*/ 49116 w 1681699"/>
                <a:gd name="connsiteY1" fmla="*/ 0 h 97464"/>
                <a:gd name="connsiteX2" fmla="*/ 1653220 w 1681699"/>
                <a:gd name="connsiteY2" fmla="*/ 14163 h 97464"/>
                <a:gd name="connsiteX3" fmla="*/ 1663416 w 1681699"/>
                <a:gd name="connsiteY3" fmla="*/ 88797 h 97464"/>
                <a:gd name="connsiteX4" fmla="*/ 204 w 1681699"/>
                <a:gd name="connsiteY4" fmla="*/ 84956 h 97464"/>
                <a:gd name="connsiteX0" fmla="*/ 66 w 1681561"/>
                <a:gd name="connsiteY0" fmla="*/ 84956 h 97464"/>
                <a:gd name="connsiteX1" fmla="*/ 48978 w 1681561"/>
                <a:gd name="connsiteY1" fmla="*/ 0 h 97464"/>
                <a:gd name="connsiteX2" fmla="*/ 1653082 w 1681561"/>
                <a:gd name="connsiteY2" fmla="*/ 14163 h 97464"/>
                <a:gd name="connsiteX3" fmla="*/ 1663278 w 1681561"/>
                <a:gd name="connsiteY3" fmla="*/ 88797 h 97464"/>
                <a:gd name="connsiteX4" fmla="*/ 66 w 1681561"/>
                <a:gd name="connsiteY4" fmla="*/ 84956 h 97464"/>
                <a:gd name="connsiteX0" fmla="*/ 66 w 1684027"/>
                <a:gd name="connsiteY0" fmla="*/ 84956 h 97464"/>
                <a:gd name="connsiteX1" fmla="*/ 48978 w 1684027"/>
                <a:gd name="connsiteY1" fmla="*/ 0 h 97464"/>
                <a:gd name="connsiteX2" fmla="*/ 1662113 w 1684027"/>
                <a:gd name="connsiteY2" fmla="*/ 13839 h 97464"/>
                <a:gd name="connsiteX3" fmla="*/ 1663278 w 1684027"/>
                <a:gd name="connsiteY3" fmla="*/ 88797 h 97464"/>
                <a:gd name="connsiteX4" fmla="*/ 66 w 1684027"/>
                <a:gd name="connsiteY4" fmla="*/ 84956 h 9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4027" h="97464">
                  <a:moveTo>
                    <a:pt x="66" y="84956"/>
                  </a:moveTo>
                  <a:cubicBezTo>
                    <a:pt x="-1030" y="17012"/>
                    <a:pt x="11486" y="18244"/>
                    <a:pt x="48978" y="0"/>
                  </a:cubicBezTo>
                  <a:lnTo>
                    <a:pt x="1662113" y="13839"/>
                  </a:lnTo>
                  <a:cubicBezTo>
                    <a:pt x="1672189" y="15774"/>
                    <a:pt x="1705275" y="44122"/>
                    <a:pt x="1663278" y="88797"/>
                  </a:cubicBezTo>
                  <a:cubicBezTo>
                    <a:pt x="1373205" y="101303"/>
                    <a:pt x="277356" y="100492"/>
                    <a:pt x="66" y="84956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2" name="Téglalap 31">
              <a:hlinkClick r:id="rId11" action="ppaction://hlinksldjump"/>
            </p:cNvPr>
            <p:cNvSpPr/>
            <p:nvPr/>
          </p:nvSpPr>
          <p:spPr>
            <a:xfrm rot="1470397">
              <a:off x="6585511" y="2760880"/>
              <a:ext cx="1808855" cy="45719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3" name="Lekerekített téglalap 69">
              <a:hlinkClick r:id="rId11" action="ppaction://hlinksldjump"/>
            </p:cNvPr>
            <p:cNvSpPr/>
            <p:nvPr/>
          </p:nvSpPr>
          <p:spPr>
            <a:xfrm rot="1453720">
              <a:off x="6525206" y="3236517"/>
              <a:ext cx="1369469" cy="216392"/>
            </a:xfrm>
            <a:custGeom>
              <a:avLst/>
              <a:gdLst>
                <a:gd name="connsiteX0" fmla="*/ 0 w 1740437"/>
                <a:gd name="connsiteY0" fmla="*/ 18759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0 w 1740437"/>
                <a:gd name="connsiteY8" fmla="*/ 18759 h 112554"/>
                <a:gd name="connsiteX0" fmla="*/ 46173 w 1740437"/>
                <a:gd name="connsiteY0" fmla="*/ 21176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46173 w 1740437"/>
                <a:gd name="connsiteY8" fmla="*/ 21176 h 112554"/>
                <a:gd name="connsiteX0" fmla="*/ 113824 w 1854261"/>
                <a:gd name="connsiteY0" fmla="*/ 93795 h 112554"/>
                <a:gd name="connsiteX1" fmla="*/ 132583 w 1854261"/>
                <a:gd name="connsiteY1" fmla="*/ 0 h 112554"/>
                <a:gd name="connsiteX2" fmla="*/ 1835502 w 1854261"/>
                <a:gd name="connsiteY2" fmla="*/ 0 h 112554"/>
                <a:gd name="connsiteX3" fmla="*/ 1854261 w 1854261"/>
                <a:gd name="connsiteY3" fmla="*/ 18759 h 112554"/>
                <a:gd name="connsiteX4" fmla="*/ 1854261 w 1854261"/>
                <a:gd name="connsiteY4" fmla="*/ 93795 h 112554"/>
                <a:gd name="connsiteX5" fmla="*/ 1835502 w 1854261"/>
                <a:gd name="connsiteY5" fmla="*/ 112554 h 112554"/>
                <a:gd name="connsiteX6" fmla="*/ 132583 w 1854261"/>
                <a:gd name="connsiteY6" fmla="*/ 112554 h 112554"/>
                <a:gd name="connsiteX7" fmla="*/ 113824 w 1854261"/>
                <a:gd name="connsiteY7" fmla="*/ 93795 h 112554"/>
                <a:gd name="connsiteX0" fmla="*/ 69808 w 1810245"/>
                <a:gd name="connsiteY0" fmla="*/ 94322 h 113081"/>
                <a:gd name="connsiteX1" fmla="*/ 153561 w 1810245"/>
                <a:gd name="connsiteY1" fmla="*/ 0 h 113081"/>
                <a:gd name="connsiteX2" fmla="*/ 1791486 w 1810245"/>
                <a:gd name="connsiteY2" fmla="*/ 527 h 113081"/>
                <a:gd name="connsiteX3" fmla="*/ 1810245 w 1810245"/>
                <a:gd name="connsiteY3" fmla="*/ 19286 h 113081"/>
                <a:gd name="connsiteX4" fmla="*/ 1810245 w 1810245"/>
                <a:gd name="connsiteY4" fmla="*/ 94322 h 113081"/>
                <a:gd name="connsiteX5" fmla="*/ 1791486 w 1810245"/>
                <a:gd name="connsiteY5" fmla="*/ 113081 h 113081"/>
                <a:gd name="connsiteX6" fmla="*/ 88567 w 1810245"/>
                <a:gd name="connsiteY6" fmla="*/ 113081 h 113081"/>
                <a:gd name="connsiteX7" fmla="*/ 69808 w 1810245"/>
                <a:gd name="connsiteY7" fmla="*/ 94322 h 113081"/>
                <a:gd name="connsiteX0" fmla="*/ 21300 w 1761737"/>
                <a:gd name="connsiteY0" fmla="*/ 94322 h 113081"/>
                <a:gd name="connsiteX1" fmla="*/ 105053 w 1761737"/>
                <a:gd name="connsiteY1" fmla="*/ 0 h 113081"/>
                <a:gd name="connsiteX2" fmla="*/ 1742978 w 1761737"/>
                <a:gd name="connsiteY2" fmla="*/ 527 h 113081"/>
                <a:gd name="connsiteX3" fmla="*/ 1761737 w 1761737"/>
                <a:gd name="connsiteY3" fmla="*/ 19286 h 113081"/>
                <a:gd name="connsiteX4" fmla="*/ 1761737 w 1761737"/>
                <a:gd name="connsiteY4" fmla="*/ 94322 h 113081"/>
                <a:gd name="connsiteX5" fmla="*/ 1742978 w 1761737"/>
                <a:gd name="connsiteY5" fmla="*/ 113081 h 113081"/>
                <a:gd name="connsiteX6" fmla="*/ 40059 w 1761737"/>
                <a:gd name="connsiteY6" fmla="*/ 113081 h 113081"/>
                <a:gd name="connsiteX7" fmla="*/ 21300 w 1761737"/>
                <a:gd name="connsiteY7" fmla="*/ 94322 h 113081"/>
                <a:gd name="connsiteX0" fmla="*/ 24206 w 1764643"/>
                <a:gd name="connsiteY0" fmla="*/ 94322 h 113081"/>
                <a:gd name="connsiteX1" fmla="*/ 107959 w 1764643"/>
                <a:gd name="connsiteY1" fmla="*/ 0 h 113081"/>
                <a:gd name="connsiteX2" fmla="*/ 1745884 w 1764643"/>
                <a:gd name="connsiteY2" fmla="*/ 527 h 113081"/>
                <a:gd name="connsiteX3" fmla="*/ 1764643 w 1764643"/>
                <a:gd name="connsiteY3" fmla="*/ 19286 h 113081"/>
                <a:gd name="connsiteX4" fmla="*/ 1764643 w 1764643"/>
                <a:gd name="connsiteY4" fmla="*/ 94322 h 113081"/>
                <a:gd name="connsiteX5" fmla="*/ 1745884 w 1764643"/>
                <a:gd name="connsiteY5" fmla="*/ 113081 h 113081"/>
                <a:gd name="connsiteX6" fmla="*/ 42965 w 1764643"/>
                <a:gd name="connsiteY6" fmla="*/ 113081 h 113081"/>
                <a:gd name="connsiteX7" fmla="*/ 24206 w 1764643"/>
                <a:gd name="connsiteY7" fmla="*/ 94322 h 113081"/>
                <a:gd name="connsiteX0" fmla="*/ 27960 w 1768397"/>
                <a:gd name="connsiteY0" fmla="*/ 93795 h 112554"/>
                <a:gd name="connsiteX1" fmla="*/ 104655 w 1768397"/>
                <a:gd name="connsiteY1" fmla="*/ 577 h 112554"/>
                <a:gd name="connsiteX2" fmla="*/ 1749638 w 1768397"/>
                <a:gd name="connsiteY2" fmla="*/ 0 h 112554"/>
                <a:gd name="connsiteX3" fmla="*/ 1768397 w 1768397"/>
                <a:gd name="connsiteY3" fmla="*/ 18759 h 112554"/>
                <a:gd name="connsiteX4" fmla="*/ 1768397 w 1768397"/>
                <a:gd name="connsiteY4" fmla="*/ 93795 h 112554"/>
                <a:gd name="connsiteX5" fmla="*/ 1749638 w 1768397"/>
                <a:gd name="connsiteY5" fmla="*/ 112554 h 112554"/>
                <a:gd name="connsiteX6" fmla="*/ 46719 w 1768397"/>
                <a:gd name="connsiteY6" fmla="*/ 112554 h 112554"/>
                <a:gd name="connsiteX7" fmla="*/ 27960 w 1768397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41205 w 1762883"/>
                <a:gd name="connsiteY6" fmla="*/ 112554 h 112554"/>
                <a:gd name="connsiteX7" fmla="*/ 22446 w 1762883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22446 w 1762883"/>
                <a:gd name="connsiteY6" fmla="*/ 93795 h 112554"/>
                <a:gd name="connsiteX0" fmla="*/ 22446 w 1762883"/>
                <a:gd name="connsiteY0" fmla="*/ 93795 h 104341"/>
                <a:gd name="connsiteX1" fmla="*/ 99141 w 1762883"/>
                <a:gd name="connsiteY1" fmla="*/ 577 h 104341"/>
                <a:gd name="connsiteX2" fmla="*/ 1744124 w 1762883"/>
                <a:gd name="connsiteY2" fmla="*/ 0 h 104341"/>
                <a:gd name="connsiteX3" fmla="*/ 1762883 w 1762883"/>
                <a:gd name="connsiteY3" fmla="*/ 18759 h 104341"/>
                <a:gd name="connsiteX4" fmla="*/ 1762883 w 1762883"/>
                <a:gd name="connsiteY4" fmla="*/ 93795 h 104341"/>
                <a:gd name="connsiteX5" fmla="*/ 22446 w 1762883"/>
                <a:gd name="connsiteY5" fmla="*/ 93795 h 104341"/>
                <a:gd name="connsiteX0" fmla="*/ 22446 w 1762883"/>
                <a:gd name="connsiteY0" fmla="*/ 93795 h 104655"/>
                <a:gd name="connsiteX1" fmla="*/ 99141 w 1762883"/>
                <a:gd name="connsiteY1" fmla="*/ 577 h 104655"/>
                <a:gd name="connsiteX2" fmla="*/ 1744124 w 1762883"/>
                <a:gd name="connsiteY2" fmla="*/ 0 h 104655"/>
                <a:gd name="connsiteX3" fmla="*/ 1762883 w 1762883"/>
                <a:gd name="connsiteY3" fmla="*/ 18759 h 104655"/>
                <a:gd name="connsiteX4" fmla="*/ 1712374 w 1762883"/>
                <a:gd name="connsiteY4" fmla="*/ 94466 h 104655"/>
                <a:gd name="connsiteX5" fmla="*/ 22446 w 1762883"/>
                <a:gd name="connsiteY5" fmla="*/ 93795 h 104655"/>
                <a:gd name="connsiteX0" fmla="*/ 22446 w 1937028"/>
                <a:gd name="connsiteY0" fmla="*/ 93795 h 104655"/>
                <a:gd name="connsiteX1" fmla="*/ 99141 w 1937028"/>
                <a:gd name="connsiteY1" fmla="*/ 577 h 104655"/>
                <a:gd name="connsiteX2" fmla="*/ 1744124 w 1937028"/>
                <a:gd name="connsiteY2" fmla="*/ 0 h 104655"/>
                <a:gd name="connsiteX3" fmla="*/ 1712374 w 1937028"/>
                <a:gd name="connsiteY3" fmla="*/ 94466 h 104655"/>
                <a:gd name="connsiteX4" fmla="*/ 22446 w 1937028"/>
                <a:gd name="connsiteY4" fmla="*/ 93795 h 104655"/>
                <a:gd name="connsiteX0" fmla="*/ 22446 w 1879961"/>
                <a:gd name="connsiteY0" fmla="*/ 95461 h 106321"/>
                <a:gd name="connsiteX1" fmla="*/ 99141 w 1879961"/>
                <a:gd name="connsiteY1" fmla="*/ 2243 h 106321"/>
                <a:gd name="connsiteX2" fmla="*/ 1616121 w 1879961"/>
                <a:gd name="connsiteY2" fmla="*/ 0 h 106321"/>
                <a:gd name="connsiteX3" fmla="*/ 1712374 w 1879961"/>
                <a:gd name="connsiteY3" fmla="*/ 96132 h 106321"/>
                <a:gd name="connsiteX4" fmla="*/ 22446 w 1879961"/>
                <a:gd name="connsiteY4" fmla="*/ 95461 h 106321"/>
                <a:gd name="connsiteX0" fmla="*/ 22446 w 1846773"/>
                <a:gd name="connsiteY0" fmla="*/ 95461 h 106321"/>
                <a:gd name="connsiteX1" fmla="*/ 99141 w 1846773"/>
                <a:gd name="connsiteY1" fmla="*/ 2243 h 106321"/>
                <a:gd name="connsiteX2" fmla="*/ 1616121 w 1846773"/>
                <a:gd name="connsiteY2" fmla="*/ 0 h 106321"/>
                <a:gd name="connsiteX3" fmla="*/ 1712374 w 1846773"/>
                <a:gd name="connsiteY3" fmla="*/ 96132 h 106321"/>
                <a:gd name="connsiteX4" fmla="*/ 22446 w 1846773"/>
                <a:gd name="connsiteY4" fmla="*/ 95461 h 106321"/>
                <a:gd name="connsiteX0" fmla="*/ 22446 w 1712374"/>
                <a:gd name="connsiteY0" fmla="*/ 95461 h 106321"/>
                <a:gd name="connsiteX1" fmla="*/ 99141 w 1712374"/>
                <a:gd name="connsiteY1" fmla="*/ 2243 h 106321"/>
                <a:gd name="connsiteX2" fmla="*/ 1616121 w 1712374"/>
                <a:gd name="connsiteY2" fmla="*/ 0 h 106321"/>
                <a:gd name="connsiteX3" fmla="*/ 1712374 w 1712374"/>
                <a:gd name="connsiteY3" fmla="*/ 96132 h 106321"/>
                <a:gd name="connsiteX4" fmla="*/ 22446 w 1712374"/>
                <a:gd name="connsiteY4" fmla="*/ 95461 h 106321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0 w 1777015"/>
                <a:gd name="connsiteY0" fmla="*/ 91352 h 103150"/>
                <a:gd name="connsiteX1" fmla="*/ 163782 w 1777015"/>
                <a:gd name="connsiteY1" fmla="*/ 0 h 103150"/>
                <a:gd name="connsiteX2" fmla="*/ 1558229 w 1777015"/>
                <a:gd name="connsiteY2" fmla="*/ 22980 h 103150"/>
                <a:gd name="connsiteX3" fmla="*/ 1777015 w 1777015"/>
                <a:gd name="connsiteY3" fmla="*/ 93889 h 103150"/>
                <a:gd name="connsiteX4" fmla="*/ 0 w 1777015"/>
                <a:gd name="connsiteY4" fmla="*/ 91352 h 103150"/>
                <a:gd name="connsiteX0" fmla="*/ 0 w 1777015"/>
                <a:gd name="connsiteY0" fmla="*/ 91352 h 103150"/>
                <a:gd name="connsiteX1" fmla="*/ 163782 w 1777015"/>
                <a:gd name="connsiteY1" fmla="*/ 0 h 103150"/>
                <a:gd name="connsiteX2" fmla="*/ 1558229 w 1777015"/>
                <a:gd name="connsiteY2" fmla="*/ 22980 h 103150"/>
                <a:gd name="connsiteX3" fmla="*/ 1777015 w 1777015"/>
                <a:gd name="connsiteY3" fmla="*/ 93889 h 103150"/>
                <a:gd name="connsiteX4" fmla="*/ 0 w 1777015"/>
                <a:gd name="connsiteY4" fmla="*/ 91352 h 10315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22247"/>
                <a:gd name="connsiteY0" fmla="*/ 77742 h 90418"/>
                <a:gd name="connsiteX1" fmla="*/ 274855 w 1722247"/>
                <a:gd name="connsiteY1" fmla="*/ 0 h 90418"/>
                <a:gd name="connsiteX2" fmla="*/ 1558229 w 1722247"/>
                <a:gd name="connsiteY2" fmla="*/ 9370 h 90418"/>
                <a:gd name="connsiteX3" fmla="*/ 1722247 w 1722247"/>
                <a:gd name="connsiteY3" fmla="*/ 81880 h 90418"/>
                <a:gd name="connsiteX4" fmla="*/ 0 w 1722247"/>
                <a:gd name="connsiteY4" fmla="*/ 77742 h 90418"/>
                <a:gd name="connsiteX0" fmla="*/ 0 w 1722247"/>
                <a:gd name="connsiteY0" fmla="*/ 77742 h 90418"/>
                <a:gd name="connsiteX1" fmla="*/ 274855 w 1722247"/>
                <a:gd name="connsiteY1" fmla="*/ 0 h 90418"/>
                <a:gd name="connsiteX2" fmla="*/ 1558229 w 1722247"/>
                <a:gd name="connsiteY2" fmla="*/ 9370 h 90418"/>
                <a:gd name="connsiteX3" fmla="*/ 1722247 w 1722247"/>
                <a:gd name="connsiteY3" fmla="*/ 81880 h 90418"/>
                <a:gd name="connsiteX4" fmla="*/ 0 w 1722247"/>
                <a:gd name="connsiteY4" fmla="*/ 77742 h 90418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  <a:gd name="connsiteX0" fmla="*/ 0 w 1666445"/>
                <a:gd name="connsiteY0" fmla="*/ 78342 h 90681"/>
                <a:gd name="connsiteX1" fmla="*/ 202935 w 1666445"/>
                <a:gd name="connsiteY1" fmla="*/ 0 h 90681"/>
                <a:gd name="connsiteX2" fmla="*/ 1486309 w 1666445"/>
                <a:gd name="connsiteY2" fmla="*/ 9370 h 90681"/>
                <a:gd name="connsiteX3" fmla="*/ 1650327 w 1666445"/>
                <a:gd name="connsiteY3" fmla="*/ 81880 h 90681"/>
                <a:gd name="connsiteX4" fmla="*/ 0 w 1666445"/>
                <a:gd name="connsiteY4" fmla="*/ 78342 h 90681"/>
                <a:gd name="connsiteX0" fmla="*/ 0 w 1742742"/>
                <a:gd name="connsiteY0" fmla="*/ 78342 h 90681"/>
                <a:gd name="connsiteX1" fmla="*/ 202935 w 1742742"/>
                <a:gd name="connsiteY1" fmla="*/ 0 h 90681"/>
                <a:gd name="connsiteX2" fmla="*/ 1486309 w 1742742"/>
                <a:gd name="connsiteY2" fmla="*/ 9370 h 90681"/>
                <a:gd name="connsiteX3" fmla="*/ 1650327 w 1742742"/>
                <a:gd name="connsiteY3" fmla="*/ 81880 h 90681"/>
                <a:gd name="connsiteX4" fmla="*/ 0 w 1742742"/>
                <a:gd name="connsiteY4" fmla="*/ 78342 h 90681"/>
                <a:gd name="connsiteX0" fmla="*/ 0 w 1841395"/>
                <a:gd name="connsiteY0" fmla="*/ 78342 h 90681"/>
                <a:gd name="connsiteX1" fmla="*/ 202935 w 1841395"/>
                <a:gd name="connsiteY1" fmla="*/ 0 h 90681"/>
                <a:gd name="connsiteX2" fmla="*/ 1653016 w 1841395"/>
                <a:gd name="connsiteY2" fmla="*/ 7549 h 90681"/>
                <a:gd name="connsiteX3" fmla="*/ 1650327 w 1841395"/>
                <a:gd name="connsiteY3" fmla="*/ 81880 h 90681"/>
                <a:gd name="connsiteX4" fmla="*/ 0 w 1841395"/>
                <a:gd name="connsiteY4" fmla="*/ 78342 h 90681"/>
                <a:gd name="connsiteX0" fmla="*/ 0 w 1700986"/>
                <a:gd name="connsiteY0" fmla="*/ 78342 h 90681"/>
                <a:gd name="connsiteX1" fmla="*/ 202935 w 1700986"/>
                <a:gd name="connsiteY1" fmla="*/ 0 h 90681"/>
                <a:gd name="connsiteX2" fmla="*/ 1653016 w 1700986"/>
                <a:gd name="connsiteY2" fmla="*/ 7549 h 90681"/>
                <a:gd name="connsiteX3" fmla="*/ 1650327 w 1700986"/>
                <a:gd name="connsiteY3" fmla="*/ 81880 h 90681"/>
                <a:gd name="connsiteX4" fmla="*/ 0 w 1700986"/>
                <a:gd name="connsiteY4" fmla="*/ 78342 h 90681"/>
                <a:gd name="connsiteX0" fmla="*/ 0 w 1691193"/>
                <a:gd name="connsiteY0" fmla="*/ 78342 h 90681"/>
                <a:gd name="connsiteX1" fmla="*/ 202935 w 1691193"/>
                <a:gd name="connsiteY1" fmla="*/ 0 h 90681"/>
                <a:gd name="connsiteX2" fmla="*/ 1653016 w 1691193"/>
                <a:gd name="connsiteY2" fmla="*/ 7549 h 90681"/>
                <a:gd name="connsiteX3" fmla="*/ 1650327 w 1691193"/>
                <a:gd name="connsiteY3" fmla="*/ 81880 h 90681"/>
                <a:gd name="connsiteX4" fmla="*/ 0 w 1691193"/>
                <a:gd name="connsiteY4" fmla="*/ 78342 h 90681"/>
                <a:gd name="connsiteX0" fmla="*/ 0 w 1700559"/>
                <a:gd name="connsiteY0" fmla="*/ 78342 h 90850"/>
                <a:gd name="connsiteX1" fmla="*/ 202935 w 1700559"/>
                <a:gd name="connsiteY1" fmla="*/ 0 h 90850"/>
                <a:gd name="connsiteX2" fmla="*/ 1653016 w 1700559"/>
                <a:gd name="connsiteY2" fmla="*/ 7549 h 90850"/>
                <a:gd name="connsiteX3" fmla="*/ 1663212 w 1700559"/>
                <a:gd name="connsiteY3" fmla="*/ 82183 h 90850"/>
                <a:gd name="connsiteX4" fmla="*/ 0 w 1700559"/>
                <a:gd name="connsiteY4" fmla="*/ 78342 h 90850"/>
                <a:gd name="connsiteX0" fmla="*/ 0 w 1681495"/>
                <a:gd name="connsiteY0" fmla="*/ 78342 h 90850"/>
                <a:gd name="connsiteX1" fmla="*/ 202935 w 1681495"/>
                <a:gd name="connsiteY1" fmla="*/ 0 h 90850"/>
                <a:gd name="connsiteX2" fmla="*/ 1653016 w 1681495"/>
                <a:gd name="connsiteY2" fmla="*/ 7549 h 90850"/>
                <a:gd name="connsiteX3" fmla="*/ 1663212 w 1681495"/>
                <a:gd name="connsiteY3" fmla="*/ 82183 h 90850"/>
                <a:gd name="connsiteX4" fmla="*/ 0 w 1681495"/>
                <a:gd name="connsiteY4" fmla="*/ 78342 h 90850"/>
                <a:gd name="connsiteX0" fmla="*/ 31553 w 1713048"/>
                <a:gd name="connsiteY0" fmla="*/ 84956 h 97464"/>
                <a:gd name="connsiteX1" fmla="*/ 80465 w 1713048"/>
                <a:gd name="connsiteY1" fmla="*/ 0 h 97464"/>
                <a:gd name="connsiteX2" fmla="*/ 1684569 w 1713048"/>
                <a:gd name="connsiteY2" fmla="*/ 14163 h 97464"/>
                <a:gd name="connsiteX3" fmla="*/ 1694765 w 1713048"/>
                <a:gd name="connsiteY3" fmla="*/ 88797 h 97464"/>
                <a:gd name="connsiteX4" fmla="*/ 31553 w 1713048"/>
                <a:gd name="connsiteY4" fmla="*/ 84956 h 97464"/>
                <a:gd name="connsiteX0" fmla="*/ 0 w 1681495"/>
                <a:gd name="connsiteY0" fmla="*/ 84956 h 97464"/>
                <a:gd name="connsiteX1" fmla="*/ 48912 w 1681495"/>
                <a:gd name="connsiteY1" fmla="*/ 0 h 97464"/>
                <a:gd name="connsiteX2" fmla="*/ 1653016 w 1681495"/>
                <a:gd name="connsiteY2" fmla="*/ 14163 h 97464"/>
                <a:gd name="connsiteX3" fmla="*/ 1663212 w 1681495"/>
                <a:gd name="connsiteY3" fmla="*/ 88797 h 97464"/>
                <a:gd name="connsiteX4" fmla="*/ 0 w 1681495"/>
                <a:gd name="connsiteY4" fmla="*/ 84956 h 97464"/>
                <a:gd name="connsiteX0" fmla="*/ 34901 w 1716396"/>
                <a:gd name="connsiteY0" fmla="*/ 84956 h 97464"/>
                <a:gd name="connsiteX1" fmla="*/ 83813 w 1716396"/>
                <a:gd name="connsiteY1" fmla="*/ 0 h 97464"/>
                <a:gd name="connsiteX2" fmla="*/ 1687917 w 1716396"/>
                <a:gd name="connsiteY2" fmla="*/ 14163 h 97464"/>
                <a:gd name="connsiteX3" fmla="*/ 1698113 w 1716396"/>
                <a:gd name="connsiteY3" fmla="*/ 88797 h 97464"/>
                <a:gd name="connsiteX4" fmla="*/ 34901 w 1716396"/>
                <a:gd name="connsiteY4" fmla="*/ 84956 h 97464"/>
                <a:gd name="connsiteX0" fmla="*/ 5264 w 1686759"/>
                <a:gd name="connsiteY0" fmla="*/ 84956 h 97464"/>
                <a:gd name="connsiteX1" fmla="*/ 54176 w 1686759"/>
                <a:gd name="connsiteY1" fmla="*/ 0 h 97464"/>
                <a:gd name="connsiteX2" fmla="*/ 1658280 w 1686759"/>
                <a:gd name="connsiteY2" fmla="*/ 14163 h 97464"/>
                <a:gd name="connsiteX3" fmla="*/ 1668476 w 1686759"/>
                <a:gd name="connsiteY3" fmla="*/ 88797 h 97464"/>
                <a:gd name="connsiteX4" fmla="*/ 5264 w 1686759"/>
                <a:gd name="connsiteY4" fmla="*/ 84956 h 97464"/>
                <a:gd name="connsiteX0" fmla="*/ 204 w 1681699"/>
                <a:gd name="connsiteY0" fmla="*/ 84956 h 97464"/>
                <a:gd name="connsiteX1" fmla="*/ 49116 w 1681699"/>
                <a:gd name="connsiteY1" fmla="*/ 0 h 97464"/>
                <a:gd name="connsiteX2" fmla="*/ 1653220 w 1681699"/>
                <a:gd name="connsiteY2" fmla="*/ 14163 h 97464"/>
                <a:gd name="connsiteX3" fmla="*/ 1663416 w 1681699"/>
                <a:gd name="connsiteY3" fmla="*/ 88797 h 97464"/>
                <a:gd name="connsiteX4" fmla="*/ 204 w 1681699"/>
                <a:gd name="connsiteY4" fmla="*/ 84956 h 97464"/>
                <a:gd name="connsiteX0" fmla="*/ 66 w 1681561"/>
                <a:gd name="connsiteY0" fmla="*/ 84956 h 97464"/>
                <a:gd name="connsiteX1" fmla="*/ 48978 w 1681561"/>
                <a:gd name="connsiteY1" fmla="*/ 0 h 97464"/>
                <a:gd name="connsiteX2" fmla="*/ 1653082 w 1681561"/>
                <a:gd name="connsiteY2" fmla="*/ 14163 h 97464"/>
                <a:gd name="connsiteX3" fmla="*/ 1663278 w 1681561"/>
                <a:gd name="connsiteY3" fmla="*/ 88797 h 97464"/>
                <a:gd name="connsiteX4" fmla="*/ 66 w 1681561"/>
                <a:gd name="connsiteY4" fmla="*/ 84956 h 97464"/>
                <a:gd name="connsiteX0" fmla="*/ 66 w 1684027"/>
                <a:gd name="connsiteY0" fmla="*/ 84956 h 97464"/>
                <a:gd name="connsiteX1" fmla="*/ 48978 w 1684027"/>
                <a:gd name="connsiteY1" fmla="*/ 0 h 97464"/>
                <a:gd name="connsiteX2" fmla="*/ 1662113 w 1684027"/>
                <a:gd name="connsiteY2" fmla="*/ 13839 h 97464"/>
                <a:gd name="connsiteX3" fmla="*/ 1663278 w 1684027"/>
                <a:gd name="connsiteY3" fmla="*/ 88797 h 97464"/>
                <a:gd name="connsiteX4" fmla="*/ 66 w 1684027"/>
                <a:gd name="connsiteY4" fmla="*/ 84956 h 97464"/>
                <a:gd name="connsiteX0" fmla="*/ 92379 w 1642224"/>
                <a:gd name="connsiteY0" fmla="*/ 57199 h 91880"/>
                <a:gd name="connsiteX1" fmla="*/ 7175 w 1642224"/>
                <a:gd name="connsiteY1" fmla="*/ 0 h 91880"/>
                <a:gd name="connsiteX2" fmla="*/ 1620310 w 1642224"/>
                <a:gd name="connsiteY2" fmla="*/ 13839 h 91880"/>
                <a:gd name="connsiteX3" fmla="*/ 1621475 w 1642224"/>
                <a:gd name="connsiteY3" fmla="*/ 88797 h 91880"/>
                <a:gd name="connsiteX4" fmla="*/ 92379 w 1642224"/>
                <a:gd name="connsiteY4" fmla="*/ 57199 h 91880"/>
                <a:gd name="connsiteX0" fmla="*/ 96378 w 1646223"/>
                <a:gd name="connsiteY0" fmla="*/ 57199 h 91880"/>
                <a:gd name="connsiteX1" fmla="*/ 11174 w 1646223"/>
                <a:gd name="connsiteY1" fmla="*/ 0 h 91880"/>
                <a:gd name="connsiteX2" fmla="*/ 1624309 w 1646223"/>
                <a:gd name="connsiteY2" fmla="*/ 13839 h 91880"/>
                <a:gd name="connsiteX3" fmla="*/ 1625474 w 1646223"/>
                <a:gd name="connsiteY3" fmla="*/ 88797 h 91880"/>
                <a:gd name="connsiteX4" fmla="*/ 96378 w 1646223"/>
                <a:gd name="connsiteY4" fmla="*/ 57199 h 91880"/>
                <a:gd name="connsiteX0" fmla="*/ 85204 w 1635049"/>
                <a:gd name="connsiteY0" fmla="*/ 57199 h 91880"/>
                <a:gd name="connsiteX1" fmla="*/ 0 w 1635049"/>
                <a:gd name="connsiteY1" fmla="*/ 0 h 91880"/>
                <a:gd name="connsiteX2" fmla="*/ 1613135 w 1635049"/>
                <a:gd name="connsiteY2" fmla="*/ 13839 h 91880"/>
                <a:gd name="connsiteX3" fmla="*/ 1614300 w 1635049"/>
                <a:gd name="connsiteY3" fmla="*/ 88797 h 91880"/>
                <a:gd name="connsiteX4" fmla="*/ 85204 w 1635049"/>
                <a:gd name="connsiteY4" fmla="*/ 57199 h 91880"/>
                <a:gd name="connsiteX0" fmla="*/ 94204 w 1635049"/>
                <a:gd name="connsiteY0" fmla="*/ 53254 h 91598"/>
                <a:gd name="connsiteX1" fmla="*/ 0 w 1635049"/>
                <a:gd name="connsiteY1" fmla="*/ 0 h 91598"/>
                <a:gd name="connsiteX2" fmla="*/ 1613135 w 1635049"/>
                <a:gd name="connsiteY2" fmla="*/ 13839 h 91598"/>
                <a:gd name="connsiteX3" fmla="*/ 1614300 w 1635049"/>
                <a:gd name="connsiteY3" fmla="*/ 88797 h 91598"/>
                <a:gd name="connsiteX4" fmla="*/ 94204 w 1635049"/>
                <a:gd name="connsiteY4" fmla="*/ 53254 h 91598"/>
                <a:gd name="connsiteX0" fmla="*/ 94204 w 1635049"/>
                <a:gd name="connsiteY0" fmla="*/ 53254 h 91598"/>
                <a:gd name="connsiteX1" fmla="*/ 0 w 1635049"/>
                <a:gd name="connsiteY1" fmla="*/ 0 h 91598"/>
                <a:gd name="connsiteX2" fmla="*/ 1613135 w 1635049"/>
                <a:gd name="connsiteY2" fmla="*/ 13839 h 91598"/>
                <a:gd name="connsiteX3" fmla="*/ 1614300 w 1635049"/>
                <a:gd name="connsiteY3" fmla="*/ 88797 h 91598"/>
                <a:gd name="connsiteX4" fmla="*/ 94204 w 1635049"/>
                <a:gd name="connsiteY4" fmla="*/ 53254 h 91598"/>
                <a:gd name="connsiteX0" fmla="*/ 94204 w 1619175"/>
                <a:gd name="connsiteY0" fmla="*/ 53254 h 91598"/>
                <a:gd name="connsiteX1" fmla="*/ 0 w 1619175"/>
                <a:gd name="connsiteY1" fmla="*/ 0 h 91598"/>
                <a:gd name="connsiteX2" fmla="*/ 1403396 w 1619175"/>
                <a:gd name="connsiteY2" fmla="*/ 10221 h 91598"/>
                <a:gd name="connsiteX3" fmla="*/ 1614300 w 1619175"/>
                <a:gd name="connsiteY3" fmla="*/ 88797 h 91598"/>
                <a:gd name="connsiteX4" fmla="*/ 94204 w 1619175"/>
                <a:gd name="connsiteY4" fmla="*/ 53254 h 91598"/>
                <a:gd name="connsiteX0" fmla="*/ 94204 w 1403899"/>
                <a:gd name="connsiteY0" fmla="*/ 53254 h 92600"/>
                <a:gd name="connsiteX1" fmla="*/ 0 w 1403899"/>
                <a:gd name="connsiteY1" fmla="*/ 0 h 92600"/>
                <a:gd name="connsiteX2" fmla="*/ 1403396 w 1403899"/>
                <a:gd name="connsiteY2" fmla="*/ 10221 h 92600"/>
                <a:gd name="connsiteX3" fmla="*/ 1227421 w 1403899"/>
                <a:gd name="connsiteY3" fmla="*/ 89867 h 92600"/>
                <a:gd name="connsiteX4" fmla="*/ 94204 w 1403899"/>
                <a:gd name="connsiteY4" fmla="*/ 53254 h 92600"/>
                <a:gd name="connsiteX0" fmla="*/ 94204 w 1404296"/>
                <a:gd name="connsiteY0" fmla="*/ 53254 h 92600"/>
                <a:gd name="connsiteX1" fmla="*/ 0 w 1404296"/>
                <a:gd name="connsiteY1" fmla="*/ 0 h 92600"/>
                <a:gd name="connsiteX2" fmla="*/ 1403396 w 1404296"/>
                <a:gd name="connsiteY2" fmla="*/ 10221 h 92600"/>
                <a:gd name="connsiteX3" fmla="*/ 1227421 w 1404296"/>
                <a:gd name="connsiteY3" fmla="*/ 89867 h 92600"/>
                <a:gd name="connsiteX4" fmla="*/ 94204 w 1404296"/>
                <a:gd name="connsiteY4" fmla="*/ 53254 h 92600"/>
                <a:gd name="connsiteX0" fmla="*/ 94204 w 1379847"/>
                <a:gd name="connsiteY0" fmla="*/ 53254 h 92600"/>
                <a:gd name="connsiteX1" fmla="*/ 0 w 1379847"/>
                <a:gd name="connsiteY1" fmla="*/ 0 h 92600"/>
                <a:gd name="connsiteX2" fmla="*/ 1378593 w 1379847"/>
                <a:gd name="connsiteY2" fmla="*/ 21639 h 92600"/>
                <a:gd name="connsiteX3" fmla="*/ 1227421 w 1379847"/>
                <a:gd name="connsiteY3" fmla="*/ 89867 h 92600"/>
                <a:gd name="connsiteX4" fmla="*/ 94204 w 1379847"/>
                <a:gd name="connsiteY4" fmla="*/ 53254 h 92600"/>
                <a:gd name="connsiteX0" fmla="*/ 94204 w 1379621"/>
                <a:gd name="connsiteY0" fmla="*/ 53254 h 91948"/>
                <a:gd name="connsiteX1" fmla="*/ 0 w 1379621"/>
                <a:gd name="connsiteY1" fmla="*/ 0 h 91948"/>
                <a:gd name="connsiteX2" fmla="*/ 1378593 w 1379621"/>
                <a:gd name="connsiteY2" fmla="*/ 21639 h 91948"/>
                <a:gd name="connsiteX3" fmla="*/ 1213482 w 1379621"/>
                <a:gd name="connsiteY3" fmla="*/ 89171 h 91948"/>
                <a:gd name="connsiteX4" fmla="*/ 94204 w 1379621"/>
                <a:gd name="connsiteY4" fmla="*/ 53254 h 91948"/>
                <a:gd name="connsiteX0" fmla="*/ 94204 w 1379751"/>
                <a:gd name="connsiteY0" fmla="*/ 53254 h 91948"/>
                <a:gd name="connsiteX1" fmla="*/ 0 w 1379751"/>
                <a:gd name="connsiteY1" fmla="*/ 0 h 91948"/>
                <a:gd name="connsiteX2" fmla="*/ 1378593 w 1379751"/>
                <a:gd name="connsiteY2" fmla="*/ 21639 h 91948"/>
                <a:gd name="connsiteX3" fmla="*/ 1213482 w 1379751"/>
                <a:gd name="connsiteY3" fmla="*/ 89171 h 91948"/>
                <a:gd name="connsiteX4" fmla="*/ 94204 w 1379751"/>
                <a:gd name="connsiteY4" fmla="*/ 53254 h 91948"/>
                <a:gd name="connsiteX0" fmla="*/ 120434 w 1379751"/>
                <a:gd name="connsiteY0" fmla="*/ 60541 h 92504"/>
                <a:gd name="connsiteX1" fmla="*/ 0 w 1379751"/>
                <a:gd name="connsiteY1" fmla="*/ 0 h 92504"/>
                <a:gd name="connsiteX2" fmla="*/ 1378593 w 1379751"/>
                <a:gd name="connsiteY2" fmla="*/ 21639 h 92504"/>
                <a:gd name="connsiteX3" fmla="*/ 1213482 w 1379751"/>
                <a:gd name="connsiteY3" fmla="*/ 89171 h 92504"/>
                <a:gd name="connsiteX4" fmla="*/ 120434 w 1379751"/>
                <a:gd name="connsiteY4" fmla="*/ 60541 h 92504"/>
                <a:gd name="connsiteX0" fmla="*/ 125004 w 1384321"/>
                <a:gd name="connsiteY0" fmla="*/ 60541 h 92504"/>
                <a:gd name="connsiteX1" fmla="*/ 4570 w 1384321"/>
                <a:gd name="connsiteY1" fmla="*/ 0 h 92504"/>
                <a:gd name="connsiteX2" fmla="*/ 1383163 w 1384321"/>
                <a:gd name="connsiteY2" fmla="*/ 21639 h 92504"/>
                <a:gd name="connsiteX3" fmla="*/ 1218052 w 1384321"/>
                <a:gd name="connsiteY3" fmla="*/ 89171 h 92504"/>
                <a:gd name="connsiteX4" fmla="*/ 125004 w 1384321"/>
                <a:gd name="connsiteY4" fmla="*/ 60541 h 9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4321" h="92504">
                  <a:moveTo>
                    <a:pt x="125004" y="60541"/>
                  </a:moveTo>
                  <a:cubicBezTo>
                    <a:pt x="35778" y="23881"/>
                    <a:pt x="-16242" y="1673"/>
                    <a:pt x="4570" y="0"/>
                  </a:cubicBezTo>
                  <a:lnTo>
                    <a:pt x="1383163" y="21639"/>
                  </a:lnTo>
                  <a:cubicBezTo>
                    <a:pt x="1393239" y="23574"/>
                    <a:pt x="1337534" y="45377"/>
                    <a:pt x="1218052" y="89171"/>
                  </a:cubicBezTo>
                  <a:cubicBezTo>
                    <a:pt x="927979" y="101677"/>
                    <a:pt x="402294" y="76077"/>
                    <a:pt x="125004" y="60541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41" name="Csoportba foglalás 40"/>
          <p:cNvGrpSpPr/>
          <p:nvPr/>
        </p:nvGrpSpPr>
        <p:grpSpPr>
          <a:xfrm>
            <a:off x="8820472" y="2268000"/>
            <a:ext cx="323528" cy="948704"/>
            <a:chOff x="8820472" y="2271118"/>
            <a:chExt cx="323528" cy="948704"/>
          </a:xfrm>
          <a:solidFill>
            <a:schemeClr val="tx2">
              <a:lumMod val="60000"/>
              <a:lumOff val="40000"/>
              <a:alpha val="60000"/>
            </a:schemeClr>
          </a:solidFill>
        </p:grpSpPr>
        <p:sp>
          <p:nvSpPr>
            <p:cNvPr id="40" name="Lekerekített téglalap 39">
              <a:hlinkClick r:id="rId14" action="ppaction://hlinksldjump"/>
            </p:cNvPr>
            <p:cNvSpPr/>
            <p:nvPr/>
          </p:nvSpPr>
          <p:spPr>
            <a:xfrm>
              <a:off x="8820472" y="2271118"/>
              <a:ext cx="323528" cy="948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11" name="Csoportba foglalás 10"/>
            <p:cNvGrpSpPr/>
            <p:nvPr/>
          </p:nvGrpSpPr>
          <p:grpSpPr>
            <a:xfrm rot="17698535">
              <a:off x="8662695" y="2682408"/>
              <a:ext cx="658958" cy="124267"/>
              <a:chOff x="4221484" y="611279"/>
              <a:chExt cx="658958" cy="124267"/>
            </a:xfrm>
            <a:grpFill/>
          </p:grpSpPr>
          <p:cxnSp>
            <p:nvCxnSpPr>
              <p:cNvPr id="7" name="Egyenes összekötő 6">
                <a:hlinkClick r:id="rId14" action="ppaction://hlinksldjump"/>
              </p:cNvPr>
              <p:cNvCxnSpPr/>
              <p:nvPr/>
            </p:nvCxnSpPr>
            <p:spPr>
              <a:xfrm flipH="1">
                <a:off x="4221484" y="735546"/>
                <a:ext cx="361362" cy="0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gyenes összekötő 46">
                <a:hlinkClick r:id="rId14" action="ppaction://hlinksldjump"/>
              </p:cNvPr>
              <p:cNvCxnSpPr/>
              <p:nvPr/>
            </p:nvCxnSpPr>
            <p:spPr>
              <a:xfrm rot="8100000" flipH="1">
                <a:off x="4519080" y="611279"/>
                <a:ext cx="361362" cy="0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Csoportba foglalás 14"/>
          <p:cNvGrpSpPr>
            <a:grpSpLocks noChangeAspect="1"/>
          </p:cNvGrpSpPr>
          <p:nvPr/>
        </p:nvGrpSpPr>
        <p:grpSpPr>
          <a:xfrm>
            <a:off x="-2484784" y="1311910"/>
            <a:ext cx="2700000" cy="2700000"/>
            <a:chOff x="-2484784" y="1311910"/>
            <a:chExt cx="2700000" cy="2700000"/>
          </a:xfrm>
        </p:grpSpPr>
        <p:sp>
          <p:nvSpPr>
            <p:cNvPr id="9" name="Ellipszis 8">
              <a:hlinkClick r:id="rId4" action="ppaction://hlinksldjump"/>
            </p:cNvPr>
            <p:cNvSpPr>
              <a:spLocks noChangeAspect="1"/>
            </p:cNvSpPr>
            <p:nvPr/>
          </p:nvSpPr>
          <p:spPr>
            <a:xfrm>
              <a:off x="-2484784" y="1311910"/>
              <a:ext cx="2700000" cy="270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D72D"/>
              </a:solidFill>
            </a:ln>
            <a:effectLst>
              <a:glow rad="101600">
                <a:srgbClr val="FFC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2" name="Ellipszis 41">
              <a:hlinkClick r:id="rId4" action="ppaction://hlinksldjump"/>
            </p:cNvPr>
            <p:cNvSpPr/>
            <p:nvPr/>
          </p:nvSpPr>
          <p:spPr>
            <a:xfrm>
              <a:off x="-829506" y="3020619"/>
              <a:ext cx="432048" cy="395199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84" name="Ellipszis 83">
              <a:hlinkClick r:id="rId4" action="ppaction://hlinksldjump"/>
            </p:cNvPr>
            <p:cNvSpPr/>
            <p:nvPr/>
          </p:nvSpPr>
          <p:spPr>
            <a:xfrm>
              <a:off x="-1476672" y="3006043"/>
              <a:ext cx="432048" cy="395199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85" name="Ellipszis 84">
              <a:hlinkClick r:id="rId15" action="ppaction://hlinksldjump"/>
            </p:cNvPr>
            <p:cNvSpPr/>
            <p:nvPr/>
          </p:nvSpPr>
          <p:spPr>
            <a:xfrm>
              <a:off x="-454022" y="2202627"/>
              <a:ext cx="113128" cy="136659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86" name="Ellipszis 85">
              <a:hlinkClick r:id="rId4" action="ppaction://hlinksldjump"/>
            </p:cNvPr>
            <p:cNvSpPr/>
            <p:nvPr/>
          </p:nvSpPr>
          <p:spPr>
            <a:xfrm>
              <a:off x="-1836712" y="2339286"/>
              <a:ext cx="216024" cy="102885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dirty="0"/>
            </a:p>
          </p:txBody>
        </p:sp>
      </p:grpSp>
      <p:sp>
        <p:nvSpPr>
          <p:cNvPr id="19" name="Lekerekített téglalap 54">
            <a:hlinkClick r:id="rId16" action="ppaction://hlinksldjump"/>
            <a:extLst>
              <a:ext uri="{FF2B5EF4-FFF2-40B4-BE49-F238E27FC236}">
                <a16:creationId xmlns="" xmlns:a16="http://schemas.microsoft.com/office/drawing/2014/main" id="{B946878E-341E-AE68-6322-86BFEF42FD29}"/>
              </a:ext>
            </a:extLst>
          </p:cNvPr>
          <p:cNvSpPr/>
          <p:nvPr/>
        </p:nvSpPr>
        <p:spPr>
          <a:xfrm>
            <a:off x="5325414" y="375471"/>
            <a:ext cx="1016496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  <a:latin typeface="Distant Galaxy" panose="00000400000000000000" pitchFamily="2" charset="0"/>
              </a:rPr>
              <a:t>JWST</a:t>
            </a:r>
            <a:endParaRPr lang="hu-HU" sz="1400" dirty="0">
              <a:solidFill>
                <a:schemeClr val="tx1"/>
              </a:solidFill>
              <a:latin typeface="Distant Galaxy" panose="00000400000000000000" pitchFamily="2" charset="0"/>
            </a:endParaRPr>
          </a:p>
        </p:txBody>
      </p:sp>
      <p:grpSp>
        <p:nvGrpSpPr>
          <p:cNvPr id="34" name="Csoportba foglalás 33"/>
          <p:cNvGrpSpPr>
            <a:grpSpLocks noChangeAspect="1"/>
          </p:cNvGrpSpPr>
          <p:nvPr/>
        </p:nvGrpSpPr>
        <p:grpSpPr>
          <a:xfrm>
            <a:off x="782822" y="2638594"/>
            <a:ext cx="194400" cy="222095"/>
            <a:chOff x="782821" y="2638542"/>
            <a:chExt cx="194400" cy="222095"/>
          </a:xfrm>
        </p:grpSpPr>
        <p:sp>
          <p:nvSpPr>
            <p:cNvPr id="10" name="Ellipszis 9">
              <a:hlinkClick r:id="rId6" action="ppaction://hlinksldjump"/>
            </p:cNvPr>
            <p:cNvSpPr>
              <a:spLocks noChangeAspect="1"/>
            </p:cNvSpPr>
            <p:nvPr/>
          </p:nvSpPr>
          <p:spPr>
            <a:xfrm>
              <a:off x="782821" y="2638542"/>
              <a:ext cx="194400" cy="19439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" name="Ellipszis 11">
              <a:hlinkClick r:id="rId6" action="ppaction://hlinksldjump"/>
            </p:cNvPr>
            <p:cNvSpPr/>
            <p:nvPr/>
          </p:nvSpPr>
          <p:spPr>
            <a:xfrm>
              <a:off x="816504" y="2666306"/>
              <a:ext cx="63518" cy="68741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7" name="Ellipszis 76">
              <a:hlinkClick r:id="rId6" action="ppaction://hlinksldjump"/>
            </p:cNvPr>
            <p:cNvSpPr/>
            <p:nvPr/>
          </p:nvSpPr>
          <p:spPr>
            <a:xfrm>
              <a:off x="908218" y="2652705"/>
              <a:ext cx="69003" cy="144148"/>
            </a:xfrm>
            <a:custGeom>
              <a:avLst/>
              <a:gdLst>
                <a:gd name="connsiteX0" fmla="*/ 0 w 63518"/>
                <a:gd name="connsiteY0" fmla="*/ 57788 h 115575"/>
                <a:gd name="connsiteX1" fmla="*/ 31759 w 63518"/>
                <a:gd name="connsiteY1" fmla="*/ 0 h 115575"/>
                <a:gd name="connsiteX2" fmla="*/ 63518 w 63518"/>
                <a:gd name="connsiteY2" fmla="*/ 57788 h 115575"/>
                <a:gd name="connsiteX3" fmla="*/ 31759 w 63518"/>
                <a:gd name="connsiteY3" fmla="*/ 115576 h 115575"/>
                <a:gd name="connsiteX4" fmla="*/ 0 w 63518"/>
                <a:gd name="connsiteY4" fmla="*/ 57788 h 115575"/>
                <a:gd name="connsiteX0" fmla="*/ 1293 w 64811"/>
                <a:gd name="connsiteY0" fmla="*/ 86363 h 144151"/>
                <a:gd name="connsiteX1" fmla="*/ 16383 w 64811"/>
                <a:gd name="connsiteY1" fmla="*/ 0 h 144151"/>
                <a:gd name="connsiteX2" fmla="*/ 64811 w 64811"/>
                <a:gd name="connsiteY2" fmla="*/ 86363 h 144151"/>
                <a:gd name="connsiteX3" fmla="*/ 33052 w 64811"/>
                <a:gd name="connsiteY3" fmla="*/ 144151 h 144151"/>
                <a:gd name="connsiteX4" fmla="*/ 1293 w 64811"/>
                <a:gd name="connsiteY4" fmla="*/ 86363 h 144151"/>
                <a:gd name="connsiteX0" fmla="*/ 5485 w 69003"/>
                <a:gd name="connsiteY0" fmla="*/ 86363 h 144151"/>
                <a:gd name="connsiteX1" fmla="*/ 20575 w 69003"/>
                <a:gd name="connsiteY1" fmla="*/ 0 h 144151"/>
                <a:gd name="connsiteX2" fmla="*/ 69003 w 69003"/>
                <a:gd name="connsiteY2" fmla="*/ 86363 h 144151"/>
                <a:gd name="connsiteX3" fmla="*/ 37244 w 69003"/>
                <a:gd name="connsiteY3" fmla="*/ 144151 h 144151"/>
                <a:gd name="connsiteX4" fmla="*/ 5485 w 69003"/>
                <a:gd name="connsiteY4" fmla="*/ 86363 h 14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03" h="144151">
                  <a:moveTo>
                    <a:pt x="5485" y="86363"/>
                  </a:moveTo>
                  <a:cubicBezTo>
                    <a:pt x="-6818" y="43288"/>
                    <a:pt x="3035" y="0"/>
                    <a:pt x="20575" y="0"/>
                  </a:cubicBezTo>
                  <a:cubicBezTo>
                    <a:pt x="38115" y="0"/>
                    <a:pt x="69003" y="54448"/>
                    <a:pt x="69003" y="86363"/>
                  </a:cubicBezTo>
                  <a:cubicBezTo>
                    <a:pt x="69003" y="118278"/>
                    <a:pt x="54784" y="144151"/>
                    <a:pt x="37244" y="144151"/>
                  </a:cubicBezTo>
                  <a:cubicBezTo>
                    <a:pt x="19704" y="144151"/>
                    <a:pt x="17788" y="129438"/>
                    <a:pt x="5485" y="86363"/>
                  </a:cubicBez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7" name="Ellipszis 76">
              <a:hlinkClick r:id="rId6" action="ppaction://hlinksldjump"/>
            </p:cNvPr>
            <p:cNvSpPr/>
            <p:nvPr/>
          </p:nvSpPr>
          <p:spPr>
            <a:xfrm rot="8373018">
              <a:off x="806714" y="2716007"/>
              <a:ext cx="57457" cy="144630"/>
            </a:xfrm>
            <a:custGeom>
              <a:avLst/>
              <a:gdLst>
                <a:gd name="connsiteX0" fmla="*/ 0 w 63518"/>
                <a:gd name="connsiteY0" fmla="*/ 57788 h 115575"/>
                <a:gd name="connsiteX1" fmla="*/ 31759 w 63518"/>
                <a:gd name="connsiteY1" fmla="*/ 0 h 115575"/>
                <a:gd name="connsiteX2" fmla="*/ 63518 w 63518"/>
                <a:gd name="connsiteY2" fmla="*/ 57788 h 115575"/>
                <a:gd name="connsiteX3" fmla="*/ 31759 w 63518"/>
                <a:gd name="connsiteY3" fmla="*/ 115576 h 115575"/>
                <a:gd name="connsiteX4" fmla="*/ 0 w 63518"/>
                <a:gd name="connsiteY4" fmla="*/ 57788 h 115575"/>
                <a:gd name="connsiteX0" fmla="*/ 1293 w 64811"/>
                <a:gd name="connsiteY0" fmla="*/ 86363 h 144151"/>
                <a:gd name="connsiteX1" fmla="*/ 16383 w 64811"/>
                <a:gd name="connsiteY1" fmla="*/ 0 h 144151"/>
                <a:gd name="connsiteX2" fmla="*/ 64811 w 64811"/>
                <a:gd name="connsiteY2" fmla="*/ 86363 h 144151"/>
                <a:gd name="connsiteX3" fmla="*/ 33052 w 64811"/>
                <a:gd name="connsiteY3" fmla="*/ 144151 h 144151"/>
                <a:gd name="connsiteX4" fmla="*/ 1293 w 64811"/>
                <a:gd name="connsiteY4" fmla="*/ 86363 h 144151"/>
                <a:gd name="connsiteX0" fmla="*/ 5485 w 69003"/>
                <a:gd name="connsiteY0" fmla="*/ 86363 h 144151"/>
                <a:gd name="connsiteX1" fmla="*/ 20575 w 69003"/>
                <a:gd name="connsiteY1" fmla="*/ 0 h 144151"/>
                <a:gd name="connsiteX2" fmla="*/ 69003 w 69003"/>
                <a:gd name="connsiteY2" fmla="*/ 86363 h 144151"/>
                <a:gd name="connsiteX3" fmla="*/ 37244 w 69003"/>
                <a:gd name="connsiteY3" fmla="*/ 144151 h 144151"/>
                <a:gd name="connsiteX4" fmla="*/ 5485 w 69003"/>
                <a:gd name="connsiteY4" fmla="*/ 86363 h 144151"/>
                <a:gd name="connsiteX0" fmla="*/ 390 w 63908"/>
                <a:gd name="connsiteY0" fmla="*/ 86363 h 133338"/>
                <a:gd name="connsiteX1" fmla="*/ 15480 w 63908"/>
                <a:gd name="connsiteY1" fmla="*/ 0 h 133338"/>
                <a:gd name="connsiteX2" fmla="*/ 63908 w 63908"/>
                <a:gd name="connsiteY2" fmla="*/ 86363 h 133338"/>
                <a:gd name="connsiteX3" fmla="*/ 19464 w 63908"/>
                <a:gd name="connsiteY3" fmla="*/ 133338 h 133338"/>
                <a:gd name="connsiteX4" fmla="*/ 390 w 63908"/>
                <a:gd name="connsiteY4" fmla="*/ 86363 h 133338"/>
                <a:gd name="connsiteX0" fmla="*/ 48 w 56586"/>
                <a:gd name="connsiteY0" fmla="*/ 86366 h 133347"/>
                <a:gd name="connsiteX1" fmla="*/ 15138 w 56586"/>
                <a:gd name="connsiteY1" fmla="*/ 3 h 133347"/>
                <a:gd name="connsiteX2" fmla="*/ 56586 w 56586"/>
                <a:gd name="connsiteY2" fmla="*/ 83544 h 133347"/>
                <a:gd name="connsiteX3" fmla="*/ 19122 w 56586"/>
                <a:gd name="connsiteY3" fmla="*/ 133341 h 133347"/>
                <a:gd name="connsiteX4" fmla="*/ 48 w 56586"/>
                <a:gd name="connsiteY4" fmla="*/ 86366 h 133347"/>
                <a:gd name="connsiteX0" fmla="*/ 1 w 56539"/>
                <a:gd name="connsiteY0" fmla="*/ 95158 h 142139"/>
                <a:gd name="connsiteX1" fmla="*/ 19459 w 56539"/>
                <a:gd name="connsiteY1" fmla="*/ 2 h 142139"/>
                <a:gd name="connsiteX2" fmla="*/ 56539 w 56539"/>
                <a:gd name="connsiteY2" fmla="*/ 92336 h 142139"/>
                <a:gd name="connsiteX3" fmla="*/ 19075 w 56539"/>
                <a:gd name="connsiteY3" fmla="*/ 142133 h 142139"/>
                <a:gd name="connsiteX4" fmla="*/ 1 w 56539"/>
                <a:gd name="connsiteY4" fmla="*/ 95158 h 142139"/>
                <a:gd name="connsiteX0" fmla="*/ 3484 w 39937"/>
                <a:gd name="connsiteY0" fmla="*/ 71763 h 142663"/>
                <a:gd name="connsiteX1" fmla="*/ 2857 w 39937"/>
                <a:gd name="connsiteY1" fmla="*/ 166 h 142663"/>
                <a:gd name="connsiteX2" fmla="*/ 39937 w 39937"/>
                <a:gd name="connsiteY2" fmla="*/ 92500 h 142663"/>
                <a:gd name="connsiteX3" fmla="*/ 2473 w 39937"/>
                <a:gd name="connsiteY3" fmla="*/ 142297 h 142663"/>
                <a:gd name="connsiteX4" fmla="*/ 3484 w 39937"/>
                <a:gd name="connsiteY4" fmla="*/ 71763 h 142663"/>
                <a:gd name="connsiteX0" fmla="*/ 1 w 47059"/>
                <a:gd name="connsiteY0" fmla="*/ 65981 h 142991"/>
                <a:gd name="connsiteX1" fmla="*/ 9979 w 47059"/>
                <a:gd name="connsiteY1" fmla="*/ 297 h 142991"/>
                <a:gd name="connsiteX2" fmla="*/ 47059 w 47059"/>
                <a:gd name="connsiteY2" fmla="*/ 92631 h 142991"/>
                <a:gd name="connsiteX3" fmla="*/ 9595 w 47059"/>
                <a:gd name="connsiteY3" fmla="*/ 142428 h 142991"/>
                <a:gd name="connsiteX4" fmla="*/ 1 w 47059"/>
                <a:gd name="connsiteY4" fmla="*/ 65981 h 142991"/>
                <a:gd name="connsiteX0" fmla="*/ 180 w 47238"/>
                <a:gd name="connsiteY0" fmla="*/ 58993 h 136003"/>
                <a:gd name="connsiteX1" fmla="*/ 7254 w 47238"/>
                <a:gd name="connsiteY1" fmla="*/ 337 h 136003"/>
                <a:gd name="connsiteX2" fmla="*/ 47238 w 47238"/>
                <a:gd name="connsiteY2" fmla="*/ 85643 h 136003"/>
                <a:gd name="connsiteX3" fmla="*/ 9774 w 47238"/>
                <a:gd name="connsiteY3" fmla="*/ 135440 h 136003"/>
                <a:gd name="connsiteX4" fmla="*/ 180 w 47238"/>
                <a:gd name="connsiteY4" fmla="*/ 58993 h 136003"/>
                <a:gd name="connsiteX0" fmla="*/ 180 w 47238"/>
                <a:gd name="connsiteY0" fmla="*/ 58993 h 136003"/>
                <a:gd name="connsiteX1" fmla="*/ 7254 w 47238"/>
                <a:gd name="connsiteY1" fmla="*/ 337 h 136003"/>
                <a:gd name="connsiteX2" fmla="*/ 47238 w 47238"/>
                <a:gd name="connsiteY2" fmla="*/ 85643 h 136003"/>
                <a:gd name="connsiteX3" fmla="*/ 9774 w 47238"/>
                <a:gd name="connsiteY3" fmla="*/ 135440 h 136003"/>
                <a:gd name="connsiteX4" fmla="*/ 180 w 47238"/>
                <a:gd name="connsiteY4" fmla="*/ 58993 h 136003"/>
                <a:gd name="connsiteX0" fmla="*/ 9736 w 56794"/>
                <a:gd name="connsiteY0" fmla="*/ 60730 h 137740"/>
                <a:gd name="connsiteX1" fmla="*/ 16810 w 56794"/>
                <a:gd name="connsiteY1" fmla="*/ 2074 h 137740"/>
                <a:gd name="connsiteX2" fmla="*/ 56794 w 56794"/>
                <a:gd name="connsiteY2" fmla="*/ 87380 h 137740"/>
                <a:gd name="connsiteX3" fmla="*/ 19330 w 56794"/>
                <a:gd name="connsiteY3" fmla="*/ 137177 h 137740"/>
                <a:gd name="connsiteX4" fmla="*/ 9736 w 56794"/>
                <a:gd name="connsiteY4" fmla="*/ 60730 h 137740"/>
                <a:gd name="connsiteX0" fmla="*/ 12083 w 59141"/>
                <a:gd name="connsiteY0" fmla="*/ 68581 h 145591"/>
                <a:gd name="connsiteX1" fmla="*/ 19157 w 59141"/>
                <a:gd name="connsiteY1" fmla="*/ 9925 h 145591"/>
                <a:gd name="connsiteX2" fmla="*/ 59141 w 59141"/>
                <a:gd name="connsiteY2" fmla="*/ 95231 h 145591"/>
                <a:gd name="connsiteX3" fmla="*/ 21677 w 59141"/>
                <a:gd name="connsiteY3" fmla="*/ 145028 h 145591"/>
                <a:gd name="connsiteX4" fmla="*/ 12083 w 59141"/>
                <a:gd name="connsiteY4" fmla="*/ 68581 h 14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41" h="145591">
                  <a:moveTo>
                    <a:pt x="12083" y="68581"/>
                  </a:moveTo>
                  <a:cubicBezTo>
                    <a:pt x="11663" y="46064"/>
                    <a:pt x="-19079" y="-26159"/>
                    <a:pt x="19157" y="9925"/>
                  </a:cubicBezTo>
                  <a:cubicBezTo>
                    <a:pt x="57393" y="46009"/>
                    <a:pt x="48931" y="23302"/>
                    <a:pt x="59141" y="95231"/>
                  </a:cubicBezTo>
                  <a:cubicBezTo>
                    <a:pt x="59141" y="127146"/>
                    <a:pt x="29520" y="149470"/>
                    <a:pt x="21677" y="145028"/>
                  </a:cubicBezTo>
                  <a:cubicBezTo>
                    <a:pt x="13834" y="140586"/>
                    <a:pt x="12503" y="91098"/>
                    <a:pt x="12083" y="68581"/>
                  </a:cubicBez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9" name="Ellipszis 28">
              <a:hlinkClick r:id="rId6" action="ppaction://hlinksldjump"/>
            </p:cNvPr>
            <p:cNvSpPr/>
            <p:nvPr/>
          </p:nvSpPr>
          <p:spPr>
            <a:xfrm>
              <a:off x="881592" y="2769724"/>
              <a:ext cx="18000" cy="1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8" name="Ellipszis 87">
              <a:hlinkClick r:id="rId6" action="ppaction://hlinksldjump"/>
            </p:cNvPr>
            <p:cNvSpPr/>
            <p:nvPr/>
          </p:nvSpPr>
          <p:spPr>
            <a:xfrm>
              <a:off x="899592" y="2715717"/>
              <a:ext cx="18000" cy="1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9" name="Ellipszis 88">
              <a:hlinkClick r:id="rId6" action="ppaction://hlinksldjump"/>
            </p:cNvPr>
            <p:cNvSpPr/>
            <p:nvPr/>
          </p:nvSpPr>
          <p:spPr>
            <a:xfrm>
              <a:off x="827584" y="2745914"/>
              <a:ext cx="18000" cy="1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0" name="Ellipszis 89">
              <a:hlinkClick r:id="rId6" action="ppaction://hlinksldjump"/>
            </p:cNvPr>
            <p:cNvSpPr/>
            <p:nvPr/>
          </p:nvSpPr>
          <p:spPr>
            <a:xfrm>
              <a:off x="921021" y="2785342"/>
              <a:ext cx="18000" cy="1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1" name="Ellipszis 90">
              <a:hlinkClick r:id="rId6" action="ppaction://hlinksldjump"/>
            </p:cNvPr>
            <p:cNvSpPr/>
            <p:nvPr/>
          </p:nvSpPr>
          <p:spPr>
            <a:xfrm>
              <a:off x="881592" y="2660377"/>
              <a:ext cx="18000" cy="1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3" name="Ellipszis 32">
              <a:hlinkClick r:id="rId6" action="ppaction://hlinksldjump"/>
            </p:cNvPr>
            <p:cNvSpPr/>
            <p:nvPr/>
          </p:nvSpPr>
          <p:spPr>
            <a:xfrm>
              <a:off x="841870" y="2695442"/>
              <a:ext cx="10800" cy="10800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pic>
        <p:nvPicPr>
          <p:cNvPr id="93" name="Picture 2" descr="Webb Űrteleszkóp – november 30. – Wonderfest – Bay Area Beacon of Science">
            <a:hlinkClick r:id="rId17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100000" l="9918" r="89980">
                        <a14:foregroundMark x1="18814" y1="56600" x2="21677" y2="48800"/>
                        <a14:foregroundMark x1="21575" y1="48400" x2="36094" y2="54800"/>
                        <a14:foregroundMark x1="28732" y1="63000" x2="34151" y2="64600"/>
                        <a14:foregroundMark x1="22904" y1="53800" x2="24540" y2="54600"/>
                        <a14:foregroundMark x1="22393" y1="61800" x2="23824" y2="56000"/>
                        <a14:foregroundMark x1="35378" y1="11400" x2="62168" y2="11600"/>
                        <a14:foregroundMark x1="62168" y1="11600" x2="64315" y2="15600"/>
                        <a14:foregroundMark x1="65337" y1="19800" x2="67996" y2="22200"/>
                        <a14:foregroundMark x1="68609" y1="24200" x2="69427" y2="28800"/>
                        <a14:foregroundMark x1="69734" y1="29600" x2="68712" y2="38000"/>
                        <a14:foregroundMark x1="67382" y1="49200" x2="68405" y2="39800"/>
                        <a14:foregroundMark x1="34765" y1="19000" x2="49693" y2="44800"/>
                        <a14:foregroundMark x1="36196" y1="25000" x2="44785" y2="45200"/>
                        <a14:foregroundMark x1="38957" y1="67400" x2="34969" y2="65000"/>
                        <a14:foregroundMark x1="21575" y1="56200" x2="20245" y2="55600"/>
                        <a14:foregroundMark x1="22597" y1="51400" x2="21575" y2="50800"/>
                        <a14:foregroundMark x1="21881" y1="54200" x2="20859" y2="52800"/>
                        <a14:foregroundMark x1="19939" y1="58200" x2="19632" y2="57800"/>
                        <a14:foregroundMark x1="30061" y1="58000" x2="25153" y2="55400"/>
                        <a14:foregroundMark x1="30164" y1="60600" x2="24540" y2="57800"/>
                        <a14:foregroundMark x1="27812" y1="62000" x2="36503" y2="65400"/>
                        <a14:backgroundMark x1="16258" y1="75800" x2="61247" y2="99600"/>
                        <a14:backgroundMark x1="38650" y1="49200" x2="47342" y2="55800"/>
                        <a14:backgroundMark x1="25562" y1="62800" x2="38957" y2="69600"/>
                        <a14:backgroundMark x1="28119" y1="61200" x2="33640" y2="63600"/>
                        <a14:backgroundMark x1="25562" y1="59400" x2="33538" y2="63200"/>
                        <a14:backgroundMark x1="33538" y1="63200" x2="39673" y2="66200"/>
                        <a14:backgroundMark x1="20450" y1="60000" x2="19734" y2="60000"/>
                        <a14:backgroundMark x1="20245" y1="57200" x2="21166" y2="57600"/>
                        <a14:backgroundMark x1="21166" y1="55200" x2="21984" y2="55200"/>
                        <a14:backgroundMark x1="24949" y1="56600" x2="31697" y2="59800"/>
                        <a14:backgroundMark x1="30061" y1="56400" x2="25767" y2="54600"/>
                        <a14:backgroundMark x1="22086" y1="50400" x2="22597" y2="49400"/>
                        <a14:backgroundMark x1="48364" y1="58400" x2="49693" y2="59600"/>
                        <a14:backgroundMark x1="40900" y1="69200" x2="45603" y2="71600"/>
                        <a14:backgroundMark x1="41820" y1="34000" x2="37219" y2="25200"/>
                        <a14:backgroundMark x1="20552" y1="54400" x2="20859" y2="54400"/>
                        <a14:backgroundMark x1="21268" y1="52000" x2="21984" y2="52400"/>
                        <a14:backgroundMark x1="19632" y1="56800" x2="19939" y2="56000"/>
                        <a14:backgroundMark x1="21063" y1="52000" x2="21370" y2="51200"/>
                        <a14:backgroundMark x1="22802" y1="50000" x2="23313" y2="50400"/>
                        <a14:backgroundMark x1="41002" y1="67000" x2="42229" y2="6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89" t="9339" r="16247" b="1617"/>
          <a:stretch/>
        </p:blipFill>
        <p:spPr bwMode="auto">
          <a:xfrm>
            <a:off x="5185866" y="771550"/>
            <a:ext cx="180000" cy="12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hlinkClick r:id="rId2" action="ppaction://hlinksldjump"/>
          </p:cNvPr>
          <p:cNvSpPr/>
          <p:nvPr/>
        </p:nvSpPr>
        <p:spPr>
          <a:xfrm>
            <a:off x="-16934" y="-9525"/>
            <a:ext cx="9180512" cy="5164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hlinkClick r:id="rId3" action="ppaction://hlinksldjump"/>
          </p:cNvPr>
          <p:cNvSpPr/>
          <p:nvPr/>
        </p:nvSpPr>
        <p:spPr>
          <a:xfrm>
            <a:off x="4139952" y="401191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Ellipszis 19">
            <a:hlinkClick r:id="rId3" action="ppaction://hlinksldjump"/>
          </p:cNvPr>
          <p:cNvSpPr/>
          <p:nvPr/>
        </p:nvSpPr>
        <p:spPr>
          <a:xfrm>
            <a:off x="3131840" y="77155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>
            <a:hlinkClick r:id="rId3" action="ppaction://hlinksldjump"/>
          </p:cNvPr>
          <p:cNvSpPr/>
          <p:nvPr/>
        </p:nvSpPr>
        <p:spPr>
          <a:xfrm>
            <a:off x="1259632" y="264375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2" name="Ellipszis 21">
            <a:hlinkClick r:id="rId3" action="ppaction://hlinksldjump"/>
          </p:cNvPr>
          <p:cNvSpPr/>
          <p:nvPr/>
        </p:nvSpPr>
        <p:spPr>
          <a:xfrm>
            <a:off x="4860032" y="177966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3" name="Ellipszis 22">
            <a:hlinkClick r:id="rId3" action="ppaction://hlinksldjump"/>
          </p:cNvPr>
          <p:cNvSpPr/>
          <p:nvPr/>
        </p:nvSpPr>
        <p:spPr>
          <a:xfrm>
            <a:off x="8388424" y="451596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4" name="Ellipszis 23">
            <a:hlinkClick r:id="rId3" action="ppaction://hlinksldjump"/>
          </p:cNvPr>
          <p:cNvSpPr/>
          <p:nvPr/>
        </p:nvSpPr>
        <p:spPr>
          <a:xfrm>
            <a:off x="6516216" y="285978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Ellipszis 24">
            <a:hlinkClick r:id="rId3" action="ppaction://hlinksldjump"/>
          </p:cNvPr>
          <p:cNvSpPr/>
          <p:nvPr/>
        </p:nvSpPr>
        <p:spPr>
          <a:xfrm>
            <a:off x="1619672" y="415592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Ellipszis 25">
            <a:hlinkClick r:id="rId3" action="ppaction://hlinksldjump"/>
          </p:cNvPr>
          <p:cNvSpPr/>
          <p:nvPr/>
        </p:nvSpPr>
        <p:spPr>
          <a:xfrm>
            <a:off x="539552" y="69954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7" name="Ellipszis 26">
            <a:hlinkClick r:id="rId3" action="ppaction://hlinksldjump"/>
          </p:cNvPr>
          <p:cNvSpPr/>
          <p:nvPr/>
        </p:nvSpPr>
        <p:spPr>
          <a:xfrm>
            <a:off x="8388424" y="185167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8" name="Ellipszis 27">
            <a:hlinkClick r:id="rId3" action="ppaction://hlinksldjump"/>
          </p:cNvPr>
          <p:cNvSpPr/>
          <p:nvPr/>
        </p:nvSpPr>
        <p:spPr>
          <a:xfrm>
            <a:off x="6948264" y="987574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Lekerekített téglalap 29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Lekerekített téglalap 30">
            <a:hlinkClick r:id="rId2" action="ppaction://hlinksldjump"/>
          </p:cNvPr>
          <p:cNvSpPr/>
          <p:nvPr/>
        </p:nvSpPr>
        <p:spPr>
          <a:xfrm>
            <a:off x="179512" y="303758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hlinkClick r:id="rId2" action="ppaction://hlinksldjump"/>
          </p:cNvPr>
          <p:cNvSpPr txBox="1"/>
          <p:nvPr/>
        </p:nvSpPr>
        <p:spPr>
          <a:xfrm>
            <a:off x="827584" y="48351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Distant Galaxy" panose="00000400000000000000" pitchFamily="2" charset="0"/>
              </a:rPr>
              <a:t>a Nap</a:t>
            </a:r>
          </a:p>
        </p:txBody>
      </p:sp>
      <p:sp>
        <p:nvSpPr>
          <p:cNvPr id="33" name="Szövegdoboz 32">
            <a:hlinkClick r:id="rId2" action="ppaction://hlinksldjump"/>
          </p:cNvPr>
          <p:cNvSpPr txBox="1"/>
          <p:nvPr/>
        </p:nvSpPr>
        <p:spPr>
          <a:xfrm>
            <a:off x="323528" y="1059582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Melyik 2 elemb</a:t>
            </a:r>
            <a:r>
              <a:rPr lang="da-DK" sz="2000" b="1" dirty="0">
                <a:solidFill>
                  <a:schemeClr val="bg1"/>
                </a:solidFill>
                <a:latin typeface="Distant Galaxy" panose="00000400000000000000" pitchFamily="2" charset="0"/>
              </a:rPr>
              <a:t>ő</a:t>
            </a:r>
            <a:r>
              <a:rPr lang="da-DK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l találunk legtöbbet a Napban?</a:t>
            </a:r>
            <a:endParaRPr lang="hu-HU" sz="2000" dirty="0">
              <a:solidFill>
                <a:schemeClr val="bg1"/>
              </a:solidFill>
              <a:latin typeface="Distant Galaxy" panose="00000400000000000000" pitchFamily="2" charset="0"/>
            </a:endParaRPr>
          </a:p>
        </p:txBody>
      </p:sp>
      <p:sp>
        <p:nvSpPr>
          <p:cNvPr id="35" name="Lekerekített téglalap 34">
            <a:hlinkClick r:id="rId4" action="ppaction://hlinksldjump"/>
          </p:cNvPr>
          <p:cNvSpPr/>
          <p:nvPr/>
        </p:nvSpPr>
        <p:spPr>
          <a:xfrm>
            <a:off x="-108520" y="-39349"/>
            <a:ext cx="576064" cy="432048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ym typeface="Wingdings" panose="05000000000000000000" pitchFamily="2" charset="2"/>
              </a:rPr>
              <a:t> </a:t>
            </a:r>
            <a:endParaRPr lang="hu-HU" b="1" dirty="0"/>
          </a:p>
        </p:txBody>
      </p:sp>
      <p:grpSp>
        <p:nvGrpSpPr>
          <p:cNvPr id="44" name="Csoportba foglalás 43"/>
          <p:cNvGrpSpPr>
            <a:grpSpLocks noChangeAspect="1"/>
          </p:cNvGrpSpPr>
          <p:nvPr/>
        </p:nvGrpSpPr>
        <p:grpSpPr>
          <a:xfrm>
            <a:off x="4824008" y="591970"/>
            <a:ext cx="3960000" cy="3960000"/>
            <a:chOff x="-2484784" y="1311910"/>
            <a:chExt cx="2700000" cy="2700000"/>
          </a:xfrm>
        </p:grpSpPr>
        <p:sp>
          <p:nvSpPr>
            <p:cNvPr id="45" name="Ellipszis 44">
              <a:hlinkClick r:id="rId2" action="ppaction://hlinksldjump"/>
            </p:cNvPr>
            <p:cNvSpPr>
              <a:spLocks noChangeAspect="1"/>
            </p:cNvSpPr>
            <p:nvPr/>
          </p:nvSpPr>
          <p:spPr>
            <a:xfrm>
              <a:off x="-2484784" y="1311910"/>
              <a:ext cx="2700000" cy="270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D72D"/>
              </a:solidFill>
            </a:ln>
            <a:effectLst>
              <a:glow rad="101600">
                <a:srgbClr val="FFC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6" name="Ellipszis 45">
              <a:hlinkClick r:id="rId2" action="ppaction://hlinksldjump"/>
            </p:cNvPr>
            <p:cNvSpPr/>
            <p:nvPr/>
          </p:nvSpPr>
          <p:spPr>
            <a:xfrm>
              <a:off x="-829506" y="3020619"/>
              <a:ext cx="432048" cy="395199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47" name="Ellipszis 46">
              <a:hlinkClick r:id="rId2" action="ppaction://hlinksldjump"/>
            </p:cNvPr>
            <p:cNvSpPr/>
            <p:nvPr/>
          </p:nvSpPr>
          <p:spPr>
            <a:xfrm>
              <a:off x="-1476672" y="3006043"/>
              <a:ext cx="432048" cy="395199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48" name="Ellipszis 47">
              <a:hlinkClick r:id="rId3" action="ppaction://hlinksldjump"/>
            </p:cNvPr>
            <p:cNvSpPr/>
            <p:nvPr/>
          </p:nvSpPr>
          <p:spPr>
            <a:xfrm>
              <a:off x="-454022" y="2202627"/>
              <a:ext cx="113128" cy="136659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49" name="Ellipszis 48">
              <a:hlinkClick r:id="rId2" action="ppaction://hlinksldjump"/>
            </p:cNvPr>
            <p:cNvSpPr/>
            <p:nvPr/>
          </p:nvSpPr>
          <p:spPr>
            <a:xfrm>
              <a:off x="-1836712" y="2339286"/>
              <a:ext cx="216024" cy="102885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dirty="0"/>
            </a:p>
          </p:txBody>
        </p:sp>
      </p:grpSp>
      <p:sp>
        <p:nvSpPr>
          <p:cNvPr id="50" name="Lekerekített téglalap 49"/>
          <p:cNvSpPr/>
          <p:nvPr/>
        </p:nvSpPr>
        <p:spPr>
          <a:xfrm>
            <a:off x="539552" y="413776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(C) nitrogén és szén</a:t>
            </a:r>
          </a:p>
        </p:txBody>
      </p:sp>
      <p:sp>
        <p:nvSpPr>
          <p:cNvPr id="51" name="Lekerekített téglalap 50"/>
          <p:cNvSpPr/>
          <p:nvPr/>
        </p:nvSpPr>
        <p:spPr>
          <a:xfrm>
            <a:off x="520887" y="3076698"/>
            <a:ext cx="3672408" cy="450214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(a) hidrogén és hélium</a:t>
            </a:r>
          </a:p>
        </p:txBody>
      </p:sp>
      <p:sp>
        <p:nvSpPr>
          <p:cNvPr id="52" name="Lekerekített téglalap 51"/>
          <p:cNvSpPr/>
          <p:nvPr/>
        </p:nvSpPr>
        <p:spPr>
          <a:xfrm>
            <a:off x="530434" y="359770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(B) hidrogén és nitrogén</a:t>
            </a:r>
          </a:p>
        </p:txBody>
      </p:sp>
      <p:sp>
        <p:nvSpPr>
          <p:cNvPr id="9" name="Téglalap 8">
            <a:hlinkClick r:id="rId3" action="ppaction://hlinksldjump"/>
          </p:cNvPr>
          <p:cNvSpPr/>
          <p:nvPr/>
        </p:nvSpPr>
        <p:spPr>
          <a:xfrm>
            <a:off x="511200" y="3076697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8" name="Téglalap 37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8712000" y="-39586"/>
            <a:ext cx="576064" cy="434430"/>
            <a:chOff x="8712000" y="-39586"/>
            <a:chExt cx="576064" cy="434430"/>
          </a:xfrm>
        </p:grpSpPr>
        <p:sp>
          <p:nvSpPr>
            <p:cNvPr id="40" name="Lekerekített téglalap 39"/>
            <p:cNvSpPr/>
            <p:nvPr/>
          </p:nvSpPr>
          <p:spPr>
            <a:xfrm>
              <a:off x="8712000" y="-39586"/>
              <a:ext cx="576064" cy="432048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b="1" dirty="0">
                  <a:sym typeface="Wingdings" panose="05000000000000000000" pitchFamily="2" charset="2"/>
                </a:rPr>
                <a:t>&lt;&gt;</a:t>
              </a:r>
              <a:endParaRPr lang="hu-HU" b="1" dirty="0"/>
            </a:p>
          </p:txBody>
        </p:sp>
        <p:sp>
          <p:nvSpPr>
            <p:cNvPr id="8" name="Lekerekített téglalap 7">
              <a:hlinkClick r:id="rId5" action="ppaction://hlinksldjump"/>
            </p:cNvPr>
            <p:cNvSpPr/>
            <p:nvPr/>
          </p:nvSpPr>
          <p:spPr>
            <a:xfrm>
              <a:off x="8712000" y="-36967"/>
              <a:ext cx="225011" cy="429430"/>
            </a:xfrm>
            <a:custGeom>
              <a:avLst/>
              <a:gdLst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73889 w 210425"/>
                <a:gd name="connsiteY2" fmla="*/ 0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92939 w 210425"/>
                <a:gd name="connsiteY2" fmla="*/ 2381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2398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2398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41460 w 210425"/>
                <a:gd name="connsiteY6" fmla="*/ 422286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425" h="429430">
                  <a:moveTo>
                    <a:pt x="0" y="34779"/>
                  </a:moveTo>
                  <a:cubicBezTo>
                    <a:pt x="26194" y="13190"/>
                    <a:pt x="22407" y="23812"/>
                    <a:pt x="39233" y="2381"/>
                  </a:cubicBezTo>
                  <a:lnTo>
                    <a:pt x="192939" y="0"/>
                  </a:lnTo>
                  <a:cubicBezTo>
                    <a:pt x="212147" y="0"/>
                    <a:pt x="208668" y="13190"/>
                    <a:pt x="208668" y="32398"/>
                  </a:cubicBezTo>
                  <a:lnTo>
                    <a:pt x="208668" y="394651"/>
                  </a:lnTo>
                  <a:cubicBezTo>
                    <a:pt x="208668" y="413859"/>
                    <a:pt x="216909" y="429430"/>
                    <a:pt x="197701" y="429430"/>
                  </a:cubicBezTo>
                  <a:lnTo>
                    <a:pt x="41460" y="422286"/>
                  </a:lnTo>
                  <a:cubicBezTo>
                    <a:pt x="24633" y="405617"/>
                    <a:pt x="35719" y="411477"/>
                    <a:pt x="0" y="385126"/>
                  </a:cubicBezTo>
                  <a:lnTo>
                    <a:pt x="0" y="3477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2" name="Lekerekített téglalap 41">
              <a:hlinkClick r:id="rId6" action="ppaction://hlinksldjump"/>
            </p:cNvPr>
            <p:cNvSpPr/>
            <p:nvPr/>
          </p:nvSpPr>
          <p:spPr>
            <a:xfrm>
              <a:off x="8932249" y="-39348"/>
              <a:ext cx="256516" cy="434192"/>
            </a:xfrm>
            <a:custGeom>
              <a:avLst/>
              <a:gdLst>
                <a:gd name="connsiteX0" fmla="*/ 0 w 252236"/>
                <a:gd name="connsiteY0" fmla="*/ 42040 h 431811"/>
                <a:gd name="connsiteX1" fmla="*/ 42040 w 252236"/>
                <a:gd name="connsiteY1" fmla="*/ 0 h 431811"/>
                <a:gd name="connsiteX2" fmla="*/ 210196 w 252236"/>
                <a:gd name="connsiteY2" fmla="*/ 0 h 431811"/>
                <a:gd name="connsiteX3" fmla="*/ 252236 w 252236"/>
                <a:gd name="connsiteY3" fmla="*/ 42040 h 431811"/>
                <a:gd name="connsiteX4" fmla="*/ 252236 w 252236"/>
                <a:gd name="connsiteY4" fmla="*/ 389771 h 431811"/>
                <a:gd name="connsiteX5" fmla="*/ 210196 w 252236"/>
                <a:gd name="connsiteY5" fmla="*/ 431811 h 431811"/>
                <a:gd name="connsiteX6" fmla="*/ 42040 w 252236"/>
                <a:gd name="connsiteY6" fmla="*/ 431811 h 431811"/>
                <a:gd name="connsiteX7" fmla="*/ 0 w 252236"/>
                <a:gd name="connsiteY7" fmla="*/ 389771 h 431811"/>
                <a:gd name="connsiteX8" fmla="*/ 0 w 252236"/>
                <a:gd name="connsiteY8" fmla="*/ 42040 h 431811"/>
                <a:gd name="connsiteX0" fmla="*/ 0 w 258172"/>
                <a:gd name="connsiteY0" fmla="*/ 42040 h 434192"/>
                <a:gd name="connsiteX1" fmla="*/ 42040 w 258172"/>
                <a:gd name="connsiteY1" fmla="*/ 0 h 434192"/>
                <a:gd name="connsiteX2" fmla="*/ 210196 w 258172"/>
                <a:gd name="connsiteY2" fmla="*/ 0 h 434192"/>
                <a:gd name="connsiteX3" fmla="*/ 252236 w 258172"/>
                <a:gd name="connsiteY3" fmla="*/ 42040 h 434192"/>
                <a:gd name="connsiteX4" fmla="*/ 252236 w 258172"/>
                <a:gd name="connsiteY4" fmla="*/ 389771 h 434192"/>
                <a:gd name="connsiteX5" fmla="*/ 245914 w 258172"/>
                <a:gd name="connsiteY5" fmla="*/ 434192 h 434192"/>
                <a:gd name="connsiteX6" fmla="*/ 42040 w 258172"/>
                <a:gd name="connsiteY6" fmla="*/ 431811 h 434192"/>
                <a:gd name="connsiteX7" fmla="*/ 0 w 258172"/>
                <a:gd name="connsiteY7" fmla="*/ 389771 h 434192"/>
                <a:gd name="connsiteX8" fmla="*/ 0 w 258172"/>
                <a:gd name="connsiteY8" fmla="*/ 42040 h 434192"/>
                <a:gd name="connsiteX0" fmla="*/ 0 w 253347"/>
                <a:gd name="connsiteY0" fmla="*/ 42040 h 434192"/>
                <a:gd name="connsiteX1" fmla="*/ 42040 w 253347"/>
                <a:gd name="connsiteY1" fmla="*/ 0 h 434192"/>
                <a:gd name="connsiteX2" fmla="*/ 210196 w 253347"/>
                <a:gd name="connsiteY2" fmla="*/ 0 h 434192"/>
                <a:gd name="connsiteX3" fmla="*/ 252236 w 253347"/>
                <a:gd name="connsiteY3" fmla="*/ 42040 h 434192"/>
                <a:gd name="connsiteX4" fmla="*/ 252236 w 253347"/>
                <a:gd name="connsiteY4" fmla="*/ 389771 h 434192"/>
                <a:gd name="connsiteX5" fmla="*/ 236389 w 253347"/>
                <a:gd name="connsiteY5" fmla="*/ 434192 h 434192"/>
                <a:gd name="connsiteX6" fmla="*/ 42040 w 253347"/>
                <a:gd name="connsiteY6" fmla="*/ 431811 h 434192"/>
                <a:gd name="connsiteX7" fmla="*/ 0 w 253347"/>
                <a:gd name="connsiteY7" fmla="*/ 389771 h 434192"/>
                <a:gd name="connsiteX8" fmla="*/ 0 w 253347"/>
                <a:gd name="connsiteY8" fmla="*/ 42040 h 434192"/>
                <a:gd name="connsiteX0" fmla="*/ 3169 w 256516"/>
                <a:gd name="connsiteY0" fmla="*/ 42040 h 434192"/>
                <a:gd name="connsiteX1" fmla="*/ 45209 w 256516"/>
                <a:gd name="connsiteY1" fmla="*/ 0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  <a:gd name="connsiteX0" fmla="*/ 3169 w 256516"/>
                <a:gd name="connsiteY0" fmla="*/ 42040 h 434192"/>
                <a:gd name="connsiteX1" fmla="*/ 14252 w 256516"/>
                <a:gd name="connsiteY1" fmla="*/ 4762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16" h="434192">
                  <a:moveTo>
                    <a:pt x="3169" y="42040"/>
                  </a:moveTo>
                  <a:cubicBezTo>
                    <a:pt x="3169" y="18822"/>
                    <a:pt x="-8966" y="4762"/>
                    <a:pt x="14252" y="4762"/>
                  </a:cubicBezTo>
                  <a:lnTo>
                    <a:pt x="213365" y="0"/>
                  </a:lnTo>
                  <a:cubicBezTo>
                    <a:pt x="236583" y="0"/>
                    <a:pt x="255405" y="18822"/>
                    <a:pt x="255405" y="42040"/>
                  </a:cubicBezTo>
                  <a:lnTo>
                    <a:pt x="255405" y="389771"/>
                  </a:lnTo>
                  <a:cubicBezTo>
                    <a:pt x="255405" y="412989"/>
                    <a:pt x="262776" y="434192"/>
                    <a:pt x="239558" y="434192"/>
                  </a:cubicBezTo>
                  <a:lnTo>
                    <a:pt x="14253" y="434192"/>
                  </a:lnTo>
                  <a:cubicBezTo>
                    <a:pt x="-8965" y="434192"/>
                    <a:pt x="3169" y="412989"/>
                    <a:pt x="3169" y="389771"/>
                  </a:cubicBezTo>
                  <a:lnTo>
                    <a:pt x="3169" y="420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4044702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hlinkClick r:id="rId2" action="ppaction://hlinksldjump"/>
          </p:cNvPr>
          <p:cNvSpPr/>
          <p:nvPr/>
        </p:nvSpPr>
        <p:spPr>
          <a:xfrm>
            <a:off x="-16934" y="-9525"/>
            <a:ext cx="9180512" cy="5164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hlinkClick r:id="rId3" action="ppaction://hlinksldjump"/>
          </p:cNvPr>
          <p:cNvSpPr/>
          <p:nvPr/>
        </p:nvSpPr>
        <p:spPr>
          <a:xfrm>
            <a:off x="4139952" y="401191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Ellipszis 19">
            <a:hlinkClick r:id="rId3" action="ppaction://hlinksldjump"/>
          </p:cNvPr>
          <p:cNvSpPr/>
          <p:nvPr/>
        </p:nvSpPr>
        <p:spPr>
          <a:xfrm>
            <a:off x="3131840" y="77155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>
            <a:hlinkClick r:id="rId3" action="ppaction://hlinksldjump"/>
          </p:cNvPr>
          <p:cNvSpPr/>
          <p:nvPr/>
        </p:nvSpPr>
        <p:spPr>
          <a:xfrm>
            <a:off x="1259632" y="264375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Ellipszis 24">
            <a:hlinkClick r:id="rId3" action="ppaction://hlinksldjump"/>
          </p:cNvPr>
          <p:cNvSpPr/>
          <p:nvPr/>
        </p:nvSpPr>
        <p:spPr>
          <a:xfrm>
            <a:off x="1619672" y="4155926"/>
            <a:ext cx="72008" cy="720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Ellipszis 25">
            <a:hlinkClick r:id="rId3" action="ppaction://hlinksldjump"/>
          </p:cNvPr>
          <p:cNvSpPr/>
          <p:nvPr/>
        </p:nvSpPr>
        <p:spPr>
          <a:xfrm>
            <a:off x="539552" y="69954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Lekerekített téglalap 30">
            <a:hlinkClick r:id="rId2" action="ppaction://hlinksldjump"/>
          </p:cNvPr>
          <p:cNvSpPr/>
          <p:nvPr/>
        </p:nvSpPr>
        <p:spPr>
          <a:xfrm>
            <a:off x="179512" y="303758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hlinkClick r:id="rId2" action="ppaction://hlinksldjump"/>
          </p:cNvPr>
          <p:cNvSpPr txBox="1"/>
          <p:nvPr/>
        </p:nvSpPr>
        <p:spPr>
          <a:xfrm>
            <a:off x="827584" y="48351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Distant Galaxy" panose="00000400000000000000" pitchFamily="2" charset="0"/>
              </a:rPr>
              <a:t>a Merkúr</a:t>
            </a:r>
          </a:p>
        </p:txBody>
      </p:sp>
      <p:sp>
        <p:nvSpPr>
          <p:cNvPr id="33" name="Szövegdoboz 32">
            <a:hlinkClick r:id="rId2" action="ppaction://hlinksldjump"/>
          </p:cNvPr>
          <p:cNvSpPr txBox="1"/>
          <p:nvPr/>
        </p:nvSpPr>
        <p:spPr>
          <a:xfrm>
            <a:off x="323528" y="1059582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Mennyi a keringési ideje?</a:t>
            </a:r>
          </a:p>
        </p:txBody>
      </p:sp>
      <p:sp>
        <p:nvSpPr>
          <p:cNvPr id="35" name="Lekerekített téglalap 34">
            <a:hlinkClick r:id="rId4" action="ppaction://hlinksldjump"/>
          </p:cNvPr>
          <p:cNvSpPr/>
          <p:nvPr/>
        </p:nvSpPr>
        <p:spPr>
          <a:xfrm>
            <a:off x="-108520" y="-39349"/>
            <a:ext cx="576064" cy="432048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ym typeface="Wingdings" panose="05000000000000000000" pitchFamily="2" charset="2"/>
              </a:rPr>
              <a:t> </a:t>
            </a:r>
            <a:endParaRPr lang="hu-HU" b="1" dirty="0"/>
          </a:p>
        </p:txBody>
      </p:sp>
      <p:sp>
        <p:nvSpPr>
          <p:cNvPr id="50" name="Lekerekített téglalap 49"/>
          <p:cNvSpPr/>
          <p:nvPr/>
        </p:nvSpPr>
        <p:spPr>
          <a:xfrm>
            <a:off x="539552" y="4137760"/>
            <a:ext cx="3672408" cy="45021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(C) 88 nap</a:t>
            </a:r>
          </a:p>
        </p:txBody>
      </p:sp>
      <p:sp>
        <p:nvSpPr>
          <p:cNvPr id="51" name="Lekerekített téglalap 50"/>
          <p:cNvSpPr/>
          <p:nvPr/>
        </p:nvSpPr>
        <p:spPr>
          <a:xfrm>
            <a:off x="520887" y="3076698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(a) 101 nap</a:t>
            </a:r>
          </a:p>
        </p:txBody>
      </p:sp>
      <p:sp>
        <p:nvSpPr>
          <p:cNvPr id="52" name="Lekerekített téglalap 51"/>
          <p:cNvSpPr/>
          <p:nvPr/>
        </p:nvSpPr>
        <p:spPr>
          <a:xfrm>
            <a:off x="530434" y="359770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(b) 95 nap</a:t>
            </a:r>
          </a:p>
        </p:txBody>
      </p:sp>
      <p:sp>
        <p:nvSpPr>
          <p:cNvPr id="9" name="Téglalap 8">
            <a:hlinkClick r:id="rId5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Lekerekített téglalap 29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6" name="Téglalap 35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78" name="Csoportba foglalás 77"/>
          <p:cNvGrpSpPr>
            <a:grpSpLocks noChangeAspect="1"/>
          </p:cNvGrpSpPr>
          <p:nvPr/>
        </p:nvGrpSpPr>
        <p:grpSpPr>
          <a:xfrm>
            <a:off x="4824008" y="659622"/>
            <a:ext cx="3960000" cy="4524157"/>
            <a:chOff x="782821" y="2638542"/>
            <a:chExt cx="194400" cy="222095"/>
          </a:xfrm>
        </p:grpSpPr>
        <p:sp>
          <p:nvSpPr>
            <p:cNvPr id="79" name="Ellipszis 78">
              <a:hlinkClick r:id="rId2" action="ppaction://hlinksldjump"/>
            </p:cNvPr>
            <p:cNvSpPr>
              <a:spLocks noChangeAspect="1"/>
            </p:cNvSpPr>
            <p:nvPr/>
          </p:nvSpPr>
          <p:spPr>
            <a:xfrm>
              <a:off x="782821" y="2638542"/>
              <a:ext cx="194400" cy="19439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0" name="Ellipszis 79">
              <a:hlinkClick r:id="rId2" action="ppaction://hlinksldjump"/>
            </p:cNvPr>
            <p:cNvSpPr/>
            <p:nvPr/>
          </p:nvSpPr>
          <p:spPr>
            <a:xfrm>
              <a:off x="816504" y="2666306"/>
              <a:ext cx="63518" cy="68741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1" name="Ellipszis 76">
              <a:hlinkClick r:id="rId2" action="ppaction://hlinksldjump"/>
            </p:cNvPr>
            <p:cNvSpPr/>
            <p:nvPr/>
          </p:nvSpPr>
          <p:spPr>
            <a:xfrm>
              <a:off x="908218" y="2652705"/>
              <a:ext cx="69003" cy="144148"/>
            </a:xfrm>
            <a:custGeom>
              <a:avLst/>
              <a:gdLst>
                <a:gd name="connsiteX0" fmla="*/ 0 w 63518"/>
                <a:gd name="connsiteY0" fmla="*/ 57788 h 115575"/>
                <a:gd name="connsiteX1" fmla="*/ 31759 w 63518"/>
                <a:gd name="connsiteY1" fmla="*/ 0 h 115575"/>
                <a:gd name="connsiteX2" fmla="*/ 63518 w 63518"/>
                <a:gd name="connsiteY2" fmla="*/ 57788 h 115575"/>
                <a:gd name="connsiteX3" fmla="*/ 31759 w 63518"/>
                <a:gd name="connsiteY3" fmla="*/ 115576 h 115575"/>
                <a:gd name="connsiteX4" fmla="*/ 0 w 63518"/>
                <a:gd name="connsiteY4" fmla="*/ 57788 h 115575"/>
                <a:gd name="connsiteX0" fmla="*/ 1293 w 64811"/>
                <a:gd name="connsiteY0" fmla="*/ 86363 h 144151"/>
                <a:gd name="connsiteX1" fmla="*/ 16383 w 64811"/>
                <a:gd name="connsiteY1" fmla="*/ 0 h 144151"/>
                <a:gd name="connsiteX2" fmla="*/ 64811 w 64811"/>
                <a:gd name="connsiteY2" fmla="*/ 86363 h 144151"/>
                <a:gd name="connsiteX3" fmla="*/ 33052 w 64811"/>
                <a:gd name="connsiteY3" fmla="*/ 144151 h 144151"/>
                <a:gd name="connsiteX4" fmla="*/ 1293 w 64811"/>
                <a:gd name="connsiteY4" fmla="*/ 86363 h 144151"/>
                <a:gd name="connsiteX0" fmla="*/ 5485 w 69003"/>
                <a:gd name="connsiteY0" fmla="*/ 86363 h 144151"/>
                <a:gd name="connsiteX1" fmla="*/ 20575 w 69003"/>
                <a:gd name="connsiteY1" fmla="*/ 0 h 144151"/>
                <a:gd name="connsiteX2" fmla="*/ 69003 w 69003"/>
                <a:gd name="connsiteY2" fmla="*/ 86363 h 144151"/>
                <a:gd name="connsiteX3" fmla="*/ 37244 w 69003"/>
                <a:gd name="connsiteY3" fmla="*/ 144151 h 144151"/>
                <a:gd name="connsiteX4" fmla="*/ 5485 w 69003"/>
                <a:gd name="connsiteY4" fmla="*/ 86363 h 14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03" h="144151">
                  <a:moveTo>
                    <a:pt x="5485" y="86363"/>
                  </a:moveTo>
                  <a:cubicBezTo>
                    <a:pt x="-6818" y="43288"/>
                    <a:pt x="3035" y="0"/>
                    <a:pt x="20575" y="0"/>
                  </a:cubicBezTo>
                  <a:cubicBezTo>
                    <a:pt x="38115" y="0"/>
                    <a:pt x="69003" y="54448"/>
                    <a:pt x="69003" y="86363"/>
                  </a:cubicBezTo>
                  <a:cubicBezTo>
                    <a:pt x="69003" y="118278"/>
                    <a:pt x="54784" y="144151"/>
                    <a:pt x="37244" y="144151"/>
                  </a:cubicBezTo>
                  <a:cubicBezTo>
                    <a:pt x="19704" y="144151"/>
                    <a:pt x="17788" y="129438"/>
                    <a:pt x="5485" y="86363"/>
                  </a:cubicBez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2" name="Ellipszis 76">
              <a:hlinkClick r:id="rId2" action="ppaction://hlinksldjump"/>
            </p:cNvPr>
            <p:cNvSpPr/>
            <p:nvPr/>
          </p:nvSpPr>
          <p:spPr>
            <a:xfrm rot="8373018">
              <a:off x="806714" y="2716007"/>
              <a:ext cx="57457" cy="144630"/>
            </a:xfrm>
            <a:custGeom>
              <a:avLst/>
              <a:gdLst>
                <a:gd name="connsiteX0" fmla="*/ 0 w 63518"/>
                <a:gd name="connsiteY0" fmla="*/ 57788 h 115575"/>
                <a:gd name="connsiteX1" fmla="*/ 31759 w 63518"/>
                <a:gd name="connsiteY1" fmla="*/ 0 h 115575"/>
                <a:gd name="connsiteX2" fmla="*/ 63518 w 63518"/>
                <a:gd name="connsiteY2" fmla="*/ 57788 h 115575"/>
                <a:gd name="connsiteX3" fmla="*/ 31759 w 63518"/>
                <a:gd name="connsiteY3" fmla="*/ 115576 h 115575"/>
                <a:gd name="connsiteX4" fmla="*/ 0 w 63518"/>
                <a:gd name="connsiteY4" fmla="*/ 57788 h 115575"/>
                <a:gd name="connsiteX0" fmla="*/ 1293 w 64811"/>
                <a:gd name="connsiteY0" fmla="*/ 86363 h 144151"/>
                <a:gd name="connsiteX1" fmla="*/ 16383 w 64811"/>
                <a:gd name="connsiteY1" fmla="*/ 0 h 144151"/>
                <a:gd name="connsiteX2" fmla="*/ 64811 w 64811"/>
                <a:gd name="connsiteY2" fmla="*/ 86363 h 144151"/>
                <a:gd name="connsiteX3" fmla="*/ 33052 w 64811"/>
                <a:gd name="connsiteY3" fmla="*/ 144151 h 144151"/>
                <a:gd name="connsiteX4" fmla="*/ 1293 w 64811"/>
                <a:gd name="connsiteY4" fmla="*/ 86363 h 144151"/>
                <a:gd name="connsiteX0" fmla="*/ 5485 w 69003"/>
                <a:gd name="connsiteY0" fmla="*/ 86363 h 144151"/>
                <a:gd name="connsiteX1" fmla="*/ 20575 w 69003"/>
                <a:gd name="connsiteY1" fmla="*/ 0 h 144151"/>
                <a:gd name="connsiteX2" fmla="*/ 69003 w 69003"/>
                <a:gd name="connsiteY2" fmla="*/ 86363 h 144151"/>
                <a:gd name="connsiteX3" fmla="*/ 37244 w 69003"/>
                <a:gd name="connsiteY3" fmla="*/ 144151 h 144151"/>
                <a:gd name="connsiteX4" fmla="*/ 5485 w 69003"/>
                <a:gd name="connsiteY4" fmla="*/ 86363 h 144151"/>
                <a:gd name="connsiteX0" fmla="*/ 390 w 63908"/>
                <a:gd name="connsiteY0" fmla="*/ 86363 h 133338"/>
                <a:gd name="connsiteX1" fmla="*/ 15480 w 63908"/>
                <a:gd name="connsiteY1" fmla="*/ 0 h 133338"/>
                <a:gd name="connsiteX2" fmla="*/ 63908 w 63908"/>
                <a:gd name="connsiteY2" fmla="*/ 86363 h 133338"/>
                <a:gd name="connsiteX3" fmla="*/ 19464 w 63908"/>
                <a:gd name="connsiteY3" fmla="*/ 133338 h 133338"/>
                <a:gd name="connsiteX4" fmla="*/ 390 w 63908"/>
                <a:gd name="connsiteY4" fmla="*/ 86363 h 133338"/>
                <a:gd name="connsiteX0" fmla="*/ 48 w 56586"/>
                <a:gd name="connsiteY0" fmla="*/ 86366 h 133347"/>
                <a:gd name="connsiteX1" fmla="*/ 15138 w 56586"/>
                <a:gd name="connsiteY1" fmla="*/ 3 h 133347"/>
                <a:gd name="connsiteX2" fmla="*/ 56586 w 56586"/>
                <a:gd name="connsiteY2" fmla="*/ 83544 h 133347"/>
                <a:gd name="connsiteX3" fmla="*/ 19122 w 56586"/>
                <a:gd name="connsiteY3" fmla="*/ 133341 h 133347"/>
                <a:gd name="connsiteX4" fmla="*/ 48 w 56586"/>
                <a:gd name="connsiteY4" fmla="*/ 86366 h 133347"/>
                <a:gd name="connsiteX0" fmla="*/ 1 w 56539"/>
                <a:gd name="connsiteY0" fmla="*/ 95158 h 142139"/>
                <a:gd name="connsiteX1" fmla="*/ 19459 w 56539"/>
                <a:gd name="connsiteY1" fmla="*/ 2 h 142139"/>
                <a:gd name="connsiteX2" fmla="*/ 56539 w 56539"/>
                <a:gd name="connsiteY2" fmla="*/ 92336 h 142139"/>
                <a:gd name="connsiteX3" fmla="*/ 19075 w 56539"/>
                <a:gd name="connsiteY3" fmla="*/ 142133 h 142139"/>
                <a:gd name="connsiteX4" fmla="*/ 1 w 56539"/>
                <a:gd name="connsiteY4" fmla="*/ 95158 h 142139"/>
                <a:gd name="connsiteX0" fmla="*/ 3484 w 39937"/>
                <a:gd name="connsiteY0" fmla="*/ 71763 h 142663"/>
                <a:gd name="connsiteX1" fmla="*/ 2857 w 39937"/>
                <a:gd name="connsiteY1" fmla="*/ 166 h 142663"/>
                <a:gd name="connsiteX2" fmla="*/ 39937 w 39937"/>
                <a:gd name="connsiteY2" fmla="*/ 92500 h 142663"/>
                <a:gd name="connsiteX3" fmla="*/ 2473 w 39937"/>
                <a:gd name="connsiteY3" fmla="*/ 142297 h 142663"/>
                <a:gd name="connsiteX4" fmla="*/ 3484 w 39937"/>
                <a:gd name="connsiteY4" fmla="*/ 71763 h 142663"/>
                <a:gd name="connsiteX0" fmla="*/ 1 w 47059"/>
                <a:gd name="connsiteY0" fmla="*/ 65981 h 142991"/>
                <a:gd name="connsiteX1" fmla="*/ 9979 w 47059"/>
                <a:gd name="connsiteY1" fmla="*/ 297 h 142991"/>
                <a:gd name="connsiteX2" fmla="*/ 47059 w 47059"/>
                <a:gd name="connsiteY2" fmla="*/ 92631 h 142991"/>
                <a:gd name="connsiteX3" fmla="*/ 9595 w 47059"/>
                <a:gd name="connsiteY3" fmla="*/ 142428 h 142991"/>
                <a:gd name="connsiteX4" fmla="*/ 1 w 47059"/>
                <a:gd name="connsiteY4" fmla="*/ 65981 h 142991"/>
                <a:gd name="connsiteX0" fmla="*/ 180 w 47238"/>
                <a:gd name="connsiteY0" fmla="*/ 58993 h 136003"/>
                <a:gd name="connsiteX1" fmla="*/ 7254 w 47238"/>
                <a:gd name="connsiteY1" fmla="*/ 337 h 136003"/>
                <a:gd name="connsiteX2" fmla="*/ 47238 w 47238"/>
                <a:gd name="connsiteY2" fmla="*/ 85643 h 136003"/>
                <a:gd name="connsiteX3" fmla="*/ 9774 w 47238"/>
                <a:gd name="connsiteY3" fmla="*/ 135440 h 136003"/>
                <a:gd name="connsiteX4" fmla="*/ 180 w 47238"/>
                <a:gd name="connsiteY4" fmla="*/ 58993 h 136003"/>
                <a:gd name="connsiteX0" fmla="*/ 180 w 47238"/>
                <a:gd name="connsiteY0" fmla="*/ 58993 h 136003"/>
                <a:gd name="connsiteX1" fmla="*/ 7254 w 47238"/>
                <a:gd name="connsiteY1" fmla="*/ 337 h 136003"/>
                <a:gd name="connsiteX2" fmla="*/ 47238 w 47238"/>
                <a:gd name="connsiteY2" fmla="*/ 85643 h 136003"/>
                <a:gd name="connsiteX3" fmla="*/ 9774 w 47238"/>
                <a:gd name="connsiteY3" fmla="*/ 135440 h 136003"/>
                <a:gd name="connsiteX4" fmla="*/ 180 w 47238"/>
                <a:gd name="connsiteY4" fmla="*/ 58993 h 136003"/>
                <a:gd name="connsiteX0" fmla="*/ 9736 w 56794"/>
                <a:gd name="connsiteY0" fmla="*/ 60730 h 137740"/>
                <a:gd name="connsiteX1" fmla="*/ 16810 w 56794"/>
                <a:gd name="connsiteY1" fmla="*/ 2074 h 137740"/>
                <a:gd name="connsiteX2" fmla="*/ 56794 w 56794"/>
                <a:gd name="connsiteY2" fmla="*/ 87380 h 137740"/>
                <a:gd name="connsiteX3" fmla="*/ 19330 w 56794"/>
                <a:gd name="connsiteY3" fmla="*/ 137177 h 137740"/>
                <a:gd name="connsiteX4" fmla="*/ 9736 w 56794"/>
                <a:gd name="connsiteY4" fmla="*/ 60730 h 137740"/>
                <a:gd name="connsiteX0" fmla="*/ 12083 w 59141"/>
                <a:gd name="connsiteY0" fmla="*/ 68581 h 145591"/>
                <a:gd name="connsiteX1" fmla="*/ 19157 w 59141"/>
                <a:gd name="connsiteY1" fmla="*/ 9925 h 145591"/>
                <a:gd name="connsiteX2" fmla="*/ 59141 w 59141"/>
                <a:gd name="connsiteY2" fmla="*/ 95231 h 145591"/>
                <a:gd name="connsiteX3" fmla="*/ 21677 w 59141"/>
                <a:gd name="connsiteY3" fmla="*/ 145028 h 145591"/>
                <a:gd name="connsiteX4" fmla="*/ 12083 w 59141"/>
                <a:gd name="connsiteY4" fmla="*/ 68581 h 14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41" h="145591">
                  <a:moveTo>
                    <a:pt x="12083" y="68581"/>
                  </a:moveTo>
                  <a:cubicBezTo>
                    <a:pt x="11663" y="46064"/>
                    <a:pt x="-19079" y="-26159"/>
                    <a:pt x="19157" y="9925"/>
                  </a:cubicBezTo>
                  <a:cubicBezTo>
                    <a:pt x="57393" y="46009"/>
                    <a:pt x="48931" y="23302"/>
                    <a:pt x="59141" y="95231"/>
                  </a:cubicBezTo>
                  <a:cubicBezTo>
                    <a:pt x="59141" y="127146"/>
                    <a:pt x="29520" y="149470"/>
                    <a:pt x="21677" y="145028"/>
                  </a:cubicBezTo>
                  <a:cubicBezTo>
                    <a:pt x="13834" y="140586"/>
                    <a:pt x="12503" y="91098"/>
                    <a:pt x="12083" y="68581"/>
                  </a:cubicBez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3" name="Ellipszis 82">
              <a:hlinkClick r:id="rId2" action="ppaction://hlinksldjump"/>
            </p:cNvPr>
            <p:cNvSpPr/>
            <p:nvPr/>
          </p:nvSpPr>
          <p:spPr>
            <a:xfrm>
              <a:off x="881592" y="2769724"/>
              <a:ext cx="18000" cy="1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4" name="Ellipszis 83">
              <a:hlinkClick r:id="rId2" action="ppaction://hlinksldjump"/>
            </p:cNvPr>
            <p:cNvSpPr/>
            <p:nvPr/>
          </p:nvSpPr>
          <p:spPr>
            <a:xfrm>
              <a:off x="899592" y="2715717"/>
              <a:ext cx="18000" cy="1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5" name="Ellipszis 84">
              <a:hlinkClick r:id="rId2" action="ppaction://hlinksldjump"/>
            </p:cNvPr>
            <p:cNvSpPr/>
            <p:nvPr/>
          </p:nvSpPr>
          <p:spPr>
            <a:xfrm>
              <a:off x="827584" y="2745914"/>
              <a:ext cx="18000" cy="1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6" name="Ellipszis 85">
              <a:hlinkClick r:id="rId2" action="ppaction://hlinksldjump"/>
            </p:cNvPr>
            <p:cNvSpPr/>
            <p:nvPr/>
          </p:nvSpPr>
          <p:spPr>
            <a:xfrm>
              <a:off x="921021" y="2785342"/>
              <a:ext cx="18000" cy="1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7" name="Ellipszis 86">
              <a:hlinkClick r:id="rId2" action="ppaction://hlinksldjump"/>
            </p:cNvPr>
            <p:cNvSpPr/>
            <p:nvPr/>
          </p:nvSpPr>
          <p:spPr>
            <a:xfrm>
              <a:off x="881592" y="2660377"/>
              <a:ext cx="18000" cy="1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8" name="Ellipszis 87">
              <a:hlinkClick r:id="rId2" action="ppaction://hlinksldjump"/>
            </p:cNvPr>
            <p:cNvSpPr/>
            <p:nvPr/>
          </p:nvSpPr>
          <p:spPr>
            <a:xfrm>
              <a:off x="841870" y="2695442"/>
              <a:ext cx="10800" cy="10800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89" name="Csoportba foglalás 88"/>
          <p:cNvGrpSpPr/>
          <p:nvPr/>
        </p:nvGrpSpPr>
        <p:grpSpPr>
          <a:xfrm>
            <a:off x="8712000" y="-39586"/>
            <a:ext cx="576064" cy="434430"/>
            <a:chOff x="8712000" y="-39586"/>
            <a:chExt cx="576064" cy="434430"/>
          </a:xfrm>
        </p:grpSpPr>
        <p:sp>
          <p:nvSpPr>
            <p:cNvPr id="90" name="Lekerekített téglalap 89"/>
            <p:cNvSpPr/>
            <p:nvPr/>
          </p:nvSpPr>
          <p:spPr>
            <a:xfrm>
              <a:off x="8712000" y="-39586"/>
              <a:ext cx="576064" cy="432048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b="1" dirty="0">
                  <a:sym typeface="Wingdings" panose="05000000000000000000" pitchFamily="2" charset="2"/>
                </a:rPr>
                <a:t>&lt;&gt;</a:t>
              </a:r>
              <a:endParaRPr lang="hu-HU" b="1" dirty="0"/>
            </a:p>
          </p:txBody>
        </p:sp>
        <p:sp>
          <p:nvSpPr>
            <p:cNvPr id="91" name="Lekerekített téglalap 7">
              <a:hlinkClick r:id="rId6" action="ppaction://hlinksldjump"/>
            </p:cNvPr>
            <p:cNvSpPr/>
            <p:nvPr/>
          </p:nvSpPr>
          <p:spPr>
            <a:xfrm>
              <a:off x="8712000" y="-36967"/>
              <a:ext cx="225011" cy="429430"/>
            </a:xfrm>
            <a:custGeom>
              <a:avLst/>
              <a:gdLst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73889 w 210425"/>
                <a:gd name="connsiteY2" fmla="*/ 0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92939 w 210425"/>
                <a:gd name="connsiteY2" fmla="*/ 2381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2398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2398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41460 w 210425"/>
                <a:gd name="connsiteY6" fmla="*/ 422286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425" h="429430">
                  <a:moveTo>
                    <a:pt x="0" y="34779"/>
                  </a:moveTo>
                  <a:cubicBezTo>
                    <a:pt x="26194" y="13190"/>
                    <a:pt x="22407" y="23812"/>
                    <a:pt x="39233" y="2381"/>
                  </a:cubicBezTo>
                  <a:lnTo>
                    <a:pt x="192939" y="0"/>
                  </a:lnTo>
                  <a:cubicBezTo>
                    <a:pt x="212147" y="0"/>
                    <a:pt x="208668" y="13190"/>
                    <a:pt x="208668" y="32398"/>
                  </a:cubicBezTo>
                  <a:lnTo>
                    <a:pt x="208668" y="394651"/>
                  </a:lnTo>
                  <a:cubicBezTo>
                    <a:pt x="208668" y="413859"/>
                    <a:pt x="216909" y="429430"/>
                    <a:pt x="197701" y="429430"/>
                  </a:cubicBezTo>
                  <a:lnTo>
                    <a:pt x="41460" y="422286"/>
                  </a:lnTo>
                  <a:cubicBezTo>
                    <a:pt x="24633" y="405617"/>
                    <a:pt x="35719" y="411477"/>
                    <a:pt x="0" y="385126"/>
                  </a:cubicBezTo>
                  <a:lnTo>
                    <a:pt x="0" y="3477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2" name="Lekerekített téglalap 41">
              <a:hlinkClick r:id="rId7" action="ppaction://hlinksldjump"/>
            </p:cNvPr>
            <p:cNvSpPr/>
            <p:nvPr/>
          </p:nvSpPr>
          <p:spPr>
            <a:xfrm>
              <a:off x="8932249" y="-39348"/>
              <a:ext cx="256516" cy="434192"/>
            </a:xfrm>
            <a:custGeom>
              <a:avLst/>
              <a:gdLst>
                <a:gd name="connsiteX0" fmla="*/ 0 w 252236"/>
                <a:gd name="connsiteY0" fmla="*/ 42040 h 431811"/>
                <a:gd name="connsiteX1" fmla="*/ 42040 w 252236"/>
                <a:gd name="connsiteY1" fmla="*/ 0 h 431811"/>
                <a:gd name="connsiteX2" fmla="*/ 210196 w 252236"/>
                <a:gd name="connsiteY2" fmla="*/ 0 h 431811"/>
                <a:gd name="connsiteX3" fmla="*/ 252236 w 252236"/>
                <a:gd name="connsiteY3" fmla="*/ 42040 h 431811"/>
                <a:gd name="connsiteX4" fmla="*/ 252236 w 252236"/>
                <a:gd name="connsiteY4" fmla="*/ 389771 h 431811"/>
                <a:gd name="connsiteX5" fmla="*/ 210196 w 252236"/>
                <a:gd name="connsiteY5" fmla="*/ 431811 h 431811"/>
                <a:gd name="connsiteX6" fmla="*/ 42040 w 252236"/>
                <a:gd name="connsiteY6" fmla="*/ 431811 h 431811"/>
                <a:gd name="connsiteX7" fmla="*/ 0 w 252236"/>
                <a:gd name="connsiteY7" fmla="*/ 389771 h 431811"/>
                <a:gd name="connsiteX8" fmla="*/ 0 w 252236"/>
                <a:gd name="connsiteY8" fmla="*/ 42040 h 431811"/>
                <a:gd name="connsiteX0" fmla="*/ 0 w 258172"/>
                <a:gd name="connsiteY0" fmla="*/ 42040 h 434192"/>
                <a:gd name="connsiteX1" fmla="*/ 42040 w 258172"/>
                <a:gd name="connsiteY1" fmla="*/ 0 h 434192"/>
                <a:gd name="connsiteX2" fmla="*/ 210196 w 258172"/>
                <a:gd name="connsiteY2" fmla="*/ 0 h 434192"/>
                <a:gd name="connsiteX3" fmla="*/ 252236 w 258172"/>
                <a:gd name="connsiteY3" fmla="*/ 42040 h 434192"/>
                <a:gd name="connsiteX4" fmla="*/ 252236 w 258172"/>
                <a:gd name="connsiteY4" fmla="*/ 389771 h 434192"/>
                <a:gd name="connsiteX5" fmla="*/ 245914 w 258172"/>
                <a:gd name="connsiteY5" fmla="*/ 434192 h 434192"/>
                <a:gd name="connsiteX6" fmla="*/ 42040 w 258172"/>
                <a:gd name="connsiteY6" fmla="*/ 431811 h 434192"/>
                <a:gd name="connsiteX7" fmla="*/ 0 w 258172"/>
                <a:gd name="connsiteY7" fmla="*/ 389771 h 434192"/>
                <a:gd name="connsiteX8" fmla="*/ 0 w 258172"/>
                <a:gd name="connsiteY8" fmla="*/ 42040 h 434192"/>
                <a:gd name="connsiteX0" fmla="*/ 0 w 253347"/>
                <a:gd name="connsiteY0" fmla="*/ 42040 h 434192"/>
                <a:gd name="connsiteX1" fmla="*/ 42040 w 253347"/>
                <a:gd name="connsiteY1" fmla="*/ 0 h 434192"/>
                <a:gd name="connsiteX2" fmla="*/ 210196 w 253347"/>
                <a:gd name="connsiteY2" fmla="*/ 0 h 434192"/>
                <a:gd name="connsiteX3" fmla="*/ 252236 w 253347"/>
                <a:gd name="connsiteY3" fmla="*/ 42040 h 434192"/>
                <a:gd name="connsiteX4" fmla="*/ 252236 w 253347"/>
                <a:gd name="connsiteY4" fmla="*/ 389771 h 434192"/>
                <a:gd name="connsiteX5" fmla="*/ 236389 w 253347"/>
                <a:gd name="connsiteY5" fmla="*/ 434192 h 434192"/>
                <a:gd name="connsiteX6" fmla="*/ 42040 w 253347"/>
                <a:gd name="connsiteY6" fmla="*/ 431811 h 434192"/>
                <a:gd name="connsiteX7" fmla="*/ 0 w 253347"/>
                <a:gd name="connsiteY7" fmla="*/ 389771 h 434192"/>
                <a:gd name="connsiteX8" fmla="*/ 0 w 253347"/>
                <a:gd name="connsiteY8" fmla="*/ 42040 h 434192"/>
                <a:gd name="connsiteX0" fmla="*/ 3169 w 256516"/>
                <a:gd name="connsiteY0" fmla="*/ 42040 h 434192"/>
                <a:gd name="connsiteX1" fmla="*/ 45209 w 256516"/>
                <a:gd name="connsiteY1" fmla="*/ 0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  <a:gd name="connsiteX0" fmla="*/ 3169 w 256516"/>
                <a:gd name="connsiteY0" fmla="*/ 42040 h 434192"/>
                <a:gd name="connsiteX1" fmla="*/ 14252 w 256516"/>
                <a:gd name="connsiteY1" fmla="*/ 4762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16" h="434192">
                  <a:moveTo>
                    <a:pt x="3169" y="42040"/>
                  </a:moveTo>
                  <a:cubicBezTo>
                    <a:pt x="3169" y="18822"/>
                    <a:pt x="-8966" y="4762"/>
                    <a:pt x="14252" y="4762"/>
                  </a:cubicBezTo>
                  <a:lnTo>
                    <a:pt x="213365" y="0"/>
                  </a:lnTo>
                  <a:cubicBezTo>
                    <a:pt x="236583" y="0"/>
                    <a:pt x="255405" y="18822"/>
                    <a:pt x="255405" y="42040"/>
                  </a:cubicBezTo>
                  <a:lnTo>
                    <a:pt x="255405" y="389771"/>
                  </a:lnTo>
                  <a:cubicBezTo>
                    <a:pt x="255405" y="412989"/>
                    <a:pt x="262776" y="434192"/>
                    <a:pt x="239558" y="434192"/>
                  </a:cubicBezTo>
                  <a:lnTo>
                    <a:pt x="14253" y="434192"/>
                  </a:lnTo>
                  <a:cubicBezTo>
                    <a:pt x="-8965" y="434192"/>
                    <a:pt x="3169" y="412989"/>
                    <a:pt x="3169" y="389771"/>
                  </a:cubicBezTo>
                  <a:lnTo>
                    <a:pt x="3169" y="420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405330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hlinkClick r:id="rId2" action="ppaction://hlinksldjump"/>
          </p:cNvPr>
          <p:cNvSpPr/>
          <p:nvPr/>
        </p:nvSpPr>
        <p:spPr>
          <a:xfrm>
            <a:off x="-18256" y="-11126"/>
            <a:ext cx="9180512" cy="5164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hlinkClick r:id="rId2" action="ppaction://hlinksldjump"/>
          </p:cNvPr>
          <p:cNvSpPr/>
          <p:nvPr/>
        </p:nvSpPr>
        <p:spPr>
          <a:xfrm>
            <a:off x="4139952" y="401191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Ellipszis 19">
            <a:hlinkClick r:id="rId2" action="ppaction://hlinksldjump"/>
          </p:cNvPr>
          <p:cNvSpPr/>
          <p:nvPr/>
        </p:nvSpPr>
        <p:spPr>
          <a:xfrm>
            <a:off x="3131840" y="77155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>
            <a:hlinkClick r:id="rId2" action="ppaction://hlinksldjump"/>
          </p:cNvPr>
          <p:cNvSpPr/>
          <p:nvPr/>
        </p:nvSpPr>
        <p:spPr>
          <a:xfrm>
            <a:off x="1259632" y="264375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2" name="Ellipszis 21">
            <a:hlinkClick r:id="rId2" action="ppaction://hlinksldjump"/>
          </p:cNvPr>
          <p:cNvSpPr/>
          <p:nvPr/>
        </p:nvSpPr>
        <p:spPr>
          <a:xfrm>
            <a:off x="4860032" y="177966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3" name="Ellipszis 22">
            <a:hlinkClick r:id="rId2" action="ppaction://hlinksldjump"/>
          </p:cNvPr>
          <p:cNvSpPr/>
          <p:nvPr/>
        </p:nvSpPr>
        <p:spPr>
          <a:xfrm>
            <a:off x="8388424" y="451596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4" name="Ellipszis 23">
            <a:hlinkClick r:id="rId2" action="ppaction://hlinksldjump"/>
          </p:cNvPr>
          <p:cNvSpPr/>
          <p:nvPr/>
        </p:nvSpPr>
        <p:spPr>
          <a:xfrm>
            <a:off x="6516216" y="285978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Ellipszis 24">
            <a:hlinkClick r:id="rId2" action="ppaction://hlinksldjump"/>
          </p:cNvPr>
          <p:cNvSpPr/>
          <p:nvPr/>
        </p:nvSpPr>
        <p:spPr>
          <a:xfrm>
            <a:off x="1619672" y="415592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Ellipszis 25">
            <a:hlinkClick r:id="rId2" action="ppaction://hlinksldjump"/>
          </p:cNvPr>
          <p:cNvSpPr/>
          <p:nvPr/>
        </p:nvSpPr>
        <p:spPr>
          <a:xfrm>
            <a:off x="539552" y="69954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7" name="Ellipszis 26">
            <a:hlinkClick r:id="rId2" action="ppaction://hlinksldjump"/>
          </p:cNvPr>
          <p:cNvSpPr/>
          <p:nvPr/>
        </p:nvSpPr>
        <p:spPr>
          <a:xfrm>
            <a:off x="8388424" y="185167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8" name="Ellipszis 27">
            <a:hlinkClick r:id="rId2" action="ppaction://hlinksldjump"/>
          </p:cNvPr>
          <p:cNvSpPr/>
          <p:nvPr/>
        </p:nvSpPr>
        <p:spPr>
          <a:xfrm>
            <a:off x="6948264" y="987574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5" name="Lekerekített téglalap 54">
            <a:hlinkClick r:id="rId3" action="ppaction://hlinksldjump"/>
          </p:cNvPr>
          <p:cNvSpPr/>
          <p:nvPr/>
        </p:nvSpPr>
        <p:spPr>
          <a:xfrm>
            <a:off x="73317" y="1365452"/>
            <a:ext cx="924087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latin typeface="Distant Galaxy" panose="00000400000000000000" pitchFamily="2" charset="0"/>
              </a:rPr>
              <a:t>Nap</a:t>
            </a:r>
            <a:endParaRPr lang="hu-HU" sz="1400" dirty="0">
              <a:latin typeface="Distant Galaxy" panose="00000400000000000000" pitchFamily="2" charset="0"/>
            </a:endParaRPr>
          </a:p>
        </p:txBody>
      </p:sp>
      <p:sp>
        <p:nvSpPr>
          <p:cNvPr id="56" name="Lekerekített téglalap 55">
            <a:hlinkClick r:id="rId4" action="ppaction://hlinksldjump"/>
          </p:cNvPr>
          <p:cNvSpPr/>
          <p:nvPr/>
        </p:nvSpPr>
        <p:spPr>
          <a:xfrm>
            <a:off x="-108520" y="-39349"/>
            <a:ext cx="576064" cy="432048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ym typeface="Wingdings" panose="05000000000000000000" pitchFamily="2" charset="2"/>
              </a:rPr>
              <a:t> </a:t>
            </a:r>
            <a:endParaRPr lang="hu-HU" b="1" dirty="0"/>
          </a:p>
        </p:txBody>
      </p:sp>
      <p:sp>
        <p:nvSpPr>
          <p:cNvPr id="57" name="Lekerekített téglalap 56">
            <a:hlinkClick r:id="rId5" action="ppaction://hlinksldjump"/>
          </p:cNvPr>
          <p:cNvSpPr/>
          <p:nvPr/>
        </p:nvSpPr>
        <p:spPr>
          <a:xfrm>
            <a:off x="149173" y="3086983"/>
            <a:ext cx="1470499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latin typeface="Distant Galaxy" panose="00000400000000000000" pitchFamily="2" charset="0"/>
              </a:rPr>
              <a:t>Merkúr</a:t>
            </a:r>
            <a:endParaRPr lang="hu-HU" sz="1400" dirty="0">
              <a:latin typeface="Distant Galaxy" panose="00000400000000000000" pitchFamily="2" charset="0"/>
            </a:endParaRPr>
          </a:p>
        </p:txBody>
      </p:sp>
      <p:sp>
        <p:nvSpPr>
          <p:cNvPr id="46" name="Lekerekített téglalap 45">
            <a:hlinkClick r:id="rId6" action="ppaction://hlinksldjump"/>
          </p:cNvPr>
          <p:cNvSpPr/>
          <p:nvPr/>
        </p:nvSpPr>
        <p:spPr>
          <a:xfrm>
            <a:off x="862223" y="1977520"/>
            <a:ext cx="1470499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latin typeface="Distant Galaxy" panose="00000400000000000000" pitchFamily="2" charset="0"/>
              </a:rPr>
              <a:t>Vénusz</a:t>
            </a:r>
            <a:endParaRPr lang="hu-HU" sz="1400" dirty="0">
              <a:latin typeface="Distant Galaxy" panose="00000400000000000000" pitchFamily="2" charset="0"/>
            </a:endParaRPr>
          </a:p>
        </p:txBody>
      </p:sp>
      <p:sp>
        <p:nvSpPr>
          <p:cNvPr id="48" name="Lekerekített téglalap 47">
            <a:hlinkClick r:id="rId7" action="ppaction://hlinksldjump"/>
          </p:cNvPr>
          <p:cNvSpPr/>
          <p:nvPr/>
        </p:nvSpPr>
        <p:spPr>
          <a:xfrm>
            <a:off x="1811009" y="3095828"/>
            <a:ext cx="1104807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latin typeface="Distant Galaxy" panose="00000400000000000000" pitchFamily="2" charset="0"/>
              </a:rPr>
              <a:t>Föld</a:t>
            </a:r>
            <a:endParaRPr lang="hu-HU" sz="1400" dirty="0">
              <a:latin typeface="Distant Galaxy" panose="00000400000000000000" pitchFamily="2" charset="0"/>
            </a:endParaRPr>
          </a:p>
        </p:txBody>
      </p:sp>
      <p:sp>
        <p:nvSpPr>
          <p:cNvPr id="49" name="Lekerekített téglalap 48">
            <a:hlinkClick r:id="rId8" action="ppaction://hlinksldjump"/>
          </p:cNvPr>
          <p:cNvSpPr/>
          <p:nvPr/>
        </p:nvSpPr>
        <p:spPr>
          <a:xfrm>
            <a:off x="2543432" y="2021156"/>
            <a:ext cx="1104807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latin typeface="Distant Galaxy" panose="00000400000000000000" pitchFamily="2" charset="0"/>
              </a:rPr>
              <a:t>mars</a:t>
            </a:r>
            <a:endParaRPr lang="hu-HU" sz="1400" dirty="0">
              <a:latin typeface="Distant Galaxy" panose="00000400000000000000" pitchFamily="2" charset="0"/>
            </a:endParaRPr>
          </a:p>
        </p:txBody>
      </p:sp>
      <p:sp>
        <p:nvSpPr>
          <p:cNvPr id="50" name="Lekerekített téglalap 49">
            <a:hlinkClick r:id="rId9" action="ppaction://hlinksldjump"/>
          </p:cNvPr>
          <p:cNvSpPr/>
          <p:nvPr/>
        </p:nvSpPr>
        <p:spPr>
          <a:xfrm>
            <a:off x="4461162" y="3966823"/>
            <a:ext cx="1470499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latin typeface="Distant Galaxy" panose="00000400000000000000" pitchFamily="2" charset="0"/>
              </a:rPr>
              <a:t>Jupiter</a:t>
            </a:r>
            <a:endParaRPr lang="hu-HU" sz="1400" dirty="0">
              <a:latin typeface="Distant Galaxy" panose="00000400000000000000" pitchFamily="2" charset="0"/>
            </a:endParaRPr>
          </a:p>
        </p:txBody>
      </p:sp>
      <p:sp>
        <p:nvSpPr>
          <p:cNvPr id="51" name="Lekerekített téglalap 50">
            <a:hlinkClick r:id="rId10" action="ppaction://hlinksldjump"/>
          </p:cNvPr>
          <p:cNvSpPr/>
          <p:nvPr/>
        </p:nvSpPr>
        <p:spPr>
          <a:xfrm>
            <a:off x="6313441" y="1347614"/>
            <a:ext cx="2368253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latin typeface="Distant Galaxy" panose="00000400000000000000" pitchFamily="2" charset="0"/>
              </a:rPr>
              <a:t>Szaturnusz</a:t>
            </a:r>
            <a:endParaRPr lang="hu-HU" sz="1400" dirty="0">
              <a:latin typeface="Distant Galaxy" panose="00000400000000000000" pitchFamily="2" charset="0"/>
            </a:endParaRPr>
          </a:p>
        </p:txBody>
      </p:sp>
      <p:grpSp>
        <p:nvGrpSpPr>
          <p:cNvPr id="18" name="Csoportba foglalás 17"/>
          <p:cNvGrpSpPr>
            <a:grpSpLocks noChangeAspect="1"/>
          </p:cNvGrpSpPr>
          <p:nvPr/>
        </p:nvGrpSpPr>
        <p:grpSpPr>
          <a:xfrm>
            <a:off x="1348465" y="2497483"/>
            <a:ext cx="507071" cy="491859"/>
            <a:chOff x="1348465" y="2497483"/>
            <a:chExt cx="507071" cy="491859"/>
          </a:xfrm>
        </p:grpSpPr>
        <p:sp>
          <p:nvSpPr>
            <p:cNvPr id="13" name="Ellipszis 12">
              <a:hlinkClick r:id="rId6" action="ppaction://hlinksldjump"/>
            </p:cNvPr>
            <p:cNvSpPr>
              <a:spLocks noChangeAspect="1"/>
            </p:cNvSpPr>
            <p:nvPr/>
          </p:nvSpPr>
          <p:spPr>
            <a:xfrm>
              <a:off x="1352673" y="2499742"/>
              <a:ext cx="489600" cy="48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Ellipszis 5">
              <a:hlinkClick r:id="rId6" action="ppaction://hlinksldjump"/>
            </p:cNvPr>
            <p:cNvSpPr/>
            <p:nvPr/>
          </p:nvSpPr>
          <p:spPr>
            <a:xfrm rot="20992323">
              <a:off x="1423416" y="2805614"/>
              <a:ext cx="432120" cy="181039"/>
            </a:xfrm>
            <a:custGeom>
              <a:avLst/>
              <a:gdLst>
                <a:gd name="connsiteX0" fmla="*/ 0 w 498434"/>
                <a:gd name="connsiteY0" fmla="*/ 130622 h 261244"/>
                <a:gd name="connsiteX1" fmla="*/ 249217 w 498434"/>
                <a:gd name="connsiteY1" fmla="*/ 0 h 261244"/>
                <a:gd name="connsiteX2" fmla="*/ 498434 w 498434"/>
                <a:gd name="connsiteY2" fmla="*/ 130622 h 261244"/>
                <a:gd name="connsiteX3" fmla="*/ 249217 w 498434"/>
                <a:gd name="connsiteY3" fmla="*/ 261244 h 261244"/>
                <a:gd name="connsiteX4" fmla="*/ 0 w 498434"/>
                <a:gd name="connsiteY4" fmla="*/ 130622 h 261244"/>
                <a:gd name="connsiteX0" fmla="*/ 49 w 498483"/>
                <a:gd name="connsiteY0" fmla="*/ 31974 h 162596"/>
                <a:gd name="connsiteX1" fmla="*/ 265935 w 498483"/>
                <a:gd name="connsiteY1" fmla="*/ 32320 h 162596"/>
                <a:gd name="connsiteX2" fmla="*/ 498483 w 498483"/>
                <a:gd name="connsiteY2" fmla="*/ 31974 h 162596"/>
                <a:gd name="connsiteX3" fmla="*/ 249266 w 498483"/>
                <a:gd name="connsiteY3" fmla="*/ 162596 h 162596"/>
                <a:gd name="connsiteX4" fmla="*/ 49 w 498483"/>
                <a:gd name="connsiteY4" fmla="*/ 31974 h 162596"/>
                <a:gd name="connsiteX0" fmla="*/ 46 w 498480"/>
                <a:gd name="connsiteY0" fmla="*/ 58407 h 189029"/>
                <a:gd name="connsiteX1" fmla="*/ 265178 w 498480"/>
                <a:gd name="connsiteY1" fmla="*/ 1301 h 189029"/>
                <a:gd name="connsiteX2" fmla="*/ 498480 w 498480"/>
                <a:gd name="connsiteY2" fmla="*/ 58407 h 189029"/>
                <a:gd name="connsiteX3" fmla="*/ 249263 w 498480"/>
                <a:gd name="connsiteY3" fmla="*/ 189029 h 189029"/>
                <a:gd name="connsiteX4" fmla="*/ 46 w 498480"/>
                <a:gd name="connsiteY4" fmla="*/ 58407 h 189029"/>
                <a:gd name="connsiteX0" fmla="*/ 15 w 498449"/>
                <a:gd name="connsiteY0" fmla="*/ 30266 h 160888"/>
                <a:gd name="connsiteX1" fmla="*/ 258212 w 498449"/>
                <a:gd name="connsiteY1" fmla="*/ 37603 h 160888"/>
                <a:gd name="connsiteX2" fmla="*/ 498449 w 498449"/>
                <a:gd name="connsiteY2" fmla="*/ 30266 h 160888"/>
                <a:gd name="connsiteX3" fmla="*/ 249232 w 498449"/>
                <a:gd name="connsiteY3" fmla="*/ 160888 h 160888"/>
                <a:gd name="connsiteX4" fmla="*/ 15 w 498449"/>
                <a:gd name="connsiteY4" fmla="*/ 30266 h 160888"/>
                <a:gd name="connsiteX0" fmla="*/ 15 w 498449"/>
                <a:gd name="connsiteY0" fmla="*/ 36382 h 167004"/>
                <a:gd name="connsiteX1" fmla="*/ 258212 w 498449"/>
                <a:gd name="connsiteY1" fmla="*/ 43719 h 167004"/>
                <a:gd name="connsiteX2" fmla="*/ 498449 w 498449"/>
                <a:gd name="connsiteY2" fmla="*/ 36382 h 167004"/>
                <a:gd name="connsiteX3" fmla="*/ 249232 w 498449"/>
                <a:gd name="connsiteY3" fmla="*/ 167004 h 167004"/>
                <a:gd name="connsiteX4" fmla="*/ 15 w 498449"/>
                <a:gd name="connsiteY4" fmla="*/ 36382 h 167004"/>
                <a:gd name="connsiteX0" fmla="*/ 15 w 498449"/>
                <a:gd name="connsiteY0" fmla="*/ 39303 h 169925"/>
                <a:gd name="connsiteX1" fmla="*/ 258212 w 498449"/>
                <a:gd name="connsiteY1" fmla="*/ 46640 h 169925"/>
                <a:gd name="connsiteX2" fmla="*/ 498449 w 498449"/>
                <a:gd name="connsiteY2" fmla="*/ 39303 h 169925"/>
                <a:gd name="connsiteX3" fmla="*/ 249232 w 498449"/>
                <a:gd name="connsiteY3" fmla="*/ 169925 h 169925"/>
                <a:gd name="connsiteX4" fmla="*/ 15 w 498449"/>
                <a:gd name="connsiteY4" fmla="*/ 39303 h 169925"/>
                <a:gd name="connsiteX0" fmla="*/ 15 w 498521"/>
                <a:gd name="connsiteY0" fmla="*/ 34847 h 165469"/>
                <a:gd name="connsiteX1" fmla="*/ 258212 w 498521"/>
                <a:gd name="connsiteY1" fmla="*/ 42184 h 165469"/>
                <a:gd name="connsiteX2" fmla="*/ 498449 w 498521"/>
                <a:gd name="connsiteY2" fmla="*/ 34847 h 165469"/>
                <a:gd name="connsiteX3" fmla="*/ 249232 w 498521"/>
                <a:gd name="connsiteY3" fmla="*/ 165469 h 165469"/>
                <a:gd name="connsiteX4" fmla="*/ 15 w 498521"/>
                <a:gd name="connsiteY4" fmla="*/ 34847 h 165469"/>
                <a:gd name="connsiteX0" fmla="*/ 856 w 503230"/>
                <a:gd name="connsiteY0" fmla="*/ 38081 h 168703"/>
                <a:gd name="connsiteX1" fmla="*/ 259053 w 503230"/>
                <a:gd name="connsiteY1" fmla="*/ 45418 h 168703"/>
                <a:gd name="connsiteX2" fmla="*/ 499290 w 503230"/>
                <a:gd name="connsiteY2" fmla="*/ 38081 h 168703"/>
                <a:gd name="connsiteX3" fmla="*/ 250073 w 503230"/>
                <a:gd name="connsiteY3" fmla="*/ 168703 h 168703"/>
                <a:gd name="connsiteX4" fmla="*/ 856 w 503230"/>
                <a:gd name="connsiteY4" fmla="*/ 38081 h 168703"/>
                <a:gd name="connsiteX0" fmla="*/ 11 w 558869"/>
                <a:gd name="connsiteY0" fmla="*/ 73402 h 204453"/>
                <a:gd name="connsiteX1" fmla="*/ 258208 w 558869"/>
                <a:gd name="connsiteY1" fmla="*/ 80739 h 204453"/>
                <a:gd name="connsiteX2" fmla="*/ 558868 w 558869"/>
                <a:gd name="connsiteY2" fmla="*/ 22757 h 204453"/>
                <a:gd name="connsiteX3" fmla="*/ 249228 w 558869"/>
                <a:gd name="connsiteY3" fmla="*/ 204024 h 204453"/>
                <a:gd name="connsiteX4" fmla="*/ 11 w 558869"/>
                <a:gd name="connsiteY4" fmla="*/ 73402 h 204453"/>
                <a:gd name="connsiteX0" fmla="*/ 11 w 558868"/>
                <a:gd name="connsiteY0" fmla="*/ 73402 h 205211"/>
                <a:gd name="connsiteX1" fmla="*/ 258208 w 558868"/>
                <a:gd name="connsiteY1" fmla="*/ 80739 h 205211"/>
                <a:gd name="connsiteX2" fmla="*/ 558868 w 558868"/>
                <a:gd name="connsiteY2" fmla="*/ 22757 h 205211"/>
                <a:gd name="connsiteX3" fmla="*/ 249228 w 558868"/>
                <a:gd name="connsiteY3" fmla="*/ 204024 h 205211"/>
                <a:gd name="connsiteX4" fmla="*/ 11 w 558868"/>
                <a:gd name="connsiteY4" fmla="*/ 73402 h 205211"/>
                <a:gd name="connsiteX0" fmla="*/ 11 w 558868"/>
                <a:gd name="connsiteY0" fmla="*/ 73402 h 204034"/>
                <a:gd name="connsiteX1" fmla="*/ 258208 w 558868"/>
                <a:gd name="connsiteY1" fmla="*/ 80739 h 204034"/>
                <a:gd name="connsiteX2" fmla="*/ 558868 w 558868"/>
                <a:gd name="connsiteY2" fmla="*/ 22757 h 204034"/>
                <a:gd name="connsiteX3" fmla="*/ 249228 w 558868"/>
                <a:gd name="connsiteY3" fmla="*/ 204024 h 204034"/>
                <a:gd name="connsiteX4" fmla="*/ 11 w 558868"/>
                <a:gd name="connsiteY4" fmla="*/ 73402 h 204034"/>
                <a:gd name="connsiteX0" fmla="*/ 11 w 558868"/>
                <a:gd name="connsiteY0" fmla="*/ 73402 h 204593"/>
                <a:gd name="connsiteX1" fmla="*/ 258208 w 558868"/>
                <a:gd name="connsiteY1" fmla="*/ 80739 h 204593"/>
                <a:gd name="connsiteX2" fmla="*/ 558868 w 558868"/>
                <a:gd name="connsiteY2" fmla="*/ 22757 h 204593"/>
                <a:gd name="connsiteX3" fmla="*/ 249228 w 558868"/>
                <a:gd name="connsiteY3" fmla="*/ 204024 h 204593"/>
                <a:gd name="connsiteX4" fmla="*/ 11 w 558868"/>
                <a:gd name="connsiteY4" fmla="*/ 73402 h 204593"/>
                <a:gd name="connsiteX0" fmla="*/ 12 w 558869"/>
                <a:gd name="connsiteY0" fmla="*/ 73402 h 204094"/>
                <a:gd name="connsiteX1" fmla="*/ 258209 w 558869"/>
                <a:gd name="connsiteY1" fmla="*/ 80739 h 204094"/>
                <a:gd name="connsiteX2" fmla="*/ 558869 w 558869"/>
                <a:gd name="connsiteY2" fmla="*/ 22757 h 204094"/>
                <a:gd name="connsiteX3" fmla="*/ 249229 w 558869"/>
                <a:gd name="connsiteY3" fmla="*/ 204024 h 204094"/>
                <a:gd name="connsiteX4" fmla="*/ 12 w 558869"/>
                <a:gd name="connsiteY4" fmla="*/ 73402 h 204094"/>
                <a:gd name="connsiteX0" fmla="*/ 15 w 558872"/>
                <a:gd name="connsiteY0" fmla="*/ 73402 h 204331"/>
                <a:gd name="connsiteX1" fmla="*/ 258212 w 558872"/>
                <a:gd name="connsiteY1" fmla="*/ 80739 h 204331"/>
                <a:gd name="connsiteX2" fmla="*/ 558872 w 558872"/>
                <a:gd name="connsiteY2" fmla="*/ 22757 h 204331"/>
                <a:gd name="connsiteX3" fmla="*/ 249232 w 558872"/>
                <a:gd name="connsiteY3" fmla="*/ 204024 h 204331"/>
                <a:gd name="connsiteX4" fmla="*/ 15 w 558872"/>
                <a:gd name="connsiteY4" fmla="*/ 73402 h 20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872" h="204331">
                  <a:moveTo>
                    <a:pt x="15" y="73402"/>
                  </a:moveTo>
                  <a:cubicBezTo>
                    <a:pt x="1512" y="52855"/>
                    <a:pt x="165069" y="89180"/>
                    <a:pt x="258212" y="80739"/>
                  </a:cubicBezTo>
                  <a:cubicBezTo>
                    <a:pt x="351355" y="72298"/>
                    <a:pt x="558872" y="-49384"/>
                    <a:pt x="558872" y="22757"/>
                  </a:cubicBezTo>
                  <a:cubicBezTo>
                    <a:pt x="558872" y="94898"/>
                    <a:pt x="389258" y="211083"/>
                    <a:pt x="249232" y="204024"/>
                  </a:cubicBezTo>
                  <a:cubicBezTo>
                    <a:pt x="109206" y="196965"/>
                    <a:pt x="-1482" y="93949"/>
                    <a:pt x="15" y="73402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" name="Szabadkézi sokszög 4">
              <a:hlinkClick r:id="rId6" action="ppaction://hlinksldjump"/>
            </p:cNvPr>
            <p:cNvSpPr/>
            <p:nvPr/>
          </p:nvSpPr>
          <p:spPr>
            <a:xfrm>
              <a:off x="1381081" y="2675555"/>
              <a:ext cx="466214" cy="256160"/>
            </a:xfrm>
            <a:custGeom>
              <a:avLst/>
              <a:gdLst>
                <a:gd name="connsiteX0" fmla="*/ 10393 w 460813"/>
                <a:gd name="connsiteY0" fmla="*/ 176715 h 255691"/>
                <a:gd name="connsiteX1" fmla="*/ 241374 w 460813"/>
                <a:gd name="connsiteY1" fmla="*/ 131471 h 255691"/>
                <a:gd name="connsiteX2" fmla="*/ 265186 w 460813"/>
                <a:gd name="connsiteY2" fmla="*/ 503 h 255691"/>
                <a:gd name="connsiteX3" fmla="*/ 322336 w 460813"/>
                <a:gd name="connsiteY3" fmla="*/ 86228 h 255691"/>
                <a:gd name="connsiteX4" fmla="*/ 460449 w 460813"/>
                <a:gd name="connsiteY4" fmla="*/ 83846 h 255691"/>
                <a:gd name="connsiteX5" fmla="*/ 362818 w 460813"/>
                <a:gd name="connsiteY5" fmla="*/ 169571 h 255691"/>
                <a:gd name="connsiteX6" fmla="*/ 367580 w 460813"/>
                <a:gd name="connsiteY6" fmla="*/ 255296 h 255691"/>
                <a:gd name="connsiteX7" fmla="*/ 262805 w 460813"/>
                <a:gd name="connsiteY7" fmla="*/ 202909 h 255691"/>
                <a:gd name="connsiteX8" fmla="*/ 60399 w 460813"/>
                <a:gd name="connsiteY8" fmla="*/ 236246 h 255691"/>
                <a:gd name="connsiteX9" fmla="*/ 10393 w 460813"/>
                <a:gd name="connsiteY9" fmla="*/ 176715 h 255691"/>
                <a:gd name="connsiteX0" fmla="*/ 9570 w 459990"/>
                <a:gd name="connsiteY0" fmla="*/ 177233 h 256209"/>
                <a:gd name="connsiteX1" fmla="*/ 228645 w 459990"/>
                <a:gd name="connsiteY1" fmla="*/ 153420 h 256209"/>
                <a:gd name="connsiteX2" fmla="*/ 264363 w 459990"/>
                <a:gd name="connsiteY2" fmla="*/ 1021 h 256209"/>
                <a:gd name="connsiteX3" fmla="*/ 321513 w 459990"/>
                <a:gd name="connsiteY3" fmla="*/ 86746 h 256209"/>
                <a:gd name="connsiteX4" fmla="*/ 459626 w 459990"/>
                <a:gd name="connsiteY4" fmla="*/ 84364 h 256209"/>
                <a:gd name="connsiteX5" fmla="*/ 361995 w 459990"/>
                <a:gd name="connsiteY5" fmla="*/ 170089 h 256209"/>
                <a:gd name="connsiteX6" fmla="*/ 366757 w 459990"/>
                <a:gd name="connsiteY6" fmla="*/ 255814 h 256209"/>
                <a:gd name="connsiteX7" fmla="*/ 261982 w 459990"/>
                <a:gd name="connsiteY7" fmla="*/ 203427 h 256209"/>
                <a:gd name="connsiteX8" fmla="*/ 59576 w 459990"/>
                <a:gd name="connsiteY8" fmla="*/ 236764 h 256209"/>
                <a:gd name="connsiteX9" fmla="*/ 9570 w 459990"/>
                <a:gd name="connsiteY9" fmla="*/ 177233 h 256209"/>
                <a:gd name="connsiteX0" fmla="*/ 9570 w 459990"/>
                <a:gd name="connsiteY0" fmla="*/ 177184 h 256160"/>
                <a:gd name="connsiteX1" fmla="*/ 228645 w 459990"/>
                <a:gd name="connsiteY1" fmla="*/ 153371 h 256160"/>
                <a:gd name="connsiteX2" fmla="*/ 264363 w 459990"/>
                <a:gd name="connsiteY2" fmla="*/ 972 h 256160"/>
                <a:gd name="connsiteX3" fmla="*/ 321513 w 459990"/>
                <a:gd name="connsiteY3" fmla="*/ 86697 h 256160"/>
                <a:gd name="connsiteX4" fmla="*/ 459626 w 459990"/>
                <a:gd name="connsiteY4" fmla="*/ 55740 h 256160"/>
                <a:gd name="connsiteX5" fmla="*/ 361995 w 459990"/>
                <a:gd name="connsiteY5" fmla="*/ 170040 h 256160"/>
                <a:gd name="connsiteX6" fmla="*/ 366757 w 459990"/>
                <a:gd name="connsiteY6" fmla="*/ 255765 h 256160"/>
                <a:gd name="connsiteX7" fmla="*/ 261982 w 459990"/>
                <a:gd name="connsiteY7" fmla="*/ 203378 h 256160"/>
                <a:gd name="connsiteX8" fmla="*/ 59576 w 459990"/>
                <a:gd name="connsiteY8" fmla="*/ 236715 h 256160"/>
                <a:gd name="connsiteX9" fmla="*/ 9570 w 459990"/>
                <a:gd name="connsiteY9" fmla="*/ 177184 h 256160"/>
                <a:gd name="connsiteX0" fmla="*/ 9570 w 473176"/>
                <a:gd name="connsiteY0" fmla="*/ 177184 h 256160"/>
                <a:gd name="connsiteX1" fmla="*/ 228645 w 473176"/>
                <a:gd name="connsiteY1" fmla="*/ 153371 h 256160"/>
                <a:gd name="connsiteX2" fmla="*/ 264363 w 473176"/>
                <a:gd name="connsiteY2" fmla="*/ 972 h 256160"/>
                <a:gd name="connsiteX3" fmla="*/ 321513 w 473176"/>
                <a:gd name="connsiteY3" fmla="*/ 86697 h 256160"/>
                <a:gd name="connsiteX4" fmla="*/ 459626 w 473176"/>
                <a:gd name="connsiteY4" fmla="*/ 55740 h 256160"/>
                <a:gd name="connsiteX5" fmla="*/ 361995 w 473176"/>
                <a:gd name="connsiteY5" fmla="*/ 170040 h 256160"/>
                <a:gd name="connsiteX6" fmla="*/ 366757 w 473176"/>
                <a:gd name="connsiteY6" fmla="*/ 255765 h 256160"/>
                <a:gd name="connsiteX7" fmla="*/ 261982 w 473176"/>
                <a:gd name="connsiteY7" fmla="*/ 203378 h 256160"/>
                <a:gd name="connsiteX8" fmla="*/ 59576 w 473176"/>
                <a:gd name="connsiteY8" fmla="*/ 236715 h 256160"/>
                <a:gd name="connsiteX9" fmla="*/ 9570 w 473176"/>
                <a:gd name="connsiteY9" fmla="*/ 177184 h 256160"/>
                <a:gd name="connsiteX0" fmla="*/ 9570 w 473176"/>
                <a:gd name="connsiteY0" fmla="*/ 177184 h 256160"/>
                <a:gd name="connsiteX1" fmla="*/ 228645 w 473176"/>
                <a:gd name="connsiteY1" fmla="*/ 153371 h 256160"/>
                <a:gd name="connsiteX2" fmla="*/ 264363 w 473176"/>
                <a:gd name="connsiteY2" fmla="*/ 972 h 256160"/>
                <a:gd name="connsiteX3" fmla="*/ 321513 w 473176"/>
                <a:gd name="connsiteY3" fmla="*/ 86697 h 256160"/>
                <a:gd name="connsiteX4" fmla="*/ 459626 w 473176"/>
                <a:gd name="connsiteY4" fmla="*/ 55740 h 256160"/>
                <a:gd name="connsiteX5" fmla="*/ 361995 w 473176"/>
                <a:gd name="connsiteY5" fmla="*/ 170040 h 256160"/>
                <a:gd name="connsiteX6" fmla="*/ 366757 w 473176"/>
                <a:gd name="connsiteY6" fmla="*/ 255765 h 256160"/>
                <a:gd name="connsiteX7" fmla="*/ 261982 w 473176"/>
                <a:gd name="connsiteY7" fmla="*/ 203378 h 256160"/>
                <a:gd name="connsiteX8" fmla="*/ 59576 w 473176"/>
                <a:gd name="connsiteY8" fmla="*/ 236715 h 256160"/>
                <a:gd name="connsiteX9" fmla="*/ 9570 w 473176"/>
                <a:gd name="connsiteY9" fmla="*/ 177184 h 256160"/>
                <a:gd name="connsiteX0" fmla="*/ 9570 w 466214"/>
                <a:gd name="connsiteY0" fmla="*/ 177184 h 256160"/>
                <a:gd name="connsiteX1" fmla="*/ 228645 w 466214"/>
                <a:gd name="connsiteY1" fmla="*/ 153371 h 256160"/>
                <a:gd name="connsiteX2" fmla="*/ 264363 w 466214"/>
                <a:gd name="connsiteY2" fmla="*/ 972 h 256160"/>
                <a:gd name="connsiteX3" fmla="*/ 321513 w 466214"/>
                <a:gd name="connsiteY3" fmla="*/ 86697 h 256160"/>
                <a:gd name="connsiteX4" fmla="*/ 459626 w 466214"/>
                <a:gd name="connsiteY4" fmla="*/ 55740 h 256160"/>
                <a:gd name="connsiteX5" fmla="*/ 361995 w 466214"/>
                <a:gd name="connsiteY5" fmla="*/ 170040 h 256160"/>
                <a:gd name="connsiteX6" fmla="*/ 366757 w 466214"/>
                <a:gd name="connsiteY6" fmla="*/ 255765 h 256160"/>
                <a:gd name="connsiteX7" fmla="*/ 261982 w 466214"/>
                <a:gd name="connsiteY7" fmla="*/ 203378 h 256160"/>
                <a:gd name="connsiteX8" fmla="*/ 59576 w 466214"/>
                <a:gd name="connsiteY8" fmla="*/ 236715 h 256160"/>
                <a:gd name="connsiteX9" fmla="*/ 9570 w 466214"/>
                <a:gd name="connsiteY9" fmla="*/ 177184 h 25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214" h="256160">
                  <a:moveTo>
                    <a:pt x="9570" y="177184"/>
                  </a:moveTo>
                  <a:cubicBezTo>
                    <a:pt x="37748" y="163293"/>
                    <a:pt x="186180" y="182740"/>
                    <a:pt x="228645" y="153371"/>
                  </a:cubicBezTo>
                  <a:cubicBezTo>
                    <a:pt x="271110" y="124002"/>
                    <a:pt x="248885" y="12084"/>
                    <a:pt x="264363" y="972"/>
                  </a:cubicBezTo>
                  <a:cubicBezTo>
                    <a:pt x="279841" y="-10140"/>
                    <a:pt x="288969" y="77569"/>
                    <a:pt x="321513" y="86697"/>
                  </a:cubicBezTo>
                  <a:cubicBezTo>
                    <a:pt x="354057" y="95825"/>
                    <a:pt x="424304" y="1369"/>
                    <a:pt x="459626" y="55740"/>
                  </a:cubicBezTo>
                  <a:cubicBezTo>
                    <a:pt x="494948" y="110111"/>
                    <a:pt x="377473" y="136703"/>
                    <a:pt x="361995" y="170040"/>
                  </a:cubicBezTo>
                  <a:cubicBezTo>
                    <a:pt x="346517" y="203377"/>
                    <a:pt x="383426" y="250209"/>
                    <a:pt x="366757" y="255765"/>
                  </a:cubicBezTo>
                  <a:cubicBezTo>
                    <a:pt x="350088" y="261321"/>
                    <a:pt x="313179" y="206553"/>
                    <a:pt x="261982" y="203378"/>
                  </a:cubicBezTo>
                  <a:cubicBezTo>
                    <a:pt x="210785" y="200203"/>
                    <a:pt x="98470" y="240287"/>
                    <a:pt x="59576" y="236715"/>
                  </a:cubicBezTo>
                  <a:cubicBezTo>
                    <a:pt x="20682" y="233143"/>
                    <a:pt x="-18608" y="191075"/>
                    <a:pt x="9570" y="177184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" name="Ellipszis 7">
              <a:hlinkClick r:id="rId6" action="ppaction://hlinksldjump"/>
            </p:cNvPr>
            <p:cNvSpPr/>
            <p:nvPr/>
          </p:nvSpPr>
          <p:spPr>
            <a:xfrm>
              <a:off x="1348465" y="2497483"/>
              <a:ext cx="484850" cy="265353"/>
            </a:xfrm>
            <a:custGeom>
              <a:avLst/>
              <a:gdLst>
                <a:gd name="connsiteX0" fmla="*/ 0 w 489600"/>
                <a:gd name="connsiteY0" fmla="*/ 244800 h 489600"/>
                <a:gd name="connsiteX1" fmla="*/ 244800 w 489600"/>
                <a:gd name="connsiteY1" fmla="*/ 0 h 489600"/>
                <a:gd name="connsiteX2" fmla="*/ 489600 w 489600"/>
                <a:gd name="connsiteY2" fmla="*/ 244800 h 489600"/>
                <a:gd name="connsiteX3" fmla="*/ 244800 w 489600"/>
                <a:gd name="connsiteY3" fmla="*/ 489600 h 489600"/>
                <a:gd name="connsiteX4" fmla="*/ 0 w 489600"/>
                <a:gd name="connsiteY4" fmla="*/ 244800 h 489600"/>
                <a:gd name="connsiteX0" fmla="*/ 10 w 489610"/>
                <a:gd name="connsiteY0" fmla="*/ 244800 h 401494"/>
                <a:gd name="connsiteX1" fmla="*/ 244810 w 489610"/>
                <a:gd name="connsiteY1" fmla="*/ 0 h 401494"/>
                <a:gd name="connsiteX2" fmla="*/ 489610 w 489610"/>
                <a:gd name="connsiteY2" fmla="*/ 244800 h 401494"/>
                <a:gd name="connsiteX3" fmla="*/ 237667 w 489610"/>
                <a:gd name="connsiteY3" fmla="*/ 401494 h 401494"/>
                <a:gd name="connsiteX4" fmla="*/ 10 w 489610"/>
                <a:gd name="connsiteY4" fmla="*/ 244800 h 401494"/>
                <a:gd name="connsiteX0" fmla="*/ 1813 w 491415"/>
                <a:gd name="connsiteY0" fmla="*/ 244800 h 326323"/>
                <a:gd name="connsiteX1" fmla="*/ 246613 w 491415"/>
                <a:gd name="connsiteY1" fmla="*/ 0 h 326323"/>
                <a:gd name="connsiteX2" fmla="*/ 491413 w 491415"/>
                <a:gd name="connsiteY2" fmla="*/ 244800 h 326323"/>
                <a:gd name="connsiteX3" fmla="*/ 358532 w 491415"/>
                <a:gd name="connsiteY3" fmla="*/ 306244 h 326323"/>
                <a:gd name="connsiteX4" fmla="*/ 1813 w 491415"/>
                <a:gd name="connsiteY4" fmla="*/ 244800 h 326323"/>
                <a:gd name="connsiteX0" fmla="*/ 43 w 489643"/>
                <a:gd name="connsiteY0" fmla="*/ 244800 h 301287"/>
                <a:gd name="connsiteX1" fmla="*/ 244843 w 489643"/>
                <a:gd name="connsiteY1" fmla="*/ 0 h 301287"/>
                <a:gd name="connsiteX2" fmla="*/ 489643 w 489643"/>
                <a:gd name="connsiteY2" fmla="*/ 244800 h 301287"/>
                <a:gd name="connsiteX3" fmla="*/ 230556 w 489643"/>
                <a:gd name="connsiteY3" fmla="*/ 230044 h 301287"/>
                <a:gd name="connsiteX4" fmla="*/ 43 w 489643"/>
                <a:gd name="connsiteY4" fmla="*/ 244800 h 301287"/>
                <a:gd name="connsiteX0" fmla="*/ 43 w 489643"/>
                <a:gd name="connsiteY0" fmla="*/ 244800 h 291722"/>
                <a:gd name="connsiteX1" fmla="*/ 244843 w 489643"/>
                <a:gd name="connsiteY1" fmla="*/ 0 h 291722"/>
                <a:gd name="connsiteX2" fmla="*/ 489643 w 489643"/>
                <a:gd name="connsiteY2" fmla="*/ 244800 h 291722"/>
                <a:gd name="connsiteX3" fmla="*/ 230556 w 489643"/>
                <a:gd name="connsiteY3" fmla="*/ 180038 h 291722"/>
                <a:gd name="connsiteX4" fmla="*/ 43 w 489643"/>
                <a:gd name="connsiteY4" fmla="*/ 244800 h 291722"/>
                <a:gd name="connsiteX0" fmla="*/ 23 w 489627"/>
                <a:gd name="connsiteY0" fmla="*/ 244800 h 251527"/>
                <a:gd name="connsiteX1" fmla="*/ 244823 w 489627"/>
                <a:gd name="connsiteY1" fmla="*/ 0 h 251527"/>
                <a:gd name="connsiteX2" fmla="*/ 489623 w 489627"/>
                <a:gd name="connsiteY2" fmla="*/ 244800 h 251527"/>
                <a:gd name="connsiteX3" fmla="*/ 268416 w 489627"/>
                <a:gd name="connsiteY3" fmla="*/ 181377 h 251527"/>
                <a:gd name="connsiteX4" fmla="*/ 230536 w 489627"/>
                <a:gd name="connsiteY4" fmla="*/ 180038 h 251527"/>
                <a:gd name="connsiteX5" fmla="*/ 23 w 489627"/>
                <a:gd name="connsiteY5" fmla="*/ 244800 h 251527"/>
                <a:gd name="connsiteX0" fmla="*/ 16 w 489620"/>
                <a:gd name="connsiteY0" fmla="*/ 244800 h 251527"/>
                <a:gd name="connsiteX1" fmla="*/ 242435 w 489620"/>
                <a:gd name="connsiteY1" fmla="*/ 0 h 251527"/>
                <a:gd name="connsiteX2" fmla="*/ 489616 w 489620"/>
                <a:gd name="connsiteY2" fmla="*/ 244800 h 251527"/>
                <a:gd name="connsiteX3" fmla="*/ 268409 w 489620"/>
                <a:gd name="connsiteY3" fmla="*/ 181377 h 251527"/>
                <a:gd name="connsiteX4" fmla="*/ 230529 w 489620"/>
                <a:gd name="connsiteY4" fmla="*/ 180038 h 251527"/>
                <a:gd name="connsiteX5" fmla="*/ 16 w 489620"/>
                <a:gd name="connsiteY5" fmla="*/ 244800 h 251527"/>
                <a:gd name="connsiteX0" fmla="*/ 16 w 489632"/>
                <a:gd name="connsiteY0" fmla="*/ 244969 h 251696"/>
                <a:gd name="connsiteX1" fmla="*/ 242435 w 489632"/>
                <a:gd name="connsiteY1" fmla="*/ 169 h 251696"/>
                <a:gd name="connsiteX2" fmla="*/ 489616 w 489632"/>
                <a:gd name="connsiteY2" fmla="*/ 244969 h 251696"/>
                <a:gd name="connsiteX3" fmla="*/ 268409 w 489632"/>
                <a:gd name="connsiteY3" fmla="*/ 181546 h 251696"/>
                <a:gd name="connsiteX4" fmla="*/ 230529 w 489632"/>
                <a:gd name="connsiteY4" fmla="*/ 180207 h 251696"/>
                <a:gd name="connsiteX5" fmla="*/ 16 w 489632"/>
                <a:gd name="connsiteY5" fmla="*/ 244969 h 251696"/>
                <a:gd name="connsiteX0" fmla="*/ 16 w 489633"/>
                <a:gd name="connsiteY0" fmla="*/ 244820 h 251547"/>
                <a:gd name="connsiteX1" fmla="*/ 242435 w 489633"/>
                <a:gd name="connsiteY1" fmla="*/ 20 h 251547"/>
                <a:gd name="connsiteX2" fmla="*/ 489616 w 489633"/>
                <a:gd name="connsiteY2" fmla="*/ 244820 h 251547"/>
                <a:gd name="connsiteX3" fmla="*/ 268409 w 489633"/>
                <a:gd name="connsiteY3" fmla="*/ 181397 h 251547"/>
                <a:gd name="connsiteX4" fmla="*/ 230529 w 489633"/>
                <a:gd name="connsiteY4" fmla="*/ 180058 h 251547"/>
                <a:gd name="connsiteX5" fmla="*/ 16 w 489633"/>
                <a:gd name="connsiteY5" fmla="*/ 244820 h 251547"/>
                <a:gd name="connsiteX0" fmla="*/ 16 w 489633"/>
                <a:gd name="connsiteY0" fmla="*/ 244820 h 251631"/>
                <a:gd name="connsiteX1" fmla="*/ 242435 w 489633"/>
                <a:gd name="connsiteY1" fmla="*/ 20 h 251631"/>
                <a:gd name="connsiteX2" fmla="*/ 489616 w 489633"/>
                <a:gd name="connsiteY2" fmla="*/ 244820 h 251631"/>
                <a:gd name="connsiteX3" fmla="*/ 306509 w 489633"/>
                <a:gd name="connsiteY3" fmla="*/ 143297 h 251631"/>
                <a:gd name="connsiteX4" fmla="*/ 230529 w 489633"/>
                <a:gd name="connsiteY4" fmla="*/ 180058 h 251631"/>
                <a:gd name="connsiteX5" fmla="*/ 16 w 489633"/>
                <a:gd name="connsiteY5" fmla="*/ 244820 h 251631"/>
                <a:gd name="connsiteX0" fmla="*/ 1952 w 491569"/>
                <a:gd name="connsiteY0" fmla="*/ 244820 h 252246"/>
                <a:gd name="connsiteX1" fmla="*/ 244371 w 491569"/>
                <a:gd name="connsiteY1" fmla="*/ 20 h 252246"/>
                <a:gd name="connsiteX2" fmla="*/ 491552 w 491569"/>
                <a:gd name="connsiteY2" fmla="*/ 244820 h 252246"/>
                <a:gd name="connsiteX3" fmla="*/ 308445 w 491569"/>
                <a:gd name="connsiteY3" fmla="*/ 143297 h 252246"/>
                <a:gd name="connsiteX4" fmla="*/ 139596 w 491569"/>
                <a:gd name="connsiteY4" fmla="*/ 184821 h 252246"/>
                <a:gd name="connsiteX5" fmla="*/ 1952 w 491569"/>
                <a:gd name="connsiteY5" fmla="*/ 244820 h 252246"/>
                <a:gd name="connsiteX0" fmla="*/ 471 w 490088"/>
                <a:gd name="connsiteY0" fmla="*/ 244821 h 261241"/>
                <a:gd name="connsiteX1" fmla="*/ 242890 w 490088"/>
                <a:gd name="connsiteY1" fmla="*/ 21 h 261241"/>
                <a:gd name="connsiteX2" fmla="*/ 490071 w 490088"/>
                <a:gd name="connsiteY2" fmla="*/ 244821 h 261241"/>
                <a:gd name="connsiteX3" fmla="*/ 306964 w 490088"/>
                <a:gd name="connsiteY3" fmla="*/ 143298 h 261241"/>
                <a:gd name="connsiteX4" fmla="*/ 138115 w 490088"/>
                <a:gd name="connsiteY4" fmla="*/ 184822 h 261241"/>
                <a:gd name="connsiteX5" fmla="*/ 471 w 490088"/>
                <a:gd name="connsiteY5" fmla="*/ 244821 h 261241"/>
                <a:gd name="connsiteX0" fmla="*/ 490 w 490107"/>
                <a:gd name="connsiteY0" fmla="*/ 244821 h 262142"/>
                <a:gd name="connsiteX1" fmla="*/ 242909 w 490107"/>
                <a:gd name="connsiteY1" fmla="*/ 21 h 262142"/>
                <a:gd name="connsiteX2" fmla="*/ 490090 w 490107"/>
                <a:gd name="connsiteY2" fmla="*/ 244821 h 262142"/>
                <a:gd name="connsiteX3" fmla="*/ 333177 w 490107"/>
                <a:gd name="connsiteY3" fmla="*/ 95673 h 262142"/>
                <a:gd name="connsiteX4" fmla="*/ 138134 w 490107"/>
                <a:gd name="connsiteY4" fmla="*/ 184822 h 262142"/>
                <a:gd name="connsiteX5" fmla="*/ 490 w 490107"/>
                <a:gd name="connsiteY5" fmla="*/ 244821 h 262142"/>
                <a:gd name="connsiteX0" fmla="*/ 980 w 490597"/>
                <a:gd name="connsiteY0" fmla="*/ 244821 h 260487"/>
                <a:gd name="connsiteX1" fmla="*/ 243399 w 490597"/>
                <a:gd name="connsiteY1" fmla="*/ 21 h 260487"/>
                <a:gd name="connsiteX2" fmla="*/ 490580 w 490597"/>
                <a:gd name="connsiteY2" fmla="*/ 244821 h 260487"/>
                <a:gd name="connsiteX3" fmla="*/ 333667 w 490597"/>
                <a:gd name="connsiteY3" fmla="*/ 95673 h 260487"/>
                <a:gd name="connsiteX4" fmla="*/ 164818 w 490597"/>
                <a:gd name="connsiteY4" fmla="*/ 220540 h 260487"/>
                <a:gd name="connsiteX5" fmla="*/ 980 w 490597"/>
                <a:gd name="connsiteY5" fmla="*/ 244821 h 260487"/>
                <a:gd name="connsiteX0" fmla="*/ 1016 w 490633"/>
                <a:gd name="connsiteY0" fmla="*/ 244821 h 259180"/>
                <a:gd name="connsiteX1" fmla="*/ 243435 w 490633"/>
                <a:gd name="connsiteY1" fmla="*/ 21 h 259180"/>
                <a:gd name="connsiteX2" fmla="*/ 490616 w 490633"/>
                <a:gd name="connsiteY2" fmla="*/ 244821 h 259180"/>
                <a:gd name="connsiteX3" fmla="*/ 333703 w 490633"/>
                <a:gd name="connsiteY3" fmla="*/ 95673 h 259180"/>
                <a:gd name="connsiteX4" fmla="*/ 164854 w 490633"/>
                <a:gd name="connsiteY4" fmla="*/ 220540 h 259180"/>
                <a:gd name="connsiteX5" fmla="*/ 1016 w 490633"/>
                <a:gd name="connsiteY5" fmla="*/ 244821 h 259180"/>
                <a:gd name="connsiteX0" fmla="*/ 88 w 489705"/>
                <a:gd name="connsiteY0" fmla="*/ 244821 h 259180"/>
                <a:gd name="connsiteX1" fmla="*/ 242507 w 489705"/>
                <a:gd name="connsiteY1" fmla="*/ 21 h 259180"/>
                <a:gd name="connsiteX2" fmla="*/ 489688 w 489705"/>
                <a:gd name="connsiteY2" fmla="*/ 244821 h 259180"/>
                <a:gd name="connsiteX3" fmla="*/ 332775 w 489705"/>
                <a:gd name="connsiteY3" fmla="*/ 95673 h 259180"/>
                <a:gd name="connsiteX4" fmla="*/ 163926 w 489705"/>
                <a:gd name="connsiteY4" fmla="*/ 220540 h 259180"/>
                <a:gd name="connsiteX5" fmla="*/ 88 w 489705"/>
                <a:gd name="connsiteY5" fmla="*/ 244821 h 259180"/>
                <a:gd name="connsiteX0" fmla="*/ 88 w 484929"/>
                <a:gd name="connsiteY0" fmla="*/ 245614 h 259973"/>
                <a:gd name="connsiteX1" fmla="*/ 242507 w 484929"/>
                <a:gd name="connsiteY1" fmla="*/ 814 h 259973"/>
                <a:gd name="connsiteX2" fmla="*/ 484926 w 484929"/>
                <a:gd name="connsiteY2" fmla="*/ 167033 h 259973"/>
                <a:gd name="connsiteX3" fmla="*/ 332775 w 484929"/>
                <a:gd name="connsiteY3" fmla="*/ 96466 h 259973"/>
                <a:gd name="connsiteX4" fmla="*/ 163926 w 484929"/>
                <a:gd name="connsiteY4" fmla="*/ 221333 h 259973"/>
                <a:gd name="connsiteX5" fmla="*/ 88 w 484929"/>
                <a:gd name="connsiteY5" fmla="*/ 245614 h 259973"/>
                <a:gd name="connsiteX0" fmla="*/ 88 w 484939"/>
                <a:gd name="connsiteY0" fmla="*/ 244845 h 259204"/>
                <a:gd name="connsiteX1" fmla="*/ 242507 w 484939"/>
                <a:gd name="connsiteY1" fmla="*/ 45 h 259204"/>
                <a:gd name="connsiteX2" fmla="*/ 484926 w 484939"/>
                <a:gd name="connsiteY2" fmla="*/ 166264 h 259204"/>
                <a:gd name="connsiteX3" fmla="*/ 332775 w 484939"/>
                <a:gd name="connsiteY3" fmla="*/ 95697 h 259204"/>
                <a:gd name="connsiteX4" fmla="*/ 163926 w 484939"/>
                <a:gd name="connsiteY4" fmla="*/ 220564 h 259204"/>
                <a:gd name="connsiteX5" fmla="*/ 88 w 484939"/>
                <a:gd name="connsiteY5" fmla="*/ 244845 h 259204"/>
                <a:gd name="connsiteX0" fmla="*/ 88 w 484926"/>
                <a:gd name="connsiteY0" fmla="*/ 244845 h 259204"/>
                <a:gd name="connsiteX1" fmla="*/ 242507 w 484926"/>
                <a:gd name="connsiteY1" fmla="*/ 45 h 259204"/>
                <a:gd name="connsiteX2" fmla="*/ 484926 w 484926"/>
                <a:gd name="connsiteY2" fmla="*/ 166264 h 259204"/>
                <a:gd name="connsiteX3" fmla="*/ 332775 w 484926"/>
                <a:gd name="connsiteY3" fmla="*/ 95697 h 259204"/>
                <a:gd name="connsiteX4" fmla="*/ 163926 w 484926"/>
                <a:gd name="connsiteY4" fmla="*/ 220564 h 259204"/>
                <a:gd name="connsiteX5" fmla="*/ 88 w 484926"/>
                <a:gd name="connsiteY5" fmla="*/ 244845 h 259204"/>
                <a:gd name="connsiteX0" fmla="*/ 1072 w 485910"/>
                <a:gd name="connsiteY0" fmla="*/ 251987 h 266866"/>
                <a:gd name="connsiteX1" fmla="*/ 245873 w 485910"/>
                <a:gd name="connsiteY1" fmla="*/ 43 h 266866"/>
                <a:gd name="connsiteX2" fmla="*/ 485910 w 485910"/>
                <a:gd name="connsiteY2" fmla="*/ 173406 h 266866"/>
                <a:gd name="connsiteX3" fmla="*/ 333759 w 485910"/>
                <a:gd name="connsiteY3" fmla="*/ 102839 h 266866"/>
                <a:gd name="connsiteX4" fmla="*/ 164910 w 485910"/>
                <a:gd name="connsiteY4" fmla="*/ 227706 h 266866"/>
                <a:gd name="connsiteX5" fmla="*/ 1072 w 485910"/>
                <a:gd name="connsiteY5" fmla="*/ 251987 h 266866"/>
                <a:gd name="connsiteX0" fmla="*/ 1072 w 485910"/>
                <a:gd name="connsiteY0" fmla="*/ 249607 h 264313"/>
                <a:gd name="connsiteX1" fmla="*/ 245873 w 485910"/>
                <a:gd name="connsiteY1" fmla="*/ 44 h 264313"/>
                <a:gd name="connsiteX2" fmla="*/ 485910 w 485910"/>
                <a:gd name="connsiteY2" fmla="*/ 171026 h 264313"/>
                <a:gd name="connsiteX3" fmla="*/ 333759 w 485910"/>
                <a:gd name="connsiteY3" fmla="*/ 100459 h 264313"/>
                <a:gd name="connsiteX4" fmla="*/ 164910 w 485910"/>
                <a:gd name="connsiteY4" fmla="*/ 225326 h 264313"/>
                <a:gd name="connsiteX5" fmla="*/ 1072 w 485910"/>
                <a:gd name="connsiteY5" fmla="*/ 249607 h 264313"/>
                <a:gd name="connsiteX0" fmla="*/ 12 w 484850"/>
                <a:gd name="connsiteY0" fmla="*/ 249607 h 265353"/>
                <a:gd name="connsiteX1" fmla="*/ 244813 w 484850"/>
                <a:gd name="connsiteY1" fmla="*/ 44 h 265353"/>
                <a:gd name="connsiteX2" fmla="*/ 484850 w 484850"/>
                <a:gd name="connsiteY2" fmla="*/ 171026 h 265353"/>
                <a:gd name="connsiteX3" fmla="*/ 332699 w 484850"/>
                <a:gd name="connsiteY3" fmla="*/ 100459 h 265353"/>
                <a:gd name="connsiteX4" fmla="*/ 163850 w 484850"/>
                <a:gd name="connsiteY4" fmla="*/ 225326 h 265353"/>
                <a:gd name="connsiteX5" fmla="*/ 12 w 484850"/>
                <a:gd name="connsiteY5" fmla="*/ 249607 h 265353"/>
                <a:gd name="connsiteX0" fmla="*/ 12 w 484850"/>
                <a:gd name="connsiteY0" fmla="*/ 249607 h 265353"/>
                <a:gd name="connsiteX1" fmla="*/ 244813 w 484850"/>
                <a:gd name="connsiteY1" fmla="*/ 44 h 265353"/>
                <a:gd name="connsiteX2" fmla="*/ 484850 w 484850"/>
                <a:gd name="connsiteY2" fmla="*/ 171026 h 265353"/>
                <a:gd name="connsiteX3" fmla="*/ 332699 w 484850"/>
                <a:gd name="connsiteY3" fmla="*/ 100459 h 265353"/>
                <a:gd name="connsiteX4" fmla="*/ 163850 w 484850"/>
                <a:gd name="connsiteY4" fmla="*/ 225326 h 265353"/>
                <a:gd name="connsiteX5" fmla="*/ 12 w 484850"/>
                <a:gd name="connsiteY5" fmla="*/ 249607 h 265353"/>
                <a:gd name="connsiteX0" fmla="*/ 12 w 484850"/>
                <a:gd name="connsiteY0" fmla="*/ 249607 h 265353"/>
                <a:gd name="connsiteX1" fmla="*/ 244813 w 484850"/>
                <a:gd name="connsiteY1" fmla="*/ 44 h 265353"/>
                <a:gd name="connsiteX2" fmla="*/ 484850 w 484850"/>
                <a:gd name="connsiteY2" fmla="*/ 171026 h 265353"/>
                <a:gd name="connsiteX3" fmla="*/ 332699 w 484850"/>
                <a:gd name="connsiteY3" fmla="*/ 100459 h 265353"/>
                <a:gd name="connsiteX4" fmla="*/ 163850 w 484850"/>
                <a:gd name="connsiteY4" fmla="*/ 225326 h 265353"/>
                <a:gd name="connsiteX5" fmla="*/ 12 w 484850"/>
                <a:gd name="connsiteY5" fmla="*/ 249607 h 265353"/>
                <a:gd name="connsiteX0" fmla="*/ 12 w 484850"/>
                <a:gd name="connsiteY0" fmla="*/ 249607 h 265353"/>
                <a:gd name="connsiteX1" fmla="*/ 244813 w 484850"/>
                <a:gd name="connsiteY1" fmla="*/ 44 h 265353"/>
                <a:gd name="connsiteX2" fmla="*/ 484850 w 484850"/>
                <a:gd name="connsiteY2" fmla="*/ 171026 h 265353"/>
                <a:gd name="connsiteX3" fmla="*/ 332699 w 484850"/>
                <a:gd name="connsiteY3" fmla="*/ 100459 h 265353"/>
                <a:gd name="connsiteX4" fmla="*/ 163850 w 484850"/>
                <a:gd name="connsiteY4" fmla="*/ 225326 h 265353"/>
                <a:gd name="connsiteX5" fmla="*/ 12 w 484850"/>
                <a:gd name="connsiteY5" fmla="*/ 249607 h 265353"/>
                <a:gd name="connsiteX0" fmla="*/ 12 w 484850"/>
                <a:gd name="connsiteY0" fmla="*/ 249607 h 265353"/>
                <a:gd name="connsiteX1" fmla="*/ 244813 w 484850"/>
                <a:gd name="connsiteY1" fmla="*/ 44 h 265353"/>
                <a:gd name="connsiteX2" fmla="*/ 484850 w 484850"/>
                <a:gd name="connsiteY2" fmla="*/ 171026 h 265353"/>
                <a:gd name="connsiteX3" fmla="*/ 332699 w 484850"/>
                <a:gd name="connsiteY3" fmla="*/ 100459 h 265353"/>
                <a:gd name="connsiteX4" fmla="*/ 163850 w 484850"/>
                <a:gd name="connsiteY4" fmla="*/ 225326 h 265353"/>
                <a:gd name="connsiteX5" fmla="*/ 12 w 484850"/>
                <a:gd name="connsiteY5" fmla="*/ 249607 h 26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4850" h="265353">
                  <a:moveTo>
                    <a:pt x="12" y="249607"/>
                  </a:moveTo>
                  <a:cubicBezTo>
                    <a:pt x="-781" y="209679"/>
                    <a:pt x="37801" y="-3528"/>
                    <a:pt x="244813" y="44"/>
                  </a:cubicBezTo>
                  <a:cubicBezTo>
                    <a:pt x="451825" y="3616"/>
                    <a:pt x="459486" y="140398"/>
                    <a:pt x="484850" y="171026"/>
                  </a:cubicBezTo>
                  <a:cubicBezTo>
                    <a:pt x="467352" y="218321"/>
                    <a:pt x="375880" y="111253"/>
                    <a:pt x="332699" y="100459"/>
                  </a:cubicBezTo>
                  <a:cubicBezTo>
                    <a:pt x="289518" y="89665"/>
                    <a:pt x="224060" y="207611"/>
                    <a:pt x="163850" y="225326"/>
                  </a:cubicBezTo>
                  <a:cubicBezTo>
                    <a:pt x="103640" y="243041"/>
                    <a:pt x="805" y="289535"/>
                    <a:pt x="12" y="24960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4" name="Ellipszis 13">
              <a:hlinkClick r:id="rId6" action="ppaction://hlinksldjump"/>
            </p:cNvPr>
            <p:cNvSpPr/>
            <p:nvPr/>
          </p:nvSpPr>
          <p:spPr>
            <a:xfrm>
              <a:off x="1430731" y="2681328"/>
              <a:ext cx="65462" cy="6033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9" name="Ellipszis 58">
              <a:hlinkClick r:id="rId6" action="ppaction://hlinksldjump"/>
            </p:cNvPr>
            <p:cNvSpPr/>
            <p:nvPr/>
          </p:nvSpPr>
          <p:spPr>
            <a:xfrm>
              <a:off x="1370055" y="2708623"/>
              <a:ext cx="33593" cy="3096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35" name="Csoportba foglalás 34"/>
          <p:cNvGrpSpPr>
            <a:grpSpLocks noChangeAspect="1"/>
          </p:cNvGrpSpPr>
          <p:nvPr/>
        </p:nvGrpSpPr>
        <p:grpSpPr>
          <a:xfrm>
            <a:off x="2083473" y="2508887"/>
            <a:ext cx="515294" cy="511200"/>
            <a:chOff x="2083473" y="2508887"/>
            <a:chExt cx="515294" cy="511200"/>
          </a:xfrm>
        </p:grpSpPr>
        <p:sp>
          <p:nvSpPr>
            <p:cNvPr id="36" name="Ellipszis 35">
              <a:hlinkClick r:id="rId7" action="ppaction://hlinksldjump"/>
            </p:cNvPr>
            <p:cNvSpPr>
              <a:spLocks noChangeAspect="1"/>
            </p:cNvSpPr>
            <p:nvPr/>
          </p:nvSpPr>
          <p:spPr>
            <a:xfrm>
              <a:off x="2083473" y="2508887"/>
              <a:ext cx="511200" cy="5112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" name="Szabadkézi sokszög 2">
              <a:hlinkClick r:id="rId7" action="ppaction://hlinksldjump"/>
            </p:cNvPr>
            <p:cNvSpPr/>
            <p:nvPr/>
          </p:nvSpPr>
          <p:spPr>
            <a:xfrm>
              <a:off x="2462020" y="2595196"/>
              <a:ext cx="136747" cy="233317"/>
            </a:xfrm>
            <a:custGeom>
              <a:avLst/>
              <a:gdLst>
                <a:gd name="connsiteX0" fmla="*/ 57165 w 240703"/>
                <a:gd name="connsiteY0" fmla="*/ 738 h 396578"/>
                <a:gd name="connsiteX1" fmla="*/ 92883 w 240703"/>
                <a:gd name="connsiteY1" fmla="*/ 115038 h 396578"/>
                <a:gd name="connsiteX2" fmla="*/ 35733 w 240703"/>
                <a:gd name="connsiteY2" fmla="*/ 143613 h 396578"/>
                <a:gd name="connsiteX3" fmla="*/ 35733 w 240703"/>
                <a:gd name="connsiteY3" fmla="*/ 217432 h 396578"/>
                <a:gd name="connsiteX4" fmla="*/ 15 w 240703"/>
                <a:gd name="connsiteY4" fmla="*/ 276963 h 396578"/>
                <a:gd name="connsiteX5" fmla="*/ 40496 w 240703"/>
                <a:gd name="connsiteY5" fmla="*/ 293632 h 396578"/>
                <a:gd name="connsiteX6" fmla="*/ 76215 w 240703"/>
                <a:gd name="connsiteY6" fmla="*/ 329350 h 396578"/>
                <a:gd name="connsiteX7" fmla="*/ 159558 w 240703"/>
                <a:gd name="connsiteY7" fmla="*/ 322207 h 396578"/>
                <a:gd name="connsiteX8" fmla="*/ 171465 w 240703"/>
                <a:gd name="connsiteY8" fmla="*/ 396025 h 396578"/>
                <a:gd name="connsiteX9" fmla="*/ 207183 w 240703"/>
                <a:gd name="connsiteY9" fmla="*/ 346019 h 396578"/>
                <a:gd name="connsiteX10" fmla="*/ 233377 w 240703"/>
                <a:gd name="connsiteY10" fmla="*/ 176950 h 396578"/>
                <a:gd name="connsiteX11" fmla="*/ 57165 w 240703"/>
                <a:gd name="connsiteY11" fmla="*/ 738 h 396578"/>
                <a:gd name="connsiteX0" fmla="*/ 57165 w 241347"/>
                <a:gd name="connsiteY0" fmla="*/ 665 h 410793"/>
                <a:gd name="connsiteX1" fmla="*/ 92883 w 241347"/>
                <a:gd name="connsiteY1" fmla="*/ 129253 h 410793"/>
                <a:gd name="connsiteX2" fmla="*/ 35733 w 241347"/>
                <a:gd name="connsiteY2" fmla="*/ 157828 h 410793"/>
                <a:gd name="connsiteX3" fmla="*/ 35733 w 241347"/>
                <a:gd name="connsiteY3" fmla="*/ 231647 h 410793"/>
                <a:gd name="connsiteX4" fmla="*/ 15 w 241347"/>
                <a:gd name="connsiteY4" fmla="*/ 291178 h 410793"/>
                <a:gd name="connsiteX5" fmla="*/ 40496 w 241347"/>
                <a:gd name="connsiteY5" fmla="*/ 307847 h 410793"/>
                <a:gd name="connsiteX6" fmla="*/ 76215 w 241347"/>
                <a:gd name="connsiteY6" fmla="*/ 343565 h 410793"/>
                <a:gd name="connsiteX7" fmla="*/ 159558 w 241347"/>
                <a:gd name="connsiteY7" fmla="*/ 336422 h 410793"/>
                <a:gd name="connsiteX8" fmla="*/ 171465 w 241347"/>
                <a:gd name="connsiteY8" fmla="*/ 410240 h 410793"/>
                <a:gd name="connsiteX9" fmla="*/ 207183 w 241347"/>
                <a:gd name="connsiteY9" fmla="*/ 360234 h 410793"/>
                <a:gd name="connsiteX10" fmla="*/ 233377 w 241347"/>
                <a:gd name="connsiteY10" fmla="*/ 191165 h 410793"/>
                <a:gd name="connsiteX11" fmla="*/ 57165 w 241347"/>
                <a:gd name="connsiteY11" fmla="*/ 665 h 410793"/>
                <a:gd name="connsiteX0" fmla="*/ 57165 w 241347"/>
                <a:gd name="connsiteY0" fmla="*/ 5 h 410133"/>
                <a:gd name="connsiteX1" fmla="*/ 92883 w 241347"/>
                <a:gd name="connsiteY1" fmla="*/ 128593 h 410133"/>
                <a:gd name="connsiteX2" fmla="*/ 35733 w 241347"/>
                <a:gd name="connsiteY2" fmla="*/ 157168 h 410133"/>
                <a:gd name="connsiteX3" fmla="*/ 35733 w 241347"/>
                <a:gd name="connsiteY3" fmla="*/ 230987 h 410133"/>
                <a:gd name="connsiteX4" fmla="*/ 15 w 241347"/>
                <a:gd name="connsiteY4" fmla="*/ 290518 h 410133"/>
                <a:gd name="connsiteX5" fmla="*/ 40496 w 241347"/>
                <a:gd name="connsiteY5" fmla="*/ 307187 h 410133"/>
                <a:gd name="connsiteX6" fmla="*/ 76215 w 241347"/>
                <a:gd name="connsiteY6" fmla="*/ 342905 h 410133"/>
                <a:gd name="connsiteX7" fmla="*/ 159558 w 241347"/>
                <a:gd name="connsiteY7" fmla="*/ 335762 h 410133"/>
                <a:gd name="connsiteX8" fmla="*/ 171465 w 241347"/>
                <a:gd name="connsiteY8" fmla="*/ 409580 h 410133"/>
                <a:gd name="connsiteX9" fmla="*/ 207183 w 241347"/>
                <a:gd name="connsiteY9" fmla="*/ 359574 h 410133"/>
                <a:gd name="connsiteX10" fmla="*/ 233377 w 241347"/>
                <a:gd name="connsiteY10" fmla="*/ 190505 h 410133"/>
                <a:gd name="connsiteX11" fmla="*/ 57165 w 241347"/>
                <a:gd name="connsiteY11" fmla="*/ 5 h 410133"/>
                <a:gd name="connsiteX0" fmla="*/ 57165 w 243021"/>
                <a:gd name="connsiteY0" fmla="*/ 5 h 410133"/>
                <a:gd name="connsiteX1" fmla="*/ 92883 w 243021"/>
                <a:gd name="connsiteY1" fmla="*/ 128593 h 410133"/>
                <a:gd name="connsiteX2" fmla="*/ 35733 w 243021"/>
                <a:gd name="connsiteY2" fmla="*/ 157168 h 410133"/>
                <a:gd name="connsiteX3" fmla="*/ 35733 w 243021"/>
                <a:gd name="connsiteY3" fmla="*/ 230987 h 410133"/>
                <a:gd name="connsiteX4" fmla="*/ 15 w 243021"/>
                <a:gd name="connsiteY4" fmla="*/ 290518 h 410133"/>
                <a:gd name="connsiteX5" fmla="*/ 40496 w 243021"/>
                <a:gd name="connsiteY5" fmla="*/ 307187 h 410133"/>
                <a:gd name="connsiteX6" fmla="*/ 76215 w 243021"/>
                <a:gd name="connsiteY6" fmla="*/ 342905 h 410133"/>
                <a:gd name="connsiteX7" fmla="*/ 159558 w 243021"/>
                <a:gd name="connsiteY7" fmla="*/ 335762 h 410133"/>
                <a:gd name="connsiteX8" fmla="*/ 171465 w 243021"/>
                <a:gd name="connsiteY8" fmla="*/ 409580 h 410133"/>
                <a:gd name="connsiteX9" fmla="*/ 207183 w 243021"/>
                <a:gd name="connsiteY9" fmla="*/ 359574 h 410133"/>
                <a:gd name="connsiteX10" fmla="*/ 233377 w 243021"/>
                <a:gd name="connsiteY10" fmla="*/ 190505 h 410133"/>
                <a:gd name="connsiteX11" fmla="*/ 57165 w 243021"/>
                <a:gd name="connsiteY11" fmla="*/ 5 h 410133"/>
                <a:gd name="connsiteX0" fmla="*/ 57165 w 243021"/>
                <a:gd name="connsiteY0" fmla="*/ 5 h 410194"/>
                <a:gd name="connsiteX1" fmla="*/ 92883 w 243021"/>
                <a:gd name="connsiteY1" fmla="*/ 128593 h 410194"/>
                <a:gd name="connsiteX2" fmla="*/ 35733 w 243021"/>
                <a:gd name="connsiteY2" fmla="*/ 157168 h 410194"/>
                <a:gd name="connsiteX3" fmla="*/ 35733 w 243021"/>
                <a:gd name="connsiteY3" fmla="*/ 230987 h 410194"/>
                <a:gd name="connsiteX4" fmla="*/ 15 w 243021"/>
                <a:gd name="connsiteY4" fmla="*/ 290518 h 410194"/>
                <a:gd name="connsiteX5" fmla="*/ 40496 w 243021"/>
                <a:gd name="connsiteY5" fmla="*/ 307187 h 410194"/>
                <a:gd name="connsiteX6" fmla="*/ 76215 w 243021"/>
                <a:gd name="connsiteY6" fmla="*/ 342905 h 410194"/>
                <a:gd name="connsiteX7" fmla="*/ 159558 w 243021"/>
                <a:gd name="connsiteY7" fmla="*/ 335762 h 410194"/>
                <a:gd name="connsiteX8" fmla="*/ 171465 w 243021"/>
                <a:gd name="connsiteY8" fmla="*/ 409580 h 410194"/>
                <a:gd name="connsiteX9" fmla="*/ 207183 w 243021"/>
                <a:gd name="connsiteY9" fmla="*/ 359574 h 410194"/>
                <a:gd name="connsiteX10" fmla="*/ 233377 w 243021"/>
                <a:gd name="connsiteY10" fmla="*/ 190505 h 410194"/>
                <a:gd name="connsiteX11" fmla="*/ 57165 w 243021"/>
                <a:gd name="connsiteY11" fmla="*/ 5 h 410194"/>
                <a:gd name="connsiteX0" fmla="*/ 57165 w 242431"/>
                <a:gd name="connsiteY0" fmla="*/ 5 h 412726"/>
                <a:gd name="connsiteX1" fmla="*/ 92883 w 242431"/>
                <a:gd name="connsiteY1" fmla="*/ 128593 h 412726"/>
                <a:gd name="connsiteX2" fmla="*/ 35733 w 242431"/>
                <a:gd name="connsiteY2" fmla="*/ 157168 h 412726"/>
                <a:gd name="connsiteX3" fmla="*/ 35733 w 242431"/>
                <a:gd name="connsiteY3" fmla="*/ 230987 h 412726"/>
                <a:gd name="connsiteX4" fmla="*/ 15 w 242431"/>
                <a:gd name="connsiteY4" fmla="*/ 290518 h 412726"/>
                <a:gd name="connsiteX5" fmla="*/ 40496 w 242431"/>
                <a:gd name="connsiteY5" fmla="*/ 307187 h 412726"/>
                <a:gd name="connsiteX6" fmla="*/ 76215 w 242431"/>
                <a:gd name="connsiteY6" fmla="*/ 342905 h 412726"/>
                <a:gd name="connsiteX7" fmla="*/ 159558 w 242431"/>
                <a:gd name="connsiteY7" fmla="*/ 335762 h 412726"/>
                <a:gd name="connsiteX8" fmla="*/ 171465 w 242431"/>
                <a:gd name="connsiteY8" fmla="*/ 409580 h 412726"/>
                <a:gd name="connsiteX9" fmla="*/ 204802 w 242431"/>
                <a:gd name="connsiteY9" fmla="*/ 376242 h 412726"/>
                <a:gd name="connsiteX10" fmla="*/ 233377 w 242431"/>
                <a:gd name="connsiteY10" fmla="*/ 190505 h 412726"/>
                <a:gd name="connsiteX11" fmla="*/ 57165 w 242431"/>
                <a:gd name="connsiteY11" fmla="*/ 5 h 412726"/>
                <a:gd name="connsiteX0" fmla="*/ 59547 w 242262"/>
                <a:gd name="connsiteY0" fmla="*/ 6 h 400821"/>
                <a:gd name="connsiteX1" fmla="*/ 92883 w 242262"/>
                <a:gd name="connsiteY1" fmla="*/ 116688 h 400821"/>
                <a:gd name="connsiteX2" fmla="*/ 35733 w 242262"/>
                <a:gd name="connsiteY2" fmla="*/ 145263 h 400821"/>
                <a:gd name="connsiteX3" fmla="*/ 35733 w 242262"/>
                <a:gd name="connsiteY3" fmla="*/ 219082 h 400821"/>
                <a:gd name="connsiteX4" fmla="*/ 15 w 242262"/>
                <a:gd name="connsiteY4" fmla="*/ 278613 h 400821"/>
                <a:gd name="connsiteX5" fmla="*/ 40496 w 242262"/>
                <a:gd name="connsiteY5" fmla="*/ 295282 h 400821"/>
                <a:gd name="connsiteX6" fmla="*/ 76215 w 242262"/>
                <a:gd name="connsiteY6" fmla="*/ 331000 h 400821"/>
                <a:gd name="connsiteX7" fmla="*/ 159558 w 242262"/>
                <a:gd name="connsiteY7" fmla="*/ 323857 h 400821"/>
                <a:gd name="connsiteX8" fmla="*/ 171465 w 242262"/>
                <a:gd name="connsiteY8" fmla="*/ 397675 h 400821"/>
                <a:gd name="connsiteX9" fmla="*/ 204802 w 242262"/>
                <a:gd name="connsiteY9" fmla="*/ 364337 h 400821"/>
                <a:gd name="connsiteX10" fmla="*/ 233377 w 242262"/>
                <a:gd name="connsiteY10" fmla="*/ 178600 h 400821"/>
                <a:gd name="connsiteX11" fmla="*/ 59547 w 242262"/>
                <a:gd name="connsiteY11" fmla="*/ 6 h 400821"/>
                <a:gd name="connsiteX0" fmla="*/ 59547 w 242262"/>
                <a:gd name="connsiteY0" fmla="*/ 6 h 400821"/>
                <a:gd name="connsiteX1" fmla="*/ 92883 w 242262"/>
                <a:gd name="connsiteY1" fmla="*/ 116688 h 400821"/>
                <a:gd name="connsiteX2" fmla="*/ 35733 w 242262"/>
                <a:gd name="connsiteY2" fmla="*/ 145263 h 400821"/>
                <a:gd name="connsiteX3" fmla="*/ 35733 w 242262"/>
                <a:gd name="connsiteY3" fmla="*/ 219082 h 400821"/>
                <a:gd name="connsiteX4" fmla="*/ 15 w 242262"/>
                <a:gd name="connsiteY4" fmla="*/ 278613 h 400821"/>
                <a:gd name="connsiteX5" fmla="*/ 40496 w 242262"/>
                <a:gd name="connsiteY5" fmla="*/ 295282 h 400821"/>
                <a:gd name="connsiteX6" fmla="*/ 97647 w 242262"/>
                <a:gd name="connsiteY6" fmla="*/ 326237 h 400821"/>
                <a:gd name="connsiteX7" fmla="*/ 159558 w 242262"/>
                <a:gd name="connsiteY7" fmla="*/ 323857 h 400821"/>
                <a:gd name="connsiteX8" fmla="*/ 171465 w 242262"/>
                <a:gd name="connsiteY8" fmla="*/ 397675 h 400821"/>
                <a:gd name="connsiteX9" fmla="*/ 204802 w 242262"/>
                <a:gd name="connsiteY9" fmla="*/ 364337 h 400821"/>
                <a:gd name="connsiteX10" fmla="*/ 233377 w 242262"/>
                <a:gd name="connsiteY10" fmla="*/ 178600 h 400821"/>
                <a:gd name="connsiteX11" fmla="*/ 59547 w 242262"/>
                <a:gd name="connsiteY11" fmla="*/ 6 h 400821"/>
                <a:gd name="connsiteX0" fmla="*/ 59981 w 242696"/>
                <a:gd name="connsiteY0" fmla="*/ 6 h 400821"/>
                <a:gd name="connsiteX1" fmla="*/ 93317 w 242696"/>
                <a:gd name="connsiteY1" fmla="*/ 116688 h 400821"/>
                <a:gd name="connsiteX2" fmla="*/ 36167 w 242696"/>
                <a:gd name="connsiteY2" fmla="*/ 145263 h 400821"/>
                <a:gd name="connsiteX3" fmla="*/ 36167 w 242696"/>
                <a:gd name="connsiteY3" fmla="*/ 219082 h 400821"/>
                <a:gd name="connsiteX4" fmla="*/ 449 w 242696"/>
                <a:gd name="connsiteY4" fmla="*/ 278613 h 400821"/>
                <a:gd name="connsiteX5" fmla="*/ 64743 w 242696"/>
                <a:gd name="connsiteY5" fmla="*/ 283375 h 400821"/>
                <a:gd name="connsiteX6" fmla="*/ 98081 w 242696"/>
                <a:gd name="connsiteY6" fmla="*/ 326237 h 400821"/>
                <a:gd name="connsiteX7" fmla="*/ 159992 w 242696"/>
                <a:gd name="connsiteY7" fmla="*/ 323857 h 400821"/>
                <a:gd name="connsiteX8" fmla="*/ 171899 w 242696"/>
                <a:gd name="connsiteY8" fmla="*/ 397675 h 400821"/>
                <a:gd name="connsiteX9" fmla="*/ 205236 w 242696"/>
                <a:gd name="connsiteY9" fmla="*/ 364337 h 400821"/>
                <a:gd name="connsiteX10" fmla="*/ 233811 w 242696"/>
                <a:gd name="connsiteY10" fmla="*/ 178600 h 400821"/>
                <a:gd name="connsiteX11" fmla="*/ 59981 w 242696"/>
                <a:gd name="connsiteY11" fmla="*/ 6 h 400821"/>
                <a:gd name="connsiteX0" fmla="*/ 34402 w 217117"/>
                <a:gd name="connsiteY0" fmla="*/ 6 h 400821"/>
                <a:gd name="connsiteX1" fmla="*/ 67738 w 217117"/>
                <a:gd name="connsiteY1" fmla="*/ 116688 h 400821"/>
                <a:gd name="connsiteX2" fmla="*/ 10588 w 217117"/>
                <a:gd name="connsiteY2" fmla="*/ 145263 h 400821"/>
                <a:gd name="connsiteX3" fmla="*/ 10588 w 217117"/>
                <a:gd name="connsiteY3" fmla="*/ 219082 h 400821"/>
                <a:gd name="connsiteX4" fmla="*/ 1063 w 217117"/>
                <a:gd name="connsiteY4" fmla="*/ 264326 h 400821"/>
                <a:gd name="connsiteX5" fmla="*/ 39164 w 217117"/>
                <a:gd name="connsiteY5" fmla="*/ 283375 h 400821"/>
                <a:gd name="connsiteX6" fmla="*/ 72502 w 217117"/>
                <a:gd name="connsiteY6" fmla="*/ 326237 h 400821"/>
                <a:gd name="connsiteX7" fmla="*/ 134413 w 217117"/>
                <a:gd name="connsiteY7" fmla="*/ 323857 h 400821"/>
                <a:gd name="connsiteX8" fmla="*/ 146320 w 217117"/>
                <a:gd name="connsiteY8" fmla="*/ 397675 h 400821"/>
                <a:gd name="connsiteX9" fmla="*/ 179657 w 217117"/>
                <a:gd name="connsiteY9" fmla="*/ 364337 h 400821"/>
                <a:gd name="connsiteX10" fmla="*/ 208232 w 217117"/>
                <a:gd name="connsiteY10" fmla="*/ 178600 h 400821"/>
                <a:gd name="connsiteX11" fmla="*/ 34402 w 217117"/>
                <a:gd name="connsiteY11" fmla="*/ 6 h 400821"/>
                <a:gd name="connsiteX0" fmla="*/ 33502 w 216217"/>
                <a:gd name="connsiteY0" fmla="*/ 6 h 400821"/>
                <a:gd name="connsiteX1" fmla="*/ 66838 w 216217"/>
                <a:gd name="connsiteY1" fmla="*/ 116688 h 400821"/>
                <a:gd name="connsiteX2" fmla="*/ 9688 w 216217"/>
                <a:gd name="connsiteY2" fmla="*/ 145263 h 400821"/>
                <a:gd name="connsiteX3" fmla="*/ 23975 w 216217"/>
                <a:gd name="connsiteY3" fmla="*/ 219082 h 400821"/>
                <a:gd name="connsiteX4" fmla="*/ 163 w 216217"/>
                <a:gd name="connsiteY4" fmla="*/ 264326 h 400821"/>
                <a:gd name="connsiteX5" fmla="*/ 38264 w 216217"/>
                <a:gd name="connsiteY5" fmla="*/ 283375 h 400821"/>
                <a:gd name="connsiteX6" fmla="*/ 71602 w 216217"/>
                <a:gd name="connsiteY6" fmla="*/ 326237 h 400821"/>
                <a:gd name="connsiteX7" fmla="*/ 133513 w 216217"/>
                <a:gd name="connsiteY7" fmla="*/ 323857 h 400821"/>
                <a:gd name="connsiteX8" fmla="*/ 145420 w 216217"/>
                <a:gd name="connsiteY8" fmla="*/ 397675 h 400821"/>
                <a:gd name="connsiteX9" fmla="*/ 178757 w 216217"/>
                <a:gd name="connsiteY9" fmla="*/ 364337 h 400821"/>
                <a:gd name="connsiteX10" fmla="*/ 207332 w 216217"/>
                <a:gd name="connsiteY10" fmla="*/ 178600 h 400821"/>
                <a:gd name="connsiteX11" fmla="*/ 33502 w 216217"/>
                <a:gd name="connsiteY11" fmla="*/ 6 h 400821"/>
                <a:gd name="connsiteX0" fmla="*/ 33529 w 216244"/>
                <a:gd name="connsiteY0" fmla="*/ 6 h 400821"/>
                <a:gd name="connsiteX1" fmla="*/ 66865 w 216244"/>
                <a:gd name="connsiteY1" fmla="*/ 116688 h 400821"/>
                <a:gd name="connsiteX2" fmla="*/ 33528 w 216244"/>
                <a:gd name="connsiteY2" fmla="*/ 147644 h 400821"/>
                <a:gd name="connsiteX3" fmla="*/ 24002 w 216244"/>
                <a:gd name="connsiteY3" fmla="*/ 219082 h 400821"/>
                <a:gd name="connsiteX4" fmla="*/ 190 w 216244"/>
                <a:gd name="connsiteY4" fmla="*/ 264326 h 400821"/>
                <a:gd name="connsiteX5" fmla="*/ 38291 w 216244"/>
                <a:gd name="connsiteY5" fmla="*/ 283375 h 400821"/>
                <a:gd name="connsiteX6" fmla="*/ 71629 w 216244"/>
                <a:gd name="connsiteY6" fmla="*/ 326237 h 400821"/>
                <a:gd name="connsiteX7" fmla="*/ 133540 w 216244"/>
                <a:gd name="connsiteY7" fmla="*/ 323857 h 400821"/>
                <a:gd name="connsiteX8" fmla="*/ 145447 w 216244"/>
                <a:gd name="connsiteY8" fmla="*/ 397675 h 400821"/>
                <a:gd name="connsiteX9" fmla="*/ 178784 w 216244"/>
                <a:gd name="connsiteY9" fmla="*/ 364337 h 400821"/>
                <a:gd name="connsiteX10" fmla="*/ 207359 w 216244"/>
                <a:gd name="connsiteY10" fmla="*/ 178600 h 400821"/>
                <a:gd name="connsiteX11" fmla="*/ 33529 w 216244"/>
                <a:gd name="connsiteY11" fmla="*/ 6 h 400821"/>
                <a:gd name="connsiteX0" fmla="*/ 33529 w 216244"/>
                <a:gd name="connsiteY0" fmla="*/ 727 h 401542"/>
                <a:gd name="connsiteX1" fmla="*/ 74009 w 216244"/>
                <a:gd name="connsiteY1" fmla="*/ 117409 h 401542"/>
                <a:gd name="connsiteX2" fmla="*/ 33528 w 216244"/>
                <a:gd name="connsiteY2" fmla="*/ 148365 h 401542"/>
                <a:gd name="connsiteX3" fmla="*/ 24002 w 216244"/>
                <a:gd name="connsiteY3" fmla="*/ 219803 h 401542"/>
                <a:gd name="connsiteX4" fmla="*/ 190 w 216244"/>
                <a:gd name="connsiteY4" fmla="*/ 265047 h 401542"/>
                <a:gd name="connsiteX5" fmla="*/ 38291 w 216244"/>
                <a:gd name="connsiteY5" fmla="*/ 284096 h 401542"/>
                <a:gd name="connsiteX6" fmla="*/ 71629 w 216244"/>
                <a:gd name="connsiteY6" fmla="*/ 326958 h 401542"/>
                <a:gd name="connsiteX7" fmla="*/ 133540 w 216244"/>
                <a:gd name="connsiteY7" fmla="*/ 324578 h 401542"/>
                <a:gd name="connsiteX8" fmla="*/ 145447 w 216244"/>
                <a:gd name="connsiteY8" fmla="*/ 398396 h 401542"/>
                <a:gd name="connsiteX9" fmla="*/ 178784 w 216244"/>
                <a:gd name="connsiteY9" fmla="*/ 365058 h 401542"/>
                <a:gd name="connsiteX10" fmla="*/ 207359 w 216244"/>
                <a:gd name="connsiteY10" fmla="*/ 179321 h 401542"/>
                <a:gd name="connsiteX11" fmla="*/ 33529 w 216244"/>
                <a:gd name="connsiteY11" fmla="*/ 727 h 401542"/>
                <a:gd name="connsiteX0" fmla="*/ 33529 w 216244"/>
                <a:gd name="connsiteY0" fmla="*/ 448 h 401263"/>
                <a:gd name="connsiteX1" fmla="*/ 74009 w 216244"/>
                <a:gd name="connsiteY1" fmla="*/ 117130 h 401263"/>
                <a:gd name="connsiteX2" fmla="*/ 33528 w 216244"/>
                <a:gd name="connsiteY2" fmla="*/ 148086 h 401263"/>
                <a:gd name="connsiteX3" fmla="*/ 24002 w 216244"/>
                <a:gd name="connsiteY3" fmla="*/ 219524 h 401263"/>
                <a:gd name="connsiteX4" fmla="*/ 190 w 216244"/>
                <a:gd name="connsiteY4" fmla="*/ 264768 h 401263"/>
                <a:gd name="connsiteX5" fmla="*/ 38291 w 216244"/>
                <a:gd name="connsiteY5" fmla="*/ 283817 h 401263"/>
                <a:gd name="connsiteX6" fmla="*/ 71629 w 216244"/>
                <a:gd name="connsiteY6" fmla="*/ 326679 h 401263"/>
                <a:gd name="connsiteX7" fmla="*/ 133540 w 216244"/>
                <a:gd name="connsiteY7" fmla="*/ 324299 h 401263"/>
                <a:gd name="connsiteX8" fmla="*/ 145447 w 216244"/>
                <a:gd name="connsiteY8" fmla="*/ 398117 h 401263"/>
                <a:gd name="connsiteX9" fmla="*/ 178784 w 216244"/>
                <a:gd name="connsiteY9" fmla="*/ 364779 h 401263"/>
                <a:gd name="connsiteX10" fmla="*/ 207359 w 216244"/>
                <a:gd name="connsiteY10" fmla="*/ 179042 h 401263"/>
                <a:gd name="connsiteX11" fmla="*/ 33529 w 216244"/>
                <a:gd name="connsiteY11" fmla="*/ 448 h 401263"/>
                <a:gd name="connsiteX0" fmla="*/ 207359 w 213392"/>
                <a:gd name="connsiteY0" fmla="*/ 62772 h 284993"/>
                <a:gd name="connsiteX1" fmla="*/ 74009 w 213392"/>
                <a:gd name="connsiteY1" fmla="*/ 860 h 284993"/>
                <a:gd name="connsiteX2" fmla="*/ 33528 w 213392"/>
                <a:gd name="connsiteY2" fmla="*/ 31816 h 284993"/>
                <a:gd name="connsiteX3" fmla="*/ 24002 w 213392"/>
                <a:gd name="connsiteY3" fmla="*/ 103254 h 284993"/>
                <a:gd name="connsiteX4" fmla="*/ 190 w 213392"/>
                <a:gd name="connsiteY4" fmla="*/ 148498 h 284993"/>
                <a:gd name="connsiteX5" fmla="*/ 38291 w 213392"/>
                <a:gd name="connsiteY5" fmla="*/ 167547 h 284993"/>
                <a:gd name="connsiteX6" fmla="*/ 71629 w 213392"/>
                <a:gd name="connsiteY6" fmla="*/ 210409 h 284993"/>
                <a:gd name="connsiteX7" fmla="*/ 133540 w 213392"/>
                <a:gd name="connsiteY7" fmla="*/ 208029 h 284993"/>
                <a:gd name="connsiteX8" fmla="*/ 145447 w 213392"/>
                <a:gd name="connsiteY8" fmla="*/ 281847 h 284993"/>
                <a:gd name="connsiteX9" fmla="*/ 178784 w 213392"/>
                <a:gd name="connsiteY9" fmla="*/ 248509 h 284993"/>
                <a:gd name="connsiteX10" fmla="*/ 207359 w 213392"/>
                <a:gd name="connsiteY10" fmla="*/ 62772 h 284993"/>
                <a:gd name="connsiteX0" fmla="*/ 207359 w 212274"/>
                <a:gd name="connsiteY0" fmla="*/ 62772 h 254359"/>
                <a:gd name="connsiteX1" fmla="*/ 74009 w 212274"/>
                <a:gd name="connsiteY1" fmla="*/ 860 h 254359"/>
                <a:gd name="connsiteX2" fmla="*/ 33528 w 212274"/>
                <a:gd name="connsiteY2" fmla="*/ 31816 h 254359"/>
                <a:gd name="connsiteX3" fmla="*/ 24002 w 212274"/>
                <a:gd name="connsiteY3" fmla="*/ 103254 h 254359"/>
                <a:gd name="connsiteX4" fmla="*/ 190 w 212274"/>
                <a:gd name="connsiteY4" fmla="*/ 148498 h 254359"/>
                <a:gd name="connsiteX5" fmla="*/ 38291 w 212274"/>
                <a:gd name="connsiteY5" fmla="*/ 167547 h 254359"/>
                <a:gd name="connsiteX6" fmla="*/ 71629 w 212274"/>
                <a:gd name="connsiteY6" fmla="*/ 210409 h 254359"/>
                <a:gd name="connsiteX7" fmla="*/ 133540 w 212274"/>
                <a:gd name="connsiteY7" fmla="*/ 208029 h 254359"/>
                <a:gd name="connsiteX8" fmla="*/ 178784 w 212274"/>
                <a:gd name="connsiteY8" fmla="*/ 248509 h 254359"/>
                <a:gd name="connsiteX9" fmla="*/ 207359 w 212274"/>
                <a:gd name="connsiteY9" fmla="*/ 62772 h 254359"/>
                <a:gd name="connsiteX0" fmla="*/ 207359 w 208439"/>
                <a:gd name="connsiteY0" fmla="*/ 62772 h 212150"/>
                <a:gd name="connsiteX1" fmla="*/ 74009 w 208439"/>
                <a:gd name="connsiteY1" fmla="*/ 860 h 212150"/>
                <a:gd name="connsiteX2" fmla="*/ 33528 w 208439"/>
                <a:gd name="connsiteY2" fmla="*/ 31816 h 212150"/>
                <a:gd name="connsiteX3" fmla="*/ 24002 w 208439"/>
                <a:gd name="connsiteY3" fmla="*/ 103254 h 212150"/>
                <a:gd name="connsiteX4" fmla="*/ 190 w 208439"/>
                <a:gd name="connsiteY4" fmla="*/ 148498 h 212150"/>
                <a:gd name="connsiteX5" fmla="*/ 38291 w 208439"/>
                <a:gd name="connsiteY5" fmla="*/ 167547 h 212150"/>
                <a:gd name="connsiteX6" fmla="*/ 71629 w 208439"/>
                <a:gd name="connsiteY6" fmla="*/ 210409 h 212150"/>
                <a:gd name="connsiteX7" fmla="*/ 133540 w 208439"/>
                <a:gd name="connsiteY7" fmla="*/ 208029 h 212150"/>
                <a:gd name="connsiteX8" fmla="*/ 207359 w 208439"/>
                <a:gd name="connsiteY8" fmla="*/ 62772 h 212150"/>
                <a:gd name="connsiteX0" fmla="*/ 154971 w 157887"/>
                <a:gd name="connsiteY0" fmla="*/ 77755 h 221122"/>
                <a:gd name="connsiteX1" fmla="*/ 74009 w 157887"/>
                <a:gd name="connsiteY1" fmla="*/ 1555 h 221122"/>
                <a:gd name="connsiteX2" fmla="*/ 33528 w 157887"/>
                <a:gd name="connsiteY2" fmla="*/ 32511 h 221122"/>
                <a:gd name="connsiteX3" fmla="*/ 24002 w 157887"/>
                <a:gd name="connsiteY3" fmla="*/ 103949 h 221122"/>
                <a:gd name="connsiteX4" fmla="*/ 190 w 157887"/>
                <a:gd name="connsiteY4" fmla="*/ 149193 h 221122"/>
                <a:gd name="connsiteX5" fmla="*/ 38291 w 157887"/>
                <a:gd name="connsiteY5" fmla="*/ 168242 h 221122"/>
                <a:gd name="connsiteX6" fmla="*/ 71629 w 157887"/>
                <a:gd name="connsiteY6" fmla="*/ 211104 h 221122"/>
                <a:gd name="connsiteX7" fmla="*/ 133540 w 157887"/>
                <a:gd name="connsiteY7" fmla="*/ 208724 h 221122"/>
                <a:gd name="connsiteX8" fmla="*/ 154971 w 157887"/>
                <a:gd name="connsiteY8" fmla="*/ 77755 h 221122"/>
                <a:gd name="connsiteX0" fmla="*/ 154971 w 186753"/>
                <a:gd name="connsiteY0" fmla="*/ 96632 h 239999"/>
                <a:gd name="connsiteX1" fmla="*/ 74009 w 186753"/>
                <a:gd name="connsiteY1" fmla="*/ 20432 h 239999"/>
                <a:gd name="connsiteX2" fmla="*/ 33528 w 186753"/>
                <a:gd name="connsiteY2" fmla="*/ 51388 h 239999"/>
                <a:gd name="connsiteX3" fmla="*/ 24002 w 186753"/>
                <a:gd name="connsiteY3" fmla="*/ 122826 h 239999"/>
                <a:gd name="connsiteX4" fmla="*/ 190 w 186753"/>
                <a:gd name="connsiteY4" fmla="*/ 168070 h 239999"/>
                <a:gd name="connsiteX5" fmla="*/ 38291 w 186753"/>
                <a:gd name="connsiteY5" fmla="*/ 187119 h 239999"/>
                <a:gd name="connsiteX6" fmla="*/ 71629 w 186753"/>
                <a:gd name="connsiteY6" fmla="*/ 229981 h 239999"/>
                <a:gd name="connsiteX7" fmla="*/ 133540 w 186753"/>
                <a:gd name="connsiteY7" fmla="*/ 227601 h 239999"/>
                <a:gd name="connsiteX8" fmla="*/ 154971 w 186753"/>
                <a:gd name="connsiteY8" fmla="*/ 96632 h 239999"/>
                <a:gd name="connsiteX0" fmla="*/ 154971 w 155442"/>
                <a:gd name="connsiteY0" fmla="*/ 92002 h 235369"/>
                <a:gd name="connsiteX1" fmla="*/ 74009 w 155442"/>
                <a:gd name="connsiteY1" fmla="*/ 15802 h 235369"/>
                <a:gd name="connsiteX2" fmla="*/ 33528 w 155442"/>
                <a:gd name="connsiteY2" fmla="*/ 46758 h 235369"/>
                <a:gd name="connsiteX3" fmla="*/ 24002 w 155442"/>
                <a:gd name="connsiteY3" fmla="*/ 118196 h 235369"/>
                <a:gd name="connsiteX4" fmla="*/ 190 w 155442"/>
                <a:gd name="connsiteY4" fmla="*/ 163440 h 235369"/>
                <a:gd name="connsiteX5" fmla="*/ 38291 w 155442"/>
                <a:gd name="connsiteY5" fmla="*/ 182489 h 235369"/>
                <a:gd name="connsiteX6" fmla="*/ 71629 w 155442"/>
                <a:gd name="connsiteY6" fmla="*/ 225351 h 235369"/>
                <a:gd name="connsiteX7" fmla="*/ 133540 w 155442"/>
                <a:gd name="connsiteY7" fmla="*/ 222971 h 235369"/>
                <a:gd name="connsiteX8" fmla="*/ 154971 w 155442"/>
                <a:gd name="connsiteY8" fmla="*/ 92002 h 235369"/>
                <a:gd name="connsiteX0" fmla="*/ 97821 w 133827"/>
                <a:gd name="connsiteY0" fmla="*/ 62400 h 318117"/>
                <a:gd name="connsiteX1" fmla="*/ 74009 w 133827"/>
                <a:gd name="connsiteY1" fmla="*/ 90975 h 318117"/>
                <a:gd name="connsiteX2" fmla="*/ 33528 w 133827"/>
                <a:gd name="connsiteY2" fmla="*/ 121931 h 318117"/>
                <a:gd name="connsiteX3" fmla="*/ 24002 w 133827"/>
                <a:gd name="connsiteY3" fmla="*/ 193369 h 318117"/>
                <a:gd name="connsiteX4" fmla="*/ 190 w 133827"/>
                <a:gd name="connsiteY4" fmla="*/ 238613 h 318117"/>
                <a:gd name="connsiteX5" fmla="*/ 38291 w 133827"/>
                <a:gd name="connsiteY5" fmla="*/ 257662 h 318117"/>
                <a:gd name="connsiteX6" fmla="*/ 71629 w 133827"/>
                <a:gd name="connsiteY6" fmla="*/ 300524 h 318117"/>
                <a:gd name="connsiteX7" fmla="*/ 133540 w 133827"/>
                <a:gd name="connsiteY7" fmla="*/ 298144 h 318117"/>
                <a:gd name="connsiteX8" fmla="*/ 97821 w 133827"/>
                <a:gd name="connsiteY8" fmla="*/ 62400 h 318117"/>
                <a:gd name="connsiteX0" fmla="*/ 133540 w 133542"/>
                <a:gd name="connsiteY0" fmla="*/ 217132 h 235020"/>
                <a:gd name="connsiteX1" fmla="*/ 74009 w 133542"/>
                <a:gd name="connsiteY1" fmla="*/ 9963 h 235020"/>
                <a:gd name="connsiteX2" fmla="*/ 33528 w 133542"/>
                <a:gd name="connsiteY2" fmla="*/ 40919 h 235020"/>
                <a:gd name="connsiteX3" fmla="*/ 24002 w 133542"/>
                <a:gd name="connsiteY3" fmla="*/ 112357 h 235020"/>
                <a:gd name="connsiteX4" fmla="*/ 190 w 133542"/>
                <a:gd name="connsiteY4" fmla="*/ 157601 h 235020"/>
                <a:gd name="connsiteX5" fmla="*/ 38291 w 133542"/>
                <a:gd name="connsiteY5" fmla="*/ 176650 h 235020"/>
                <a:gd name="connsiteX6" fmla="*/ 71629 w 133542"/>
                <a:gd name="connsiteY6" fmla="*/ 219512 h 235020"/>
                <a:gd name="connsiteX7" fmla="*/ 133540 w 133542"/>
                <a:gd name="connsiteY7" fmla="*/ 217132 h 235020"/>
                <a:gd name="connsiteX0" fmla="*/ 133540 w 135914"/>
                <a:gd name="connsiteY0" fmla="*/ 217132 h 238151"/>
                <a:gd name="connsiteX1" fmla="*/ 74009 w 135914"/>
                <a:gd name="connsiteY1" fmla="*/ 9963 h 238151"/>
                <a:gd name="connsiteX2" fmla="*/ 33528 w 135914"/>
                <a:gd name="connsiteY2" fmla="*/ 40919 h 238151"/>
                <a:gd name="connsiteX3" fmla="*/ 24002 w 135914"/>
                <a:gd name="connsiteY3" fmla="*/ 112357 h 238151"/>
                <a:gd name="connsiteX4" fmla="*/ 190 w 135914"/>
                <a:gd name="connsiteY4" fmla="*/ 157601 h 238151"/>
                <a:gd name="connsiteX5" fmla="*/ 38291 w 135914"/>
                <a:gd name="connsiteY5" fmla="*/ 176650 h 238151"/>
                <a:gd name="connsiteX6" fmla="*/ 71629 w 135914"/>
                <a:gd name="connsiteY6" fmla="*/ 219512 h 238151"/>
                <a:gd name="connsiteX7" fmla="*/ 133540 w 135914"/>
                <a:gd name="connsiteY7" fmla="*/ 217132 h 238151"/>
                <a:gd name="connsiteX0" fmla="*/ 133540 w 136747"/>
                <a:gd name="connsiteY0" fmla="*/ 212298 h 233317"/>
                <a:gd name="connsiteX1" fmla="*/ 74009 w 136747"/>
                <a:gd name="connsiteY1" fmla="*/ 5129 h 233317"/>
                <a:gd name="connsiteX2" fmla="*/ 33528 w 136747"/>
                <a:gd name="connsiteY2" fmla="*/ 36085 h 233317"/>
                <a:gd name="connsiteX3" fmla="*/ 24002 w 136747"/>
                <a:gd name="connsiteY3" fmla="*/ 107523 h 233317"/>
                <a:gd name="connsiteX4" fmla="*/ 190 w 136747"/>
                <a:gd name="connsiteY4" fmla="*/ 152767 h 233317"/>
                <a:gd name="connsiteX5" fmla="*/ 38291 w 136747"/>
                <a:gd name="connsiteY5" fmla="*/ 171816 h 233317"/>
                <a:gd name="connsiteX6" fmla="*/ 71629 w 136747"/>
                <a:gd name="connsiteY6" fmla="*/ 214678 h 233317"/>
                <a:gd name="connsiteX7" fmla="*/ 133540 w 136747"/>
                <a:gd name="connsiteY7" fmla="*/ 212298 h 2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747" h="233317">
                  <a:moveTo>
                    <a:pt x="133540" y="212298"/>
                  </a:moveTo>
                  <a:cubicBezTo>
                    <a:pt x="148225" y="170229"/>
                    <a:pt x="109728" y="22591"/>
                    <a:pt x="74009" y="5129"/>
                  </a:cubicBezTo>
                  <a:cubicBezTo>
                    <a:pt x="38290" y="-12333"/>
                    <a:pt x="41862" y="19019"/>
                    <a:pt x="33528" y="36085"/>
                  </a:cubicBezTo>
                  <a:cubicBezTo>
                    <a:pt x="25194" y="53151"/>
                    <a:pt x="29558" y="88076"/>
                    <a:pt x="24002" y="107523"/>
                  </a:cubicBezTo>
                  <a:cubicBezTo>
                    <a:pt x="18446" y="126970"/>
                    <a:pt x="-2191" y="142052"/>
                    <a:pt x="190" y="152767"/>
                  </a:cubicBezTo>
                  <a:cubicBezTo>
                    <a:pt x="2571" y="163482"/>
                    <a:pt x="26385" y="161498"/>
                    <a:pt x="38291" y="171816"/>
                  </a:cubicBezTo>
                  <a:cubicBezTo>
                    <a:pt x="50197" y="182134"/>
                    <a:pt x="55754" y="207931"/>
                    <a:pt x="71629" y="214678"/>
                  </a:cubicBezTo>
                  <a:cubicBezTo>
                    <a:pt x="87504" y="221425"/>
                    <a:pt x="118855" y="254367"/>
                    <a:pt x="133540" y="212298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45" name="Csoportba foglalás 44"/>
            <p:cNvGrpSpPr/>
            <p:nvPr/>
          </p:nvGrpSpPr>
          <p:grpSpPr>
            <a:xfrm>
              <a:off x="2120626" y="2694433"/>
              <a:ext cx="291133" cy="282133"/>
              <a:chOff x="2085662" y="2530587"/>
              <a:chExt cx="430020" cy="458756"/>
            </a:xfrm>
          </p:grpSpPr>
          <p:sp>
            <p:nvSpPr>
              <p:cNvPr id="16" name="Szabadkézi sokszög 15">
                <a:hlinkClick r:id="rId7" action="ppaction://hlinksldjump"/>
              </p:cNvPr>
              <p:cNvSpPr/>
              <p:nvPr/>
            </p:nvSpPr>
            <p:spPr>
              <a:xfrm>
                <a:off x="2085662" y="2725787"/>
                <a:ext cx="430020" cy="263556"/>
              </a:xfrm>
              <a:custGeom>
                <a:avLst/>
                <a:gdLst>
                  <a:gd name="connsiteX0" fmla="*/ 102617 w 400592"/>
                  <a:gd name="connsiteY0" fmla="*/ 243674 h 260347"/>
                  <a:gd name="connsiteX1" fmla="*/ 185961 w 400592"/>
                  <a:gd name="connsiteY1" fmla="*/ 246056 h 260347"/>
                  <a:gd name="connsiteX2" fmla="*/ 181198 w 400592"/>
                  <a:gd name="connsiteY2" fmla="*/ 217481 h 260347"/>
                  <a:gd name="connsiteX3" fmla="*/ 266923 w 400592"/>
                  <a:gd name="connsiteY3" fmla="*/ 224624 h 260347"/>
                  <a:gd name="connsiteX4" fmla="*/ 245492 w 400592"/>
                  <a:gd name="connsiteY4" fmla="*/ 260343 h 260347"/>
                  <a:gd name="connsiteX5" fmla="*/ 362173 w 400592"/>
                  <a:gd name="connsiteY5" fmla="*/ 227006 h 260347"/>
                  <a:gd name="connsiteX6" fmla="*/ 383604 w 400592"/>
                  <a:gd name="connsiteY6" fmla="*/ 198431 h 260347"/>
                  <a:gd name="connsiteX7" fmla="*/ 397892 w 400592"/>
                  <a:gd name="connsiteY7" fmla="*/ 157949 h 260347"/>
                  <a:gd name="connsiteX8" fmla="*/ 395511 w 400592"/>
                  <a:gd name="connsiteY8" fmla="*/ 112706 h 260347"/>
                  <a:gd name="connsiteX9" fmla="*/ 347886 w 400592"/>
                  <a:gd name="connsiteY9" fmla="*/ 107943 h 260347"/>
                  <a:gd name="connsiteX10" fmla="*/ 226442 w 400592"/>
                  <a:gd name="connsiteY10" fmla="*/ 112706 h 260347"/>
                  <a:gd name="connsiteX11" fmla="*/ 157386 w 400592"/>
                  <a:gd name="connsiteY11" fmla="*/ 138899 h 260347"/>
                  <a:gd name="connsiteX12" fmla="*/ 114523 w 400592"/>
                  <a:gd name="connsiteY12" fmla="*/ 112706 h 260347"/>
                  <a:gd name="connsiteX13" fmla="*/ 85948 w 400592"/>
                  <a:gd name="connsiteY13" fmla="*/ 126993 h 260347"/>
                  <a:gd name="connsiteX14" fmla="*/ 50229 w 400592"/>
                  <a:gd name="connsiteY14" fmla="*/ 138899 h 260347"/>
                  <a:gd name="connsiteX15" fmla="*/ 50229 w 400592"/>
                  <a:gd name="connsiteY15" fmla="*/ 203193 h 260347"/>
                  <a:gd name="connsiteX16" fmla="*/ 223 w 400592"/>
                  <a:gd name="connsiteY16" fmla="*/ 103181 h 260347"/>
                  <a:gd name="connsiteX17" fmla="*/ 33561 w 400592"/>
                  <a:gd name="connsiteY17" fmla="*/ 10312 h 260347"/>
                  <a:gd name="connsiteX18" fmla="*/ 74042 w 400592"/>
                  <a:gd name="connsiteY18" fmla="*/ 10312 h 260347"/>
                  <a:gd name="connsiteX19" fmla="*/ 62136 w 400592"/>
                  <a:gd name="connsiteY19" fmla="*/ 81749 h 260347"/>
                  <a:gd name="connsiteX20" fmla="*/ 54992 w 400592"/>
                  <a:gd name="connsiteY20" fmla="*/ 136518 h 260347"/>
                  <a:gd name="connsiteX21" fmla="*/ 102617 w 400592"/>
                  <a:gd name="connsiteY21" fmla="*/ 243674 h 260347"/>
                  <a:gd name="connsiteX0" fmla="*/ 54992 w 400592"/>
                  <a:gd name="connsiteY0" fmla="*/ 136518 h 260347"/>
                  <a:gd name="connsiteX1" fmla="*/ 185961 w 400592"/>
                  <a:gd name="connsiteY1" fmla="*/ 246056 h 260347"/>
                  <a:gd name="connsiteX2" fmla="*/ 181198 w 400592"/>
                  <a:gd name="connsiteY2" fmla="*/ 217481 h 260347"/>
                  <a:gd name="connsiteX3" fmla="*/ 266923 w 400592"/>
                  <a:gd name="connsiteY3" fmla="*/ 224624 h 260347"/>
                  <a:gd name="connsiteX4" fmla="*/ 245492 w 400592"/>
                  <a:gd name="connsiteY4" fmla="*/ 260343 h 260347"/>
                  <a:gd name="connsiteX5" fmla="*/ 362173 w 400592"/>
                  <a:gd name="connsiteY5" fmla="*/ 227006 h 260347"/>
                  <a:gd name="connsiteX6" fmla="*/ 383604 w 400592"/>
                  <a:gd name="connsiteY6" fmla="*/ 198431 h 260347"/>
                  <a:gd name="connsiteX7" fmla="*/ 397892 w 400592"/>
                  <a:gd name="connsiteY7" fmla="*/ 157949 h 260347"/>
                  <a:gd name="connsiteX8" fmla="*/ 395511 w 400592"/>
                  <a:gd name="connsiteY8" fmla="*/ 112706 h 260347"/>
                  <a:gd name="connsiteX9" fmla="*/ 347886 w 400592"/>
                  <a:gd name="connsiteY9" fmla="*/ 107943 h 260347"/>
                  <a:gd name="connsiteX10" fmla="*/ 226442 w 400592"/>
                  <a:gd name="connsiteY10" fmla="*/ 112706 h 260347"/>
                  <a:gd name="connsiteX11" fmla="*/ 157386 w 400592"/>
                  <a:gd name="connsiteY11" fmla="*/ 138899 h 260347"/>
                  <a:gd name="connsiteX12" fmla="*/ 114523 w 400592"/>
                  <a:gd name="connsiteY12" fmla="*/ 112706 h 260347"/>
                  <a:gd name="connsiteX13" fmla="*/ 85948 w 400592"/>
                  <a:gd name="connsiteY13" fmla="*/ 126993 h 260347"/>
                  <a:gd name="connsiteX14" fmla="*/ 50229 w 400592"/>
                  <a:gd name="connsiteY14" fmla="*/ 138899 h 260347"/>
                  <a:gd name="connsiteX15" fmla="*/ 50229 w 400592"/>
                  <a:gd name="connsiteY15" fmla="*/ 203193 h 260347"/>
                  <a:gd name="connsiteX16" fmla="*/ 223 w 400592"/>
                  <a:gd name="connsiteY16" fmla="*/ 103181 h 260347"/>
                  <a:gd name="connsiteX17" fmla="*/ 33561 w 400592"/>
                  <a:gd name="connsiteY17" fmla="*/ 10312 h 260347"/>
                  <a:gd name="connsiteX18" fmla="*/ 74042 w 400592"/>
                  <a:gd name="connsiteY18" fmla="*/ 10312 h 260347"/>
                  <a:gd name="connsiteX19" fmla="*/ 62136 w 400592"/>
                  <a:gd name="connsiteY19" fmla="*/ 81749 h 260347"/>
                  <a:gd name="connsiteX20" fmla="*/ 54992 w 400592"/>
                  <a:gd name="connsiteY20" fmla="*/ 136518 h 260347"/>
                  <a:gd name="connsiteX0" fmla="*/ 54992 w 400592"/>
                  <a:gd name="connsiteY0" fmla="*/ 136518 h 260347"/>
                  <a:gd name="connsiteX1" fmla="*/ 185961 w 400592"/>
                  <a:gd name="connsiteY1" fmla="*/ 246056 h 260347"/>
                  <a:gd name="connsiteX2" fmla="*/ 181198 w 400592"/>
                  <a:gd name="connsiteY2" fmla="*/ 217481 h 260347"/>
                  <a:gd name="connsiteX3" fmla="*/ 266923 w 400592"/>
                  <a:gd name="connsiteY3" fmla="*/ 224624 h 260347"/>
                  <a:gd name="connsiteX4" fmla="*/ 245492 w 400592"/>
                  <a:gd name="connsiteY4" fmla="*/ 260343 h 260347"/>
                  <a:gd name="connsiteX5" fmla="*/ 362173 w 400592"/>
                  <a:gd name="connsiteY5" fmla="*/ 227006 h 260347"/>
                  <a:gd name="connsiteX6" fmla="*/ 383604 w 400592"/>
                  <a:gd name="connsiteY6" fmla="*/ 198431 h 260347"/>
                  <a:gd name="connsiteX7" fmla="*/ 397892 w 400592"/>
                  <a:gd name="connsiteY7" fmla="*/ 157949 h 260347"/>
                  <a:gd name="connsiteX8" fmla="*/ 395511 w 400592"/>
                  <a:gd name="connsiteY8" fmla="*/ 112706 h 260347"/>
                  <a:gd name="connsiteX9" fmla="*/ 347886 w 400592"/>
                  <a:gd name="connsiteY9" fmla="*/ 107943 h 260347"/>
                  <a:gd name="connsiteX10" fmla="*/ 226442 w 400592"/>
                  <a:gd name="connsiteY10" fmla="*/ 112706 h 260347"/>
                  <a:gd name="connsiteX11" fmla="*/ 157386 w 400592"/>
                  <a:gd name="connsiteY11" fmla="*/ 138899 h 260347"/>
                  <a:gd name="connsiteX12" fmla="*/ 114523 w 400592"/>
                  <a:gd name="connsiteY12" fmla="*/ 112706 h 260347"/>
                  <a:gd name="connsiteX13" fmla="*/ 85948 w 400592"/>
                  <a:gd name="connsiteY13" fmla="*/ 126993 h 260347"/>
                  <a:gd name="connsiteX14" fmla="*/ 50229 w 400592"/>
                  <a:gd name="connsiteY14" fmla="*/ 138899 h 260347"/>
                  <a:gd name="connsiteX15" fmla="*/ 223 w 400592"/>
                  <a:gd name="connsiteY15" fmla="*/ 103181 h 260347"/>
                  <a:gd name="connsiteX16" fmla="*/ 33561 w 400592"/>
                  <a:gd name="connsiteY16" fmla="*/ 10312 h 260347"/>
                  <a:gd name="connsiteX17" fmla="*/ 74042 w 400592"/>
                  <a:gd name="connsiteY17" fmla="*/ 10312 h 260347"/>
                  <a:gd name="connsiteX18" fmla="*/ 62136 w 400592"/>
                  <a:gd name="connsiteY18" fmla="*/ 81749 h 260347"/>
                  <a:gd name="connsiteX19" fmla="*/ 54992 w 400592"/>
                  <a:gd name="connsiteY19" fmla="*/ 136518 h 260347"/>
                  <a:gd name="connsiteX0" fmla="*/ 54992 w 400592"/>
                  <a:gd name="connsiteY0" fmla="*/ 136518 h 260347"/>
                  <a:gd name="connsiteX1" fmla="*/ 159767 w 400592"/>
                  <a:gd name="connsiteY1" fmla="*/ 231768 h 260347"/>
                  <a:gd name="connsiteX2" fmla="*/ 185961 w 400592"/>
                  <a:gd name="connsiteY2" fmla="*/ 246056 h 260347"/>
                  <a:gd name="connsiteX3" fmla="*/ 181198 w 400592"/>
                  <a:gd name="connsiteY3" fmla="*/ 217481 h 260347"/>
                  <a:gd name="connsiteX4" fmla="*/ 266923 w 400592"/>
                  <a:gd name="connsiteY4" fmla="*/ 224624 h 260347"/>
                  <a:gd name="connsiteX5" fmla="*/ 245492 w 400592"/>
                  <a:gd name="connsiteY5" fmla="*/ 260343 h 260347"/>
                  <a:gd name="connsiteX6" fmla="*/ 362173 w 400592"/>
                  <a:gd name="connsiteY6" fmla="*/ 227006 h 260347"/>
                  <a:gd name="connsiteX7" fmla="*/ 383604 w 400592"/>
                  <a:gd name="connsiteY7" fmla="*/ 198431 h 260347"/>
                  <a:gd name="connsiteX8" fmla="*/ 397892 w 400592"/>
                  <a:gd name="connsiteY8" fmla="*/ 157949 h 260347"/>
                  <a:gd name="connsiteX9" fmla="*/ 395511 w 400592"/>
                  <a:gd name="connsiteY9" fmla="*/ 112706 h 260347"/>
                  <a:gd name="connsiteX10" fmla="*/ 347886 w 400592"/>
                  <a:gd name="connsiteY10" fmla="*/ 107943 h 260347"/>
                  <a:gd name="connsiteX11" fmla="*/ 226442 w 400592"/>
                  <a:gd name="connsiteY11" fmla="*/ 112706 h 260347"/>
                  <a:gd name="connsiteX12" fmla="*/ 157386 w 400592"/>
                  <a:gd name="connsiteY12" fmla="*/ 138899 h 260347"/>
                  <a:gd name="connsiteX13" fmla="*/ 114523 w 400592"/>
                  <a:gd name="connsiteY13" fmla="*/ 112706 h 260347"/>
                  <a:gd name="connsiteX14" fmla="*/ 85948 w 400592"/>
                  <a:gd name="connsiteY14" fmla="*/ 126993 h 260347"/>
                  <a:gd name="connsiteX15" fmla="*/ 50229 w 400592"/>
                  <a:gd name="connsiteY15" fmla="*/ 138899 h 260347"/>
                  <a:gd name="connsiteX16" fmla="*/ 223 w 400592"/>
                  <a:gd name="connsiteY16" fmla="*/ 103181 h 260347"/>
                  <a:gd name="connsiteX17" fmla="*/ 33561 w 400592"/>
                  <a:gd name="connsiteY17" fmla="*/ 10312 h 260347"/>
                  <a:gd name="connsiteX18" fmla="*/ 74042 w 400592"/>
                  <a:gd name="connsiteY18" fmla="*/ 10312 h 260347"/>
                  <a:gd name="connsiteX19" fmla="*/ 62136 w 400592"/>
                  <a:gd name="connsiteY19" fmla="*/ 81749 h 260347"/>
                  <a:gd name="connsiteX20" fmla="*/ 54992 w 400592"/>
                  <a:gd name="connsiteY20" fmla="*/ 136518 h 260347"/>
                  <a:gd name="connsiteX0" fmla="*/ 54992 w 400592"/>
                  <a:gd name="connsiteY0" fmla="*/ 136518 h 292934"/>
                  <a:gd name="connsiteX1" fmla="*/ 40705 w 400592"/>
                  <a:gd name="connsiteY1" fmla="*/ 288918 h 292934"/>
                  <a:gd name="connsiteX2" fmla="*/ 185961 w 400592"/>
                  <a:gd name="connsiteY2" fmla="*/ 246056 h 292934"/>
                  <a:gd name="connsiteX3" fmla="*/ 181198 w 400592"/>
                  <a:gd name="connsiteY3" fmla="*/ 217481 h 292934"/>
                  <a:gd name="connsiteX4" fmla="*/ 266923 w 400592"/>
                  <a:gd name="connsiteY4" fmla="*/ 224624 h 292934"/>
                  <a:gd name="connsiteX5" fmla="*/ 245492 w 400592"/>
                  <a:gd name="connsiteY5" fmla="*/ 260343 h 292934"/>
                  <a:gd name="connsiteX6" fmla="*/ 362173 w 400592"/>
                  <a:gd name="connsiteY6" fmla="*/ 227006 h 292934"/>
                  <a:gd name="connsiteX7" fmla="*/ 383604 w 400592"/>
                  <a:gd name="connsiteY7" fmla="*/ 198431 h 292934"/>
                  <a:gd name="connsiteX8" fmla="*/ 397892 w 400592"/>
                  <a:gd name="connsiteY8" fmla="*/ 157949 h 292934"/>
                  <a:gd name="connsiteX9" fmla="*/ 395511 w 400592"/>
                  <a:gd name="connsiteY9" fmla="*/ 112706 h 292934"/>
                  <a:gd name="connsiteX10" fmla="*/ 347886 w 400592"/>
                  <a:gd name="connsiteY10" fmla="*/ 107943 h 292934"/>
                  <a:gd name="connsiteX11" fmla="*/ 226442 w 400592"/>
                  <a:gd name="connsiteY11" fmla="*/ 112706 h 292934"/>
                  <a:gd name="connsiteX12" fmla="*/ 157386 w 400592"/>
                  <a:gd name="connsiteY12" fmla="*/ 138899 h 292934"/>
                  <a:gd name="connsiteX13" fmla="*/ 114523 w 400592"/>
                  <a:gd name="connsiteY13" fmla="*/ 112706 h 292934"/>
                  <a:gd name="connsiteX14" fmla="*/ 85948 w 400592"/>
                  <a:gd name="connsiteY14" fmla="*/ 126993 h 292934"/>
                  <a:gd name="connsiteX15" fmla="*/ 50229 w 400592"/>
                  <a:gd name="connsiteY15" fmla="*/ 138899 h 292934"/>
                  <a:gd name="connsiteX16" fmla="*/ 223 w 400592"/>
                  <a:gd name="connsiteY16" fmla="*/ 103181 h 292934"/>
                  <a:gd name="connsiteX17" fmla="*/ 33561 w 400592"/>
                  <a:gd name="connsiteY17" fmla="*/ 10312 h 292934"/>
                  <a:gd name="connsiteX18" fmla="*/ 74042 w 400592"/>
                  <a:gd name="connsiteY18" fmla="*/ 10312 h 292934"/>
                  <a:gd name="connsiteX19" fmla="*/ 62136 w 400592"/>
                  <a:gd name="connsiteY19" fmla="*/ 81749 h 292934"/>
                  <a:gd name="connsiteX20" fmla="*/ 54992 w 400592"/>
                  <a:gd name="connsiteY20" fmla="*/ 136518 h 292934"/>
                  <a:gd name="connsiteX0" fmla="*/ 54992 w 400592"/>
                  <a:gd name="connsiteY0" fmla="*/ 136518 h 262786"/>
                  <a:gd name="connsiteX1" fmla="*/ 112142 w 400592"/>
                  <a:gd name="connsiteY1" fmla="*/ 255580 h 262786"/>
                  <a:gd name="connsiteX2" fmla="*/ 185961 w 400592"/>
                  <a:gd name="connsiteY2" fmla="*/ 246056 h 262786"/>
                  <a:gd name="connsiteX3" fmla="*/ 181198 w 400592"/>
                  <a:gd name="connsiteY3" fmla="*/ 217481 h 262786"/>
                  <a:gd name="connsiteX4" fmla="*/ 266923 w 400592"/>
                  <a:gd name="connsiteY4" fmla="*/ 224624 h 262786"/>
                  <a:gd name="connsiteX5" fmla="*/ 245492 w 400592"/>
                  <a:gd name="connsiteY5" fmla="*/ 260343 h 262786"/>
                  <a:gd name="connsiteX6" fmla="*/ 362173 w 400592"/>
                  <a:gd name="connsiteY6" fmla="*/ 227006 h 262786"/>
                  <a:gd name="connsiteX7" fmla="*/ 383604 w 400592"/>
                  <a:gd name="connsiteY7" fmla="*/ 198431 h 262786"/>
                  <a:gd name="connsiteX8" fmla="*/ 397892 w 400592"/>
                  <a:gd name="connsiteY8" fmla="*/ 157949 h 262786"/>
                  <a:gd name="connsiteX9" fmla="*/ 395511 w 400592"/>
                  <a:gd name="connsiteY9" fmla="*/ 112706 h 262786"/>
                  <a:gd name="connsiteX10" fmla="*/ 347886 w 400592"/>
                  <a:gd name="connsiteY10" fmla="*/ 107943 h 262786"/>
                  <a:gd name="connsiteX11" fmla="*/ 226442 w 400592"/>
                  <a:gd name="connsiteY11" fmla="*/ 112706 h 262786"/>
                  <a:gd name="connsiteX12" fmla="*/ 157386 w 400592"/>
                  <a:gd name="connsiteY12" fmla="*/ 138899 h 262786"/>
                  <a:gd name="connsiteX13" fmla="*/ 114523 w 400592"/>
                  <a:gd name="connsiteY13" fmla="*/ 112706 h 262786"/>
                  <a:gd name="connsiteX14" fmla="*/ 85948 w 400592"/>
                  <a:gd name="connsiteY14" fmla="*/ 126993 h 262786"/>
                  <a:gd name="connsiteX15" fmla="*/ 50229 w 400592"/>
                  <a:gd name="connsiteY15" fmla="*/ 138899 h 262786"/>
                  <a:gd name="connsiteX16" fmla="*/ 223 w 400592"/>
                  <a:gd name="connsiteY16" fmla="*/ 103181 h 262786"/>
                  <a:gd name="connsiteX17" fmla="*/ 33561 w 400592"/>
                  <a:gd name="connsiteY17" fmla="*/ 10312 h 262786"/>
                  <a:gd name="connsiteX18" fmla="*/ 74042 w 400592"/>
                  <a:gd name="connsiteY18" fmla="*/ 10312 h 262786"/>
                  <a:gd name="connsiteX19" fmla="*/ 62136 w 400592"/>
                  <a:gd name="connsiteY19" fmla="*/ 81749 h 262786"/>
                  <a:gd name="connsiteX20" fmla="*/ 54992 w 400592"/>
                  <a:gd name="connsiteY20" fmla="*/ 136518 h 262786"/>
                  <a:gd name="connsiteX0" fmla="*/ 54992 w 400592"/>
                  <a:gd name="connsiteY0" fmla="*/ 136518 h 262786"/>
                  <a:gd name="connsiteX1" fmla="*/ 112142 w 400592"/>
                  <a:gd name="connsiteY1" fmla="*/ 255580 h 262786"/>
                  <a:gd name="connsiteX2" fmla="*/ 185961 w 400592"/>
                  <a:gd name="connsiteY2" fmla="*/ 246056 h 262786"/>
                  <a:gd name="connsiteX3" fmla="*/ 181198 w 400592"/>
                  <a:gd name="connsiteY3" fmla="*/ 217481 h 262786"/>
                  <a:gd name="connsiteX4" fmla="*/ 266923 w 400592"/>
                  <a:gd name="connsiteY4" fmla="*/ 224624 h 262786"/>
                  <a:gd name="connsiteX5" fmla="*/ 245492 w 400592"/>
                  <a:gd name="connsiteY5" fmla="*/ 260343 h 262786"/>
                  <a:gd name="connsiteX6" fmla="*/ 362173 w 400592"/>
                  <a:gd name="connsiteY6" fmla="*/ 227006 h 262786"/>
                  <a:gd name="connsiteX7" fmla="*/ 383604 w 400592"/>
                  <a:gd name="connsiteY7" fmla="*/ 198431 h 262786"/>
                  <a:gd name="connsiteX8" fmla="*/ 397892 w 400592"/>
                  <a:gd name="connsiteY8" fmla="*/ 157949 h 262786"/>
                  <a:gd name="connsiteX9" fmla="*/ 395511 w 400592"/>
                  <a:gd name="connsiteY9" fmla="*/ 112706 h 262786"/>
                  <a:gd name="connsiteX10" fmla="*/ 347886 w 400592"/>
                  <a:gd name="connsiteY10" fmla="*/ 107943 h 262786"/>
                  <a:gd name="connsiteX11" fmla="*/ 226442 w 400592"/>
                  <a:gd name="connsiteY11" fmla="*/ 112706 h 262786"/>
                  <a:gd name="connsiteX12" fmla="*/ 157386 w 400592"/>
                  <a:gd name="connsiteY12" fmla="*/ 138899 h 262786"/>
                  <a:gd name="connsiteX13" fmla="*/ 114523 w 400592"/>
                  <a:gd name="connsiteY13" fmla="*/ 112706 h 262786"/>
                  <a:gd name="connsiteX14" fmla="*/ 85948 w 400592"/>
                  <a:gd name="connsiteY14" fmla="*/ 126993 h 262786"/>
                  <a:gd name="connsiteX15" fmla="*/ 50229 w 400592"/>
                  <a:gd name="connsiteY15" fmla="*/ 138899 h 262786"/>
                  <a:gd name="connsiteX16" fmla="*/ 223 w 400592"/>
                  <a:gd name="connsiteY16" fmla="*/ 103181 h 262786"/>
                  <a:gd name="connsiteX17" fmla="*/ 33561 w 400592"/>
                  <a:gd name="connsiteY17" fmla="*/ 10312 h 262786"/>
                  <a:gd name="connsiteX18" fmla="*/ 74042 w 400592"/>
                  <a:gd name="connsiteY18" fmla="*/ 10312 h 262786"/>
                  <a:gd name="connsiteX19" fmla="*/ 62136 w 400592"/>
                  <a:gd name="connsiteY19" fmla="*/ 81749 h 262786"/>
                  <a:gd name="connsiteX20" fmla="*/ 54992 w 400592"/>
                  <a:gd name="connsiteY20" fmla="*/ 136518 h 262786"/>
                  <a:gd name="connsiteX0" fmla="*/ 54992 w 400592"/>
                  <a:gd name="connsiteY0" fmla="*/ 136518 h 262786"/>
                  <a:gd name="connsiteX1" fmla="*/ 50229 w 400592"/>
                  <a:gd name="connsiteY1" fmla="*/ 179380 h 262786"/>
                  <a:gd name="connsiteX2" fmla="*/ 112142 w 400592"/>
                  <a:gd name="connsiteY2" fmla="*/ 255580 h 262786"/>
                  <a:gd name="connsiteX3" fmla="*/ 185961 w 400592"/>
                  <a:gd name="connsiteY3" fmla="*/ 246056 h 262786"/>
                  <a:gd name="connsiteX4" fmla="*/ 181198 w 400592"/>
                  <a:gd name="connsiteY4" fmla="*/ 217481 h 262786"/>
                  <a:gd name="connsiteX5" fmla="*/ 266923 w 400592"/>
                  <a:gd name="connsiteY5" fmla="*/ 224624 h 262786"/>
                  <a:gd name="connsiteX6" fmla="*/ 245492 w 400592"/>
                  <a:gd name="connsiteY6" fmla="*/ 260343 h 262786"/>
                  <a:gd name="connsiteX7" fmla="*/ 362173 w 400592"/>
                  <a:gd name="connsiteY7" fmla="*/ 227006 h 262786"/>
                  <a:gd name="connsiteX8" fmla="*/ 383604 w 400592"/>
                  <a:gd name="connsiteY8" fmla="*/ 198431 h 262786"/>
                  <a:gd name="connsiteX9" fmla="*/ 397892 w 400592"/>
                  <a:gd name="connsiteY9" fmla="*/ 157949 h 262786"/>
                  <a:gd name="connsiteX10" fmla="*/ 395511 w 400592"/>
                  <a:gd name="connsiteY10" fmla="*/ 112706 h 262786"/>
                  <a:gd name="connsiteX11" fmla="*/ 347886 w 400592"/>
                  <a:gd name="connsiteY11" fmla="*/ 107943 h 262786"/>
                  <a:gd name="connsiteX12" fmla="*/ 226442 w 400592"/>
                  <a:gd name="connsiteY12" fmla="*/ 112706 h 262786"/>
                  <a:gd name="connsiteX13" fmla="*/ 157386 w 400592"/>
                  <a:gd name="connsiteY13" fmla="*/ 138899 h 262786"/>
                  <a:gd name="connsiteX14" fmla="*/ 114523 w 400592"/>
                  <a:gd name="connsiteY14" fmla="*/ 112706 h 262786"/>
                  <a:gd name="connsiteX15" fmla="*/ 85948 w 400592"/>
                  <a:gd name="connsiteY15" fmla="*/ 126993 h 262786"/>
                  <a:gd name="connsiteX16" fmla="*/ 50229 w 400592"/>
                  <a:gd name="connsiteY16" fmla="*/ 138899 h 262786"/>
                  <a:gd name="connsiteX17" fmla="*/ 223 w 400592"/>
                  <a:gd name="connsiteY17" fmla="*/ 103181 h 262786"/>
                  <a:gd name="connsiteX18" fmla="*/ 33561 w 400592"/>
                  <a:gd name="connsiteY18" fmla="*/ 10312 h 262786"/>
                  <a:gd name="connsiteX19" fmla="*/ 74042 w 400592"/>
                  <a:gd name="connsiteY19" fmla="*/ 10312 h 262786"/>
                  <a:gd name="connsiteX20" fmla="*/ 62136 w 400592"/>
                  <a:gd name="connsiteY20" fmla="*/ 81749 h 262786"/>
                  <a:gd name="connsiteX21" fmla="*/ 54992 w 400592"/>
                  <a:gd name="connsiteY21" fmla="*/ 136518 h 262786"/>
                  <a:gd name="connsiteX0" fmla="*/ 54992 w 400592"/>
                  <a:gd name="connsiteY0" fmla="*/ 136518 h 262786"/>
                  <a:gd name="connsiteX1" fmla="*/ 43086 w 400592"/>
                  <a:gd name="connsiteY1" fmla="*/ 184142 h 262786"/>
                  <a:gd name="connsiteX2" fmla="*/ 112142 w 400592"/>
                  <a:gd name="connsiteY2" fmla="*/ 255580 h 262786"/>
                  <a:gd name="connsiteX3" fmla="*/ 185961 w 400592"/>
                  <a:gd name="connsiteY3" fmla="*/ 246056 h 262786"/>
                  <a:gd name="connsiteX4" fmla="*/ 181198 w 400592"/>
                  <a:gd name="connsiteY4" fmla="*/ 217481 h 262786"/>
                  <a:gd name="connsiteX5" fmla="*/ 266923 w 400592"/>
                  <a:gd name="connsiteY5" fmla="*/ 224624 h 262786"/>
                  <a:gd name="connsiteX6" fmla="*/ 245492 w 400592"/>
                  <a:gd name="connsiteY6" fmla="*/ 260343 h 262786"/>
                  <a:gd name="connsiteX7" fmla="*/ 362173 w 400592"/>
                  <a:gd name="connsiteY7" fmla="*/ 227006 h 262786"/>
                  <a:gd name="connsiteX8" fmla="*/ 383604 w 400592"/>
                  <a:gd name="connsiteY8" fmla="*/ 198431 h 262786"/>
                  <a:gd name="connsiteX9" fmla="*/ 397892 w 400592"/>
                  <a:gd name="connsiteY9" fmla="*/ 157949 h 262786"/>
                  <a:gd name="connsiteX10" fmla="*/ 395511 w 400592"/>
                  <a:gd name="connsiteY10" fmla="*/ 112706 h 262786"/>
                  <a:gd name="connsiteX11" fmla="*/ 347886 w 400592"/>
                  <a:gd name="connsiteY11" fmla="*/ 107943 h 262786"/>
                  <a:gd name="connsiteX12" fmla="*/ 226442 w 400592"/>
                  <a:gd name="connsiteY12" fmla="*/ 112706 h 262786"/>
                  <a:gd name="connsiteX13" fmla="*/ 157386 w 400592"/>
                  <a:gd name="connsiteY13" fmla="*/ 138899 h 262786"/>
                  <a:gd name="connsiteX14" fmla="*/ 114523 w 400592"/>
                  <a:gd name="connsiteY14" fmla="*/ 112706 h 262786"/>
                  <a:gd name="connsiteX15" fmla="*/ 85948 w 400592"/>
                  <a:gd name="connsiteY15" fmla="*/ 126993 h 262786"/>
                  <a:gd name="connsiteX16" fmla="*/ 50229 w 400592"/>
                  <a:gd name="connsiteY16" fmla="*/ 138899 h 262786"/>
                  <a:gd name="connsiteX17" fmla="*/ 223 w 400592"/>
                  <a:gd name="connsiteY17" fmla="*/ 103181 h 262786"/>
                  <a:gd name="connsiteX18" fmla="*/ 33561 w 400592"/>
                  <a:gd name="connsiteY18" fmla="*/ 10312 h 262786"/>
                  <a:gd name="connsiteX19" fmla="*/ 74042 w 400592"/>
                  <a:gd name="connsiteY19" fmla="*/ 10312 h 262786"/>
                  <a:gd name="connsiteX20" fmla="*/ 62136 w 400592"/>
                  <a:gd name="connsiteY20" fmla="*/ 81749 h 262786"/>
                  <a:gd name="connsiteX21" fmla="*/ 54992 w 400592"/>
                  <a:gd name="connsiteY21" fmla="*/ 136518 h 262786"/>
                  <a:gd name="connsiteX0" fmla="*/ 54992 w 400592"/>
                  <a:gd name="connsiteY0" fmla="*/ 136518 h 262786"/>
                  <a:gd name="connsiteX1" fmla="*/ 43086 w 400592"/>
                  <a:gd name="connsiteY1" fmla="*/ 184142 h 262786"/>
                  <a:gd name="connsiteX2" fmla="*/ 112142 w 400592"/>
                  <a:gd name="connsiteY2" fmla="*/ 255580 h 262786"/>
                  <a:gd name="connsiteX3" fmla="*/ 185961 w 400592"/>
                  <a:gd name="connsiteY3" fmla="*/ 246056 h 262786"/>
                  <a:gd name="connsiteX4" fmla="*/ 181198 w 400592"/>
                  <a:gd name="connsiteY4" fmla="*/ 217481 h 262786"/>
                  <a:gd name="connsiteX5" fmla="*/ 266923 w 400592"/>
                  <a:gd name="connsiteY5" fmla="*/ 224624 h 262786"/>
                  <a:gd name="connsiteX6" fmla="*/ 245492 w 400592"/>
                  <a:gd name="connsiteY6" fmla="*/ 260343 h 262786"/>
                  <a:gd name="connsiteX7" fmla="*/ 362173 w 400592"/>
                  <a:gd name="connsiteY7" fmla="*/ 227006 h 262786"/>
                  <a:gd name="connsiteX8" fmla="*/ 383604 w 400592"/>
                  <a:gd name="connsiteY8" fmla="*/ 198431 h 262786"/>
                  <a:gd name="connsiteX9" fmla="*/ 397892 w 400592"/>
                  <a:gd name="connsiteY9" fmla="*/ 157949 h 262786"/>
                  <a:gd name="connsiteX10" fmla="*/ 395511 w 400592"/>
                  <a:gd name="connsiteY10" fmla="*/ 112706 h 262786"/>
                  <a:gd name="connsiteX11" fmla="*/ 347886 w 400592"/>
                  <a:gd name="connsiteY11" fmla="*/ 107943 h 262786"/>
                  <a:gd name="connsiteX12" fmla="*/ 226442 w 400592"/>
                  <a:gd name="connsiteY12" fmla="*/ 112706 h 262786"/>
                  <a:gd name="connsiteX13" fmla="*/ 157386 w 400592"/>
                  <a:gd name="connsiteY13" fmla="*/ 138899 h 262786"/>
                  <a:gd name="connsiteX14" fmla="*/ 114523 w 400592"/>
                  <a:gd name="connsiteY14" fmla="*/ 112706 h 262786"/>
                  <a:gd name="connsiteX15" fmla="*/ 85948 w 400592"/>
                  <a:gd name="connsiteY15" fmla="*/ 126993 h 262786"/>
                  <a:gd name="connsiteX16" fmla="*/ 50229 w 400592"/>
                  <a:gd name="connsiteY16" fmla="*/ 138899 h 262786"/>
                  <a:gd name="connsiteX17" fmla="*/ 223 w 400592"/>
                  <a:gd name="connsiteY17" fmla="*/ 103181 h 262786"/>
                  <a:gd name="connsiteX18" fmla="*/ 33561 w 400592"/>
                  <a:gd name="connsiteY18" fmla="*/ 10312 h 262786"/>
                  <a:gd name="connsiteX19" fmla="*/ 74042 w 400592"/>
                  <a:gd name="connsiteY19" fmla="*/ 10312 h 262786"/>
                  <a:gd name="connsiteX20" fmla="*/ 62136 w 400592"/>
                  <a:gd name="connsiteY20" fmla="*/ 81749 h 262786"/>
                  <a:gd name="connsiteX21" fmla="*/ 54992 w 400592"/>
                  <a:gd name="connsiteY21" fmla="*/ 136518 h 262786"/>
                  <a:gd name="connsiteX0" fmla="*/ 54992 w 400592"/>
                  <a:gd name="connsiteY0" fmla="*/ 136518 h 262786"/>
                  <a:gd name="connsiteX1" fmla="*/ 43086 w 400592"/>
                  <a:gd name="connsiteY1" fmla="*/ 184142 h 262786"/>
                  <a:gd name="connsiteX2" fmla="*/ 112142 w 400592"/>
                  <a:gd name="connsiteY2" fmla="*/ 255580 h 262786"/>
                  <a:gd name="connsiteX3" fmla="*/ 185961 w 400592"/>
                  <a:gd name="connsiteY3" fmla="*/ 246056 h 262786"/>
                  <a:gd name="connsiteX4" fmla="*/ 181198 w 400592"/>
                  <a:gd name="connsiteY4" fmla="*/ 217481 h 262786"/>
                  <a:gd name="connsiteX5" fmla="*/ 266923 w 400592"/>
                  <a:gd name="connsiteY5" fmla="*/ 224624 h 262786"/>
                  <a:gd name="connsiteX6" fmla="*/ 245492 w 400592"/>
                  <a:gd name="connsiteY6" fmla="*/ 260343 h 262786"/>
                  <a:gd name="connsiteX7" fmla="*/ 362173 w 400592"/>
                  <a:gd name="connsiteY7" fmla="*/ 227006 h 262786"/>
                  <a:gd name="connsiteX8" fmla="*/ 383604 w 400592"/>
                  <a:gd name="connsiteY8" fmla="*/ 198431 h 262786"/>
                  <a:gd name="connsiteX9" fmla="*/ 397892 w 400592"/>
                  <a:gd name="connsiteY9" fmla="*/ 157949 h 262786"/>
                  <a:gd name="connsiteX10" fmla="*/ 395511 w 400592"/>
                  <a:gd name="connsiteY10" fmla="*/ 112706 h 262786"/>
                  <a:gd name="connsiteX11" fmla="*/ 347886 w 400592"/>
                  <a:gd name="connsiteY11" fmla="*/ 107943 h 262786"/>
                  <a:gd name="connsiteX12" fmla="*/ 226442 w 400592"/>
                  <a:gd name="connsiteY12" fmla="*/ 112706 h 262786"/>
                  <a:gd name="connsiteX13" fmla="*/ 157386 w 400592"/>
                  <a:gd name="connsiteY13" fmla="*/ 138899 h 262786"/>
                  <a:gd name="connsiteX14" fmla="*/ 114523 w 400592"/>
                  <a:gd name="connsiteY14" fmla="*/ 112706 h 262786"/>
                  <a:gd name="connsiteX15" fmla="*/ 85948 w 400592"/>
                  <a:gd name="connsiteY15" fmla="*/ 126993 h 262786"/>
                  <a:gd name="connsiteX16" fmla="*/ 50229 w 400592"/>
                  <a:gd name="connsiteY16" fmla="*/ 138899 h 262786"/>
                  <a:gd name="connsiteX17" fmla="*/ 223 w 400592"/>
                  <a:gd name="connsiteY17" fmla="*/ 103181 h 262786"/>
                  <a:gd name="connsiteX18" fmla="*/ 33561 w 400592"/>
                  <a:gd name="connsiteY18" fmla="*/ 10312 h 262786"/>
                  <a:gd name="connsiteX19" fmla="*/ 74042 w 400592"/>
                  <a:gd name="connsiteY19" fmla="*/ 10312 h 262786"/>
                  <a:gd name="connsiteX20" fmla="*/ 62136 w 400592"/>
                  <a:gd name="connsiteY20" fmla="*/ 81749 h 262786"/>
                  <a:gd name="connsiteX21" fmla="*/ 54992 w 400592"/>
                  <a:gd name="connsiteY21" fmla="*/ 136518 h 262786"/>
                  <a:gd name="connsiteX0" fmla="*/ 54992 w 400592"/>
                  <a:gd name="connsiteY0" fmla="*/ 136518 h 262786"/>
                  <a:gd name="connsiteX1" fmla="*/ 40704 w 400592"/>
                  <a:gd name="connsiteY1" fmla="*/ 148423 h 262786"/>
                  <a:gd name="connsiteX2" fmla="*/ 43086 w 400592"/>
                  <a:gd name="connsiteY2" fmla="*/ 184142 h 262786"/>
                  <a:gd name="connsiteX3" fmla="*/ 112142 w 400592"/>
                  <a:gd name="connsiteY3" fmla="*/ 255580 h 262786"/>
                  <a:gd name="connsiteX4" fmla="*/ 185961 w 400592"/>
                  <a:gd name="connsiteY4" fmla="*/ 246056 h 262786"/>
                  <a:gd name="connsiteX5" fmla="*/ 181198 w 400592"/>
                  <a:gd name="connsiteY5" fmla="*/ 217481 h 262786"/>
                  <a:gd name="connsiteX6" fmla="*/ 266923 w 400592"/>
                  <a:gd name="connsiteY6" fmla="*/ 224624 h 262786"/>
                  <a:gd name="connsiteX7" fmla="*/ 245492 w 400592"/>
                  <a:gd name="connsiteY7" fmla="*/ 260343 h 262786"/>
                  <a:gd name="connsiteX8" fmla="*/ 362173 w 400592"/>
                  <a:gd name="connsiteY8" fmla="*/ 227006 h 262786"/>
                  <a:gd name="connsiteX9" fmla="*/ 383604 w 400592"/>
                  <a:gd name="connsiteY9" fmla="*/ 198431 h 262786"/>
                  <a:gd name="connsiteX10" fmla="*/ 397892 w 400592"/>
                  <a:gd name="connsiteY10" fmla="*/ 157949 h 262786"/>
                  <a:gd name="connsiteX11" fmla="*/ 395511 w 400592"/>
                  <a:gd name="connsiteY11" fmla="*/ 112706 h 262786"/>
                  <a:gd name="connsiteX12" fmla="*/ 347886 w 400592"/>
                  <a:gd name="connsiteY12" fmla="*/ 107943 h 262786"/>
                  <a:gd name="connsiteX13" fmla="*/ 226442 w 400592"/>
                  <a:gd name="connsiteY13" fmla="*/ 112706 h 262786"/>
                  <a:gd name="connsiteX14" fmla="*/ 157386 w 400592"/>
                  <a:gd name="connsiteY14" fmla="*/ 138899 h 262786"/>
                  <a:gd name="connsiteX15" fmla="*/ 114523 w 400592"/>
                  <a:gd name="connsiteY15" fmla="*/ 112706 h 262786"/>
                  <a:gd name="connsiteX16" fmla="*/ 85948 w 400592"/>
                  <a:gd name="connsiteY16" fmla="*/ 126993 h 262786"/>
                  <a:gd name="connsiteX17" fmla="*/ 50229 w 400592"/>
                  <a:gd name="connsiteY17" fmla="*/ 138899 h 262786"/>
                  <a:gd name="connsiteX18" fmla="*/ 223 w 400592"/>
                  <a:gd name="connsiteY18" fmla="*/ 103181 h 262786"/>
                  <a:gd name="connsiteX19" fmla="*/ 33561 w 400592"/>
                  <a:gd name="connsiteY19" fmla="*/ 10312 h 262786"/>
                  <a:gd name="connsiteX20" fmla="*/ 74042 w 400592"/>
                  <a:gd name="connsiteY20" fmla="*/ 10312 h 262786"/>
                  <a:gd name="connsiteX21" fmla="*/ 62136 w 400592"/>
                  <a:gd name="connsiteY21" fmla="*/ 81749 h 262786"/>
                  <a:gd name="connsiteX22" fmla="*/ 54992 w 400592"/>
                  <a:gd name="connsiteY22" fmla="*/ 136518 h 262786"/>
                  <a:gd name="connsiteX0" fmla="*/ 54992 w 400592"/>
                  <a:gd name="connsiteY0" fmla="*/ 136518 h 262786"/>
                  <a:gd name="connsiteX1" fmla="*/ 78804 w 400592"/>
                  <a:gd name="connsiteY1" fmla="*/ 162710 h 262786"/>
                  <a:gd name="connsiteX2" fmla="*/ 43086 w 400592"/>
                  <a:gd name="connsiteY2" fmla="*/ 184142 h 262786"/>
                  <a:gd name="connsiteX3" fmla="*/ 112142 w 400592"/>
                  <a:gd name="connsiteY3" fmla="*/ 255580 h 262786"/>
                  <a:gd name="connsiteX4" fmla="*/ 185961 w 400592"/>
                  <a:gd name="connsiteY4" fmla="*/ 246056 h 262786"/>
                  <a:gd name="connsiteX5" fmla="*/ 181198 w 400592"/>
                  <a:gd name="connsiteY5" fmla="*/ 217481 h 262786"/>
                  <a:gd name="connsiteX6" fmla="*/ 266923 w 400592"/>
                  <a:gd name="connsiteY6" fmla="*/ 224624 h 262786"/>
                  <a:gd name="connsiteX7" fmla="*/ 245492 w 400592"/>
                  <a:gd name="connsiteY7" fmla="*/ 260343 h 262786"/>
                  <a:gd name="connsiteX8" fmla="*/ 362173 w 400592"/>
                  <a:gd name="connsiteY8" fmla="*/ 227006 h 262786"/>
                  <a:gd name="connsiteX9" fmla="*/ 383604 w 400592"/>
                  <a:gd name="connsiteY9" fmla="*/ 198431 h 262786"/>
                  <a:gd name="connsiteX10" fmla="*/ 397892 w 400592"/>
                  <a:gd name="connsiteY10" fmla="*/ 157949 h 262786"/>
                  <a:gd name="connsiteX11" fmla="*/ 395511 w 400592"/>
                  <a:gd name="connsiteY11" fmla="*/ 112706 h 262786"/>
                  <a:gd name="connsiteX12" fmla="*/ 347886 w 400592"/>
                  <a:gd name="connsiteY12" fmla="*/ 107943 h 262786"/>
                  <a:gd name="connsiteX13" fmla="*/ 226442 w 400592"/>
                  <a:gd name="connsiteY13" fmla="*/ 112706 h 262786"/>
                  <a:gd name="connsiteX14" fmla="*/ 157386 w 400592"/>
                  <a:gd name="connsiteY14" fmla="*/ 138899 h 262786"/>
                  <a:gd name="connsiteX15" fmla="*/ 114523 w 400592"/>
                  <a:gd name="connsiteY15" fmla="*/ 112706 h 262786"/>
                  <a:gd name="connsiteX16" fmla="*/ 85948 w 400592"/>
                  <a:gd name="connsiteY16" fmla="*/ 126993 h 262786"/>
                  <a:gd name="connsiteX17" fmla="*/ 50229 w 400592"/>
                  <a:gd name="connsiteY17" fmla="*/ 138899 h 262786"/>
                  <a:gd name="connsiteX18" fmla="*/ 223 w 400592"/>
                  <a:gd name="connsiteY18" fmla="*/ 103181 h 262786"/>
                  <a:gd name="connsiteX19" fmla="*/ 33561 w 400592"/>
                  <a:gd name="connsiteY19" fmla="*/ 10312 h 262786"/>
                  <a:gd name="connsiteX20" fmla="*/ 74042 w 400592"/>
                  <a:gd name="connsiteY20" fmla="*/ 10312 h 262786"/>
                  <a:gd name="connsiteX21" fmla="*/ 62136 w 400592"/>
                  <a:gd name="connsiteY21" fmla="*/ 81749 h 262786"/>
                  <a:gd name="connsiteX22" fmla="*/ 54992 w 400592"/>
                  <a:gd name="connsiteY22" fmla="*/ 136518 h 262786"/>
                  <a:gd name="connsiteX0" fmla="*/ 54992 w 400592"/>
                  <a:gd name="connsiteY0" fmla="*/ 136518 h 262786"/>
                  <a:gd name="connsiteX1" fmla="*/ 90711 w 400592"/>
                  <a:gd name="connsiteY1" fmla="*/ 160329 h 262786"/>
                  <a:gd name="connsiteX2" fmla="*/ 43086 w 400592"/>
                  <a:gd name="connsiteY2" fmla="*/ 184142 h 262786"/>
                  <a:gd name="connsiteX3" fmla="*/ 112142 w 400592"/>
                  <a:gd name="connsiteY3" fmla="*/ 255580 h 262786"/>
                  <a:gd name="connsiteX4" fmla="*/ 185961 w 400592"/>
                  <a:gd name="connsiteY4" fmla="*/ 246056 h 262786"/>
                  <a:gd name="connsiteX5" fmla="*/ 181198 w 400592"/>
                  <a:gd name="connsiteY5" fmla="*/ 217481 h 262786"/>
                  <a:gd name="connsiteX6" fmla="*/ 266923 w 400592"/>
                  <a:gd name="connsiteY6" fmla="*/ 224624 h 262786"/>
                  <a:gd name="connsiteX7" fmla="*/ 245492 w 400592"/>
                  <a:gd name="connsiteY7" fmla="*/ 260343 h 262786"/>
                  <a:gd name="connsiteX8" fmla="*/ 362173 w 400592"/>
                  <a:gd name="connsiteY8" fmla="*/ 227006 h 262786"/>
                  <a:gd name="connsiteX9" fmla="*/ 383604 w 400592"/>
                  <a:gd name="connsiteY9" fmla="*/ 198431 h 262786"/>
                  <a:gd name="connsiteX10" fmla="*/ 397892 w 400592"/>
                  <a:gd name="connsiteY10" fmla="*/ 157949 h 262786"/>
                  <a:gd name="connsiteX11" fmla="*/ 395511 w 400592"/>
                  <a:gd name="connsiteY11" fmla="*/ 112706 h 262786"/>
                  <a:gd name="connsiteX12" fmla="*/ 347886 w 400592"/>
                  <a:gd name="connsiteY12" fmla="*/ 107943 h 262786"/>
                  <a:gd name="connsiteX13" fmla="*/ 226442 w 400592"/>
                  <a:gd name="connsiteY13" fmla="*/ 112706 h 262786"/>
                  <a:gd name="connsiteX14" fmla="*/ 157386 w 400592"/>
                  <a:gd name="connsiteY14" fmla="*/ 138899 h 262786"/>
                  <a:gd name="connsiteX15" fmla="*/ 114523 w 400592"/>
                  <a:gd name="connsiteY15" fmla="*/ 112706 h 262786"/>
                  <a:gd name="connsiteX16" fmla="*/ 85948 w 400592"/>
                  <a:gd name="connsiteY16" fmla="*/ 126993 h 262786"/>
                  <a:gd name="connsiteX17" fmla="*/ 50229 w 400592"/>
                  <a:gd name="connsiteY17" fmla="*/ 138899 h 262786"/>
                  <a:gd name="connsiteX18" fmla="*/ 223 w 400592"/>
                  <a:gd name="connsiteY18" fmla="*/ 103181 h 262786"/>
                  <a:gd name="connsiteX19" fmla="*/ 33561 w 400592"/>
                  <a:gd name="connsiteY19" fmla="*/ 10312 h 262786"/>
                  <a:gd name="connsiteX20" fmla="*/ 74042 w 400592"/>
                  <a:gd name="connsiteY20" fmla="*/ 10312 h 262786"/>
                  <a:gd name="connsiteX21" fmla="*/ 62136 w 400592"/>
                  <a:gd name="connsiteY21" fmla="*/ 81749 h 262786"/>
                  <a:gd name="connsiteX22" fmla="*/ 54992 w 400592"/>
                  <a:gd name="connsiteY22" fmla="*/ 136518 h 262786"/>
                  <a:gd name="connsiteX0" fmla="*/ 54992 w 400592"/>
                  <a:gd name="connsiteY0" fmla="*/ 136518 h 262786"/>
                  <a:gd name="connsiteX1" fmla="*/ 90711 w 400592"/>
                  <a:gd name="connsiteY1" fmla="*/ 160329 h 262786"/>
                  <a:gd name="connsiteX2" fmla="*/ 64517 w 400592"/>
                  <a:gd name="connsiteY2" fmla="*/ 172236 h 262786"/>
                  <a:gd name="connsiteX3" fmla="*/ 43086 w 400592"/>
                  <a:gd name="connsiteY3" fmla="*/ 184142 h 262786"/>
                  <a:gd name="connsiteX4" fmla="*/ 112142 w 400592"/>
                  <a:gd name="connsiteY4" fmla="*/ 255580 h 262786"/>
                  <a:gd name="connsiteX5" fmla="*/ 185961 w 400592"/>
                  <a:gd name="connsiteY5" fmla="*/ 246056 h 262786"/>
                  <a:gd name="connsiteX6" fmla="*/ 181198 w 400592"/>
                  <a:gd name="connsiteY6" fmla="*/ 217481 h 262786"/>
                  <a:gd name="connsiteX7" fmla="*/ 266923 w 400592"/>
                  <a:gd name="connsiteY7" fmla="*/ 224624 h 262786"/>
                  <a:gd name="connsiteX8" fmla="*/ 245492 w 400592"/>
                  <a:gd name="connsiteY8" fmla="*/ 260343 h 262786"/>
                  <a:gd name="connsiteX9" fmla="*/ 362173 w 400592"/>
                  <a:gd name="connsiteY9" fmla="*/ 227006 h 262786"/>
                  <a:gd name="connsiteX10" fmla="*/ 383604 w 400592"/>
                  <a:gd name="connsiteY10" fmla="*/ 198431 h 262786"/>
                  <a:gd name="connsiteX11" fmla="*/ 397892 w 400592"/>
                  <a:gd name="connsiteY11" fmla="*/ 157949 h 262786"/>
                  <a:gd name="connsiteX12" fmla="*/ 395511 w 400592"/>
                  <a:gd name="connsiteY12" fmla="*/ 112706 h 262786"/>
                  <a:gd name="connsiteX13" fmla="*/ 347886 w 400592"/>
                  <a:gd name="connsiteY13" fmla="*/ 107943 h 262786"/>
                  <a:gd name="connsiteX14" fmla="*/ 226442 w 400592"/>
                  <a:gd name="connsiteY14" fmla="*/ 112706 h 262786"/>
                  <a:gd name="connsiteX15" fmla="*/ 157386 w 400592"/>
                  <a:gd name="connsiteY15" fmla="*/ 138899 h 262786"/>
                  <a:gd name="connsiteX16" fmla="*/ 114523 w 400592"/>
                  <a:gd name="connsiteY16" fmla="*/ 112706 h 262786"/>
                  <a:gd name="connsiteX17" fmla="*/ 85948 w 400592"/>
                  <a:gd name="connsiteY17" fmla="*/ 126993 h 262786"/>
                  <a:gd name="connsiteX18" fmla="*/ 50229 w 400592"/>
                  <a:gd name="connsiteY18" fmla="*/ 138899 h 262786"/>
                  <a:gd name="connsiteX19" fmla="*/ 223 w 400592"/>
                  <a:gd name="connsiteY19" fmla="*/ 103181 h 262786"/>
                  <a:gd name="connsiteX20" fmla="*/ 33561 w 400592"/>
                  <a:gd name="connsiteY20" fmla="*/ 10312 h 262786"/>
                  <a:gd name="connsiteX21" fmla="*/ 74042 w 400592"/>
                  <a:gd name="connsiteY21" fmla="*/ 10312 h 262786"/>
                  <a:gd name="connsiteX22" fmla="*/ 62136 w 400592"/>
                  <a:gd name="connsiteY22" fmla="*/ 81749 h 262786"/>
                  <a:gd name="connsiteX23" fmla="*/ 54992 w 400592"/>
                  <a:gd name="connsiteY23" fmla="*/ 136518 h 262786"/>
                  <a:gd name="connsiteX0" fmla="*/ 54992 w 400592"/>
                  <a:gd name="connsiteY0" fmla="*/ 136518 h 262786"/>
                  <a:gd name="connsiteX1" fmla="*/ 143098 w 400592"/>
                  <a:gd name="connsiteY1" fmla="*/ 219860 h 262786"/>
                  <a:gd name="connsiteX2" fmla="*/ 64517 w 400592"/>
                  <a:gd name="connsiteY2" fmla="*/ 172236 h 262786"/>
                  <a:gd name="connsiteX3" fmla="*/ 43086 w 400592"/>
                  <a:gd name="connsiteY3" fmla="*/ 184142 h 262786"/>
                  <a:gd name="connsiteX4" fmla="*/ 112142 w 400592"/>
                  <a:gd name="connsiteY4" fmla="*/ 255580 h 262786"/>
                  <a:gd name="connsiteX5" fmla="*/ 185961 w 400592"/>
                  <a:gd name="connsiteY5" fmla="*/ 246056 h 262786"/>
                  <a:gd name="connsiteX6" fmla="*/ 181198 w 400592"/>
                  <a:gd name="connsiteY6" fmla="*/ 217481 h 262786"/>
                  <a:gd name="connsiteX7" fmla="*/ 266923 w 400592"/>
                  <a:gd name="connsiteY7" fmla="*/ 224624 h 262786"/>
                  <a:gd name="connsiteX8" fmla="*/ 245492 w 400592"/>
                  <a:gd name="connsiteY8" fmla="*/ 260343 h 262786"/>
                  <a:gd name="connsiteX9" fmla="*/ 362173 w 400592"/>
                  <a:gd name="connsiteY9" fmla="*/ 227006 h 262786"/>
                  <a:gd name="connsiteX10" fmla="*/ 383604 w 400592"/>
                  <a:gd name="connsiteY10" fmla="*/ 198431 h 262786"/>
                  <a:gd name="connsiteX11" fmla="*/ 397892 w 400592"/>
                  <a:gd name="connsiteY11" fmla="*/ 157949 h 262786"/>
                  <a:gd name="connsiteX12" fmla="*/ 395511 w 400592"/>
                  <a:gd name="connsiteY12" fmla="*/ 112706 h 262786"/>
                  <a:gd name="connsiteX13" fmla="*/ 347886 w 400592"/>
                  <a:gd name="connsiteY13" fmla="*/ 107943 h 262786"/>
                  <a:gd name="connsiteX14" fmla="*/ 226442 w 400592"/>
                  <a:gd name="connsiteY14" fmla="*/ 112706 h 262786"/>
                  <a:gd name="connsiteX15" fmla="*/ 157386 w 400592"/>
                  <a:gd name="connsiteY15" fmla="*/ 138899 h 262786"/>
                  <a:gd name="connsiteX16" fmla="*/ 114523 w 400592"/>
                  <a:gd name="connsiteY16" fmla="*/ 112706 h 262786"/>
                  <a:gd name="connsiteX17" fmla="*/ 85948 w 400592"/>
                  <a:gd name="connsiteY17" fmla="*/ 126993 h 262786"/>
                  <a:gd name="connsiteX18" fmla="*/ 50229 w 400592"/>
                  <a:gd name="connsiteY18" fmla="*/ 138899 h 262786"/>
                  <a:gd name="connsiteX19" fmla="*/ 223 w 400592"/>
                  <a:gd name="connsiteY19" fmla="*/ 103181 h 262786"/>
                  <a:gd name="connsiteX20" fmla="*/ 33561 w 400592"/>
                  <a:gd name="connsiteY20" fmla="*/ 10312 h 262786"/>
                  <a:gd name="connsiteX21" fmla="*/ 74042 w 400592"/>
                  <a:gd name="connsiteY21" fmla="*/ 10312 h 262786"/>
                  <a:gd name="connsiteX22" fmla="*/ 62136 w 400592"/>
                  <a:gd name="connsiteY22" fmla="*/ 81749 h 262786"/>
                  <a:gd name="connsiteX23" fmla="*/ 54992 w 400592"/>
                  <a:gd name="connsiteY23" fmla="*/ 136518 h 262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00592" h="262786">
                    <a:moveTo>
                      <a:pt x="54992" y="136518"/>
                    </a:moveTo>
                    <a:cubicBezTo>
                      <a:pt x="68486" y="159536"/>
                      <a:pt x="145082" y="211923"/>
                      <a:pt x="143098" y="219860"/>
                    </a:cubicBezTo>
                    <a:cubicBezTo>
                      <a:pt x="144686" y="225813"/>
                      <a:pt x="72455" y="168267"/>
                      <a:pt x="64517" y="172236"/>
                    </a:cubicBezTo>
                    <a:cubicBezTo>
                      <a:pt x="56580" y="176205"/>
                      <a:pt x="35149" y="170251"/>
                      <a:pt x="43086" y="184142"/>
                    </a:cubicBezTo>
                    <a:cubicBezTo>
                      <a:pt x="52611" y="203986"/>
                      <a:pt x="89520" y="244467"/>
                      <a:pt x="112142" y="255580"/>
                    </a:cubicBezTo>
                    <a:cubicBezTo>
                      <a:pt x="133970" y="273836"/>
                      <a:pt x="174452" y="252406"/>
                      <a:pt x="185961" y="246056"/>
                    </a:cubicBezTo>
                    <a:cubicBezTo>
                      <a:pt x="197470" y="239706"/>
                      <a:pt x="167704" y="221053"/>
                      <a:pt x="181198" y="217481"/>
                    </a:cubicBezTo>
                    <a:cubicBezTo>
                      <a:pt x="194692" y="213909"/>
                      <a:pt x="256207" y="217480"/>
                      <a:pt x="266923" y="224624"/>
                    </a:cubicBezTo>
                    <a:cubicBezTo>
                      <a:pt x="277639" y="231768"/>
                      <a:pt x="229617" y="259946"/>
                      <a:pt x="245492" y="260343"/>
                    </a:cubicBezTo>
                    <a:cubicBezTo>
                      <a:pt x="261367" y="260740"/>
                      <a:pt x="339154" y="237325"/>
                      <a:pt x="362173" y="227006"/>
                    </a:cubicBezTo>
                    <a:cubicBezTo>
                      <a:pt x="385192" y="216687"/>
                      <a:pt x="377651" y="209940"/>
                      <a:pt x="383604" y="198431"/>
                    </a:cubicBezTo>
                    <a:cubicBezTo>
                      <a:pt x="389557" y="186921"/>
                      <a:pt x="395908" y="172236"/>
                      <a:pt x="397892" y="157949"/>
                    </a:cubicBezTo>
                    <a:cubicBezTo>
                      <a:pt x="399876" y="143662"/>
                      <a:pt x="403845" y="121040"/>
                      <a:pt x="395511" y="112706"/>
                    </a:cubicBezTo>
                    <a:cubicBezTo>
                      <a:pt x="387177" y="104372"/>
                      <a:pt x="376064" y="107943"/>
                      <a:pt x="347886" y="107943"/>
                    </a:cubicBezTo>
                    <a:cubicBezTo>
                      <a:pt x="319708" y="107943"/>
                      <a:pt x="258192" y="107547"/>
                      <a:pt x="226442" y="112706"/>
                    </a:cubicBezTo>
                    <a:cubicBezTo>
                      <a:pt x="194692" y="117865"/>
                      <a:pt x="176039" y="138899"/>
                      <a:pt x="157386" y="138899"/>
                    </a:cubicBezTo>
                    <a:cubicBezTo>
                      <a:pt x="138733" y="138899"/>
                      <a:pt x="126429" y="114690"/>
                      <a:pt x="114523" y="112706"/>
                    </a:cubicBezTo>
                    <a:cubicBezTo>
                      <a:pt x="102617" y="110722"/>
                      <a:pt x="96664" y="122628"/>
                      <a:pt x="85948" y="126993"/>
                    </a:cubicBezTo>
                    <a:cubicBezTo>
                      <a:pt x="75232" y="131358"/>
                      <a:pt x="64516" y="142868"/>
                      <a:pt x="50229" y="138899"/>
                    </a:cubicBezTo>
                    <a:cubicBezTo>
                      <a:pt x="35942" y="134930"/>
                      <a:pt x="3001" y="124612"/>
                      <a:pt x="223" y="103181"/>
                    </a:cubicBezTo>
                    <a:cubicBezTo>
                      <a:pt x="-2555" y="81750"/>
                      <a:pt x="21258" y="25790"/>
                      <a:pt x="33561" y="10312"/>
                    </a:cubicBezTo>
                    <a:cubicBezTo>
                      <a:pt x="45864" y="-5166"/>
                      <a:pt x="69279" y="-1594"/>
                      <a:pt x="74042" y="10312"/>
                    </a:cubicBezTo>
                    <a:cubicBezTo>
                      <a:pt x="78804" y="22218"/>
                      <a:pt x="65311" y="60715"/>
                      <a:pt x="62136" y="81749"/>
                    </a:cubicBezTo>
                    <a:cubicBezTo>
                      <a:pt x="58961" y="102783"/>
                      <a:pt x="41498" y="113500"/>
                      <a:pt x="54992" y="136518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1" name="Szabadkézi sokszög 30">
                <a:hlinkClick r:id="rId7" action="ppaction://hlinksldjump"/>
              </p:cNvPr>
              <p:cNvSpPr/>
              <p:nvPr/>
            </p:nvSpPr>
            <p:spPr>
              <a:xfrm>
                <a:off x="2195626" y="2530587"/>
                <a:ext cx="94645" cy="90688"/>
              </a:xfrm>
              <a:custGeom>
                <a:avLst/>
                <a:gdLst>
                  <a:gd name="connsiteX0" fmla="*/ 76414 w 79131"/>
                  <a:gd name="connsiteY0" fmla="*/ 86157 h 86757"/>
                  <a:gd name="connsiteX1" fmla="*/ 62126 w 79131"/>
                  <a:gd name="connsiteY1" fmla="*/ 36150 h 86757"/>
                  <a:gd name="connsiteX2" fmla="*/ 62126 w 79131"/>
                  <a:gd name="connsiteY2" fmla="*/ 26625 h 86757"/>
                  <a:gd name="connsiteX3" fmla="*/ 66889 w 79131"/>
                  <a:gd name="connsiteY3" fmla="*/ 432 h 86757"/>
                  <a:gd name="connsiteX4" fmla="*/ 52601 w 79131"/>
                  <a:gd name="connsiteY4" fmla="*/ 12338 h 86757"/>
                  <a:gd name="connsiteX5" fmla="*/ 31170 w 79131"/>
                  <a:gd name="connsiteY5" fmla="*/ 38532 h 86757"/>
                  <a:gd name="connsiteX6" fmla="*/ 214 w 79131"/>
                  <a:gd name="connsiteY6" fmla="*/ 62344 h 86757"/>
                  <a:gd name="connsiteX7" fmla="*/ 76414 w 79131"/>
                  <a:gd name="connsiteY7" fmla="*/ 86157 h 86757"/>
                  <a:gd name="connsiteX0" fmla="*/ 93001 w 96775"/>
                  <a:gd name="connsiteY0" fmla="*/ 86157 h 88575"/>
                  <a:gd name="connsiteX1" fmla="*/ 78713 w 96775"/>
                  <a:gd name="connsiteY1" fmla="*/ 36150 h 88575"/>
                  <a:gd name="connsiteX2" fmla="*/ 78713 w 96775"/>
                  <a:gd name="connsiteY2" fmla="*/ 26625 h 88575"/>
                  <a:gd name="connsiteX3" fmla="*/ 83476 w 96775"/>
                  <a:gd name="connsiteY3" fmla="*/ 432 h 88575"/>
                  <a:gd name="connsiteX4" fmla="*/ 69188 w 96775"/>
                  <a:gd name="connsiteY4" fmla="*/ 12338 h 88575"/>
                  <a:gd name="connsiteX5" fmla="*/ 47757 w 96775"/>
                  <a:gd name="connsiteY5" fmla="*/ 38532 h 88575"/>
                  <a:gd name="connsiteX6" fmla="*/ 132 w 96775"/>
                  <a:gd name="connsiteY6" fmla="*/ 76632 h 88575"/>
                  <a:gd name="connsiteX7" fmla="*/ 93001 w 96775"/>
                  <a:gd name="connsiteY7" fmla="*/ 86157 h 88575"/>
                  <a:gd name="connsiteX0" fmla="*/ 88783 w 93057"/>
                  <a:gd name="connsiteY0" fmla="*/ 88538 h 90717"/>
                  <a:gd name="connsiteX1" fmla="*/ 79258 w 93057"/>
                  <a:gd name="connsiteY1" fmla="*/ 36150 h 90717"/>
                  <a:gd name="connsiteX2" fmla="*/ 79258 w 93057"/>
                  <a:gd name="connsiteY2" fmla="*/ 26625 h 90717"/>
                  <a:gd name="connsiteX3" fmla="*/ 84021 w 93057"/>
                  <a:gd name="connsiteY3" fmla="*/ 432 h 90717"/>
                  <a:gd name="connsiteX4" fmla="*/ 69733 w 93057"/>
                  <a:gd name="connsiteY4" fmla="*/ 12338 h 90717"/>
                  <a:gd name="connsiteX5" fmla="*/ 48302 w 93057"/>
                  <a:gd name="connsiteY5" fmla="*/ 38532 h 90717"/>
                  <a:gd name="connsiteX6" fmla="*/ 677 w 93057"/>
                  <a:gd name="connsiteY6" fmla="*/ 76632 h 90717"/>
                  <a:gd name="connsiteX7" fmla="*/ 88783 w 93057"/>
                  <a:gd name="connsiteY7" fmla="*/ 88538 h 90717"/>
                  <a:gd name="connsiteX0" fmla="*/ 89300 w 93574"/>
                  <a:gd name="connsiteY0" fmla="*/ 88538 h 90717"/>
                  <a:gd name="connsiteX1" fmla="*/ 79775 w 93574"/>
                  <a:gd name="connsiteY1" fmla="*/ 36150 h 90717"/>
                  <a:gd name="connsiteX2" fmla="*/ 79775 w 93574"/>
                  <a:gd name="connsiteY2" fmla="*/ 26625 h 90717"/>
                  <a:gd name="connsiteX3" fmla="*/ 84538 w 93574"/>
                  <a:gd name="connsiteY3" fmla="*/ 432 h 90717"/>
                  <a:gd name="connsiteX4" fmla="*/ 70250 w 93574"/>
                  <a:gd name="connsiteY4" fmla="*/ 12338 h 90717"/>
                  <a:gd name="connsiteX5" fmla="*/ 39294 w 93574"/>
                  <a:gd name="connsiteY5" fmla="*/ 38532 h 90717"/>
                  <a:gd name="connsiteX6" fmla="*/ 1194 w 93574"/>
                  <a:gd name="connsiteY6" fmla="*/ 76632 h 90717"/>
                  <a:gd name="connsiteX7" fmla="*/ 89300 w 93574"/>
                  <a:gd name="connsiteY7" fmla="*/ 88538 h 90717"/>
                  <a:gd name="connsiteX0" fmla="*/ 90371 w 94645"/>
                  <a:gd name="connsiteY0" fmla="*/ 88555 h 90688"/>
                  <a:gd name="connsiteX1" fmla="*/ 80846 w 94645"/>
                  <a:gd name="connsiteY1" fmla="*/ 36167 h 90688"/>
                  <a:gd name="connsiteX2" fmla="*/ 80846 w 94645"/>
                  <a:gd name="connsiteY2" fmla="*/ 26642 h 90688"/>
                  <a:gd name="connsiteX3" fmla="*/ 85609 w 94645"/>
                  <a:gd name="connsiteY3" fmla="*/ 449 h 90688"/>
                  <a:gd name="connsiteX4" fmla="*/ 71321 w 94645"/>
                  <a:gd name="connsiteY4" fmla="*/ 12355 h 90688"/>
                  <a:gd name="connsiteX5" fmla="*/ 28459 w 94645"/>
                  <a:gd name="connsiteY5" fmla="*/ 40930 h 90688"/>
                  <a:gd name="connsiteX6" fmla="*/ 2265 w 94645"/>
                  <a:gd name="connsiteY6" fmla="*/ 76649 h 90688"/>
                  <a:gd name="connsiteX7" fmla="*/ 90371 w 94645"/>
                  <a:gd name="connsiteY7" fmla="*/ 88555 h 90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45" h="90688">
                    <a:moveTo>
                      <a:pt x="90371" y="88555"/>
                    </a:moveTo>
                    <a:cubicBezTo>
                      <a:pt x="103468" y="81808"/>
                      <a:pt x="82434" y="46486"/>
                      <a:pt x="80846" y="36167"/>
                    </a:cubicBezTo>
                    <a:cubicBezTo>
                      <a:pt x="79259" y="25848"/>
                      <a:pt x="80052" y="32595"/>
                      <a:pt x="80846" y="26642"/>
                    </a:cubicBezTo>
                    <a:cubicBezTo>
                      <a:pt x="81640" y="20689"/>
                      <a:pt x="87196" y="2830"/>
                      <a:pt x="85609" y="449"/>
                    </a:cubicBezTo>
                    <a:cubicBezTo>
                      <a:pt x="84021" y="-1932"/>
                      <a:pt x="80846" y="5608"/>
                      <a:pt x="71321" y="12355"/>
                    </a:cubicBezTo>
                    <a:cubicBezTo>
                      <a:pt x="61796" y="19102"/>
                      <a:pt x="37190" y="32596"/>
                      <a:pt x="28459" y="40930"/>
                    </a:cubicBezTo>
                    <a:cubicBezTo>
                      <a:pt x="19728" y="49264"/>
                      <a:pt x="-8054" y="68712"/>
                      <a:pt x="2265" y="76649"/>
                    </a:cubicBezTo>
                    <a:cubicBezTo>
                      <a:pt x="12584" y="84586"/>
                      <a:pt x="77274" y="95302"/>
                      <a:pt x="90371" y="88555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0" name="Szabadkézi sokszög 29">
                <a:hlinkClick r:id="rId7" action="ppaction://hlinksldjump"/>
              </p:cNvPr>
              <p:cNvSpPr/>
              <p:nvPr/>
            </p:nvSpPr>
            <p:spPr>
              <a:xfrm>
                <a:off x="2129459" y="2552580"/>
                <a:ext cx="377344" cy="321663"/>
              </a:xfrm>
              <a:custGeom>
                <a:avLst/>
                <a:gdLst>
                  <a:gd name="connsiteX0" fmla="*/ 364520 w 364520"/>
                  <a:gd name="connsiteY0" fmla="*/ 292897 h 321488"/>
                  <a:gd name="connsiteX1" fmla="*/ 309751 w 364520"/>
                  <a:gd name="connsiteY1" fmla="*/ 228603 h 321488"/>
                  <a:gd name="connsiteX2" fmla="*/ 269270 w 364520"/>
                  <a:gd name="connsiteY2" fmla="*/ 240509 h 321488"/>
                  <a:gd name="connsiteX3" fmla="*/ 235933 w 364520"/>
                  <a:gd name="connsiteY3" fmla="*/ 226222 h 321488"/>
                  <a:gd name="connsiteX4" fmla="*/ 202595 w 364520"/>
                  <a:gd name="connsiteY4" fmla="*/ 250034 h 321488"/>
                  <a:gd name="connsiteX5" fmla="*/ 176401 w 364520"/>
                  <a:gd name="connsiteY5" fmla="*/ 259559 h 321488"/>
                  <a:gd name="connsiteX6" fmla="*/ 174020 w 364520"/>
                  <a:gd name="connsiteY6" fmla="*/ 242890 h 321488"/>
                  <a:gd name="connsiteX7" fmla="*/ 162114 w 364520"/>
                  <a:gd name="connsiteY7" fmla="*/ 240509 h 321488"/>
                  <a:gd name="connsiteX8" fmla="*/ 169258 w 364520"/>
                  <a:gd name="connsiteY8" fmla="*/ 192884 h 321488"/>
                  <a:gd name="connsiteX9" fmla="*/ 138301 w 364520"/>
                  <a:gd name="connsiteY9" fmla="*/ 142878 h 321488"/>
                  <a:gd name="connsiteX10" fmla="*/ 147826 w 364520"/>
                  <a:gd name="connsiteY10" fmla="*/ 104778 h 321488"/>
                  <a:gd name="connsiteX11" fmla="*/ 147826 w 364520"/>
                  <a:gd name="connsiteY11" fmla="*/ 66678 h 321488"/>
                  <a:gd name="connsiteX12" fmla="*/ 95439 w 364520"/>
                  <a:gd name="connsiteY12" fmla="*/ 66678 h 321488"/>
                  <a:gd name="connsiteX13" fmla="*/ 54958 w 364520"/>
                  <a:gd name="connsiteY13" fmla="*/ 45247 h 321488"/>
                  <a:gd name="connsiteX14" fmla="*/ 102583 w 364520"/>
                  <a:gd name="connsiteY14" fmla="*/ 3 h 321488"/>
                  <a:gd name="connsiteX15" fmla="*/ 52576 w 364520"/>
                  <a:gd name="connsiteY15" fmla="*/ 47628 h 321488"/>
                  <a:gd name="connsiteX16" fmla="*/ 9714 w 364520"/>
                  <a:gd name="connsiteY16" fmla="*/ 102397 h 321488"/>
                  <a:gd name="connsiteX17" fmla="*/ 31145 w 364520"/>
                  <a:gd name="connsiteY17" fmla="*/ 161928 h 321488"/>
                  <a:gd name="connsiteX18" fmla="*/ 24001 w 364520"/>
                  <a:gd name="connsiteY18" fmla="*/ 197647 h 321488"/>
                  <a:gd name="connsiteX19" fmla="*/ 12095 w 364520"/>
                  <a:gd name="connsiteY19" fmla="*/ 273847 h 321488"/>
                  <a:gd name="connsiteX20" fmla="*/ 2570 w 364520"/>
                  <a:gd name="connsiteY20" fmla="*/ 316709 h 321488"/>
                  <a:gd name="connsiteX21" fmla="*/ 62101 w 364520"/>
                  <a:gd name="connsiteY21" fmla="*/ 283372 h 321488"/>
                  <a:gd name="connsiteX22" fmla="*/ 102583 w 364520"/>
                  <a:gd name="connsiteY22" fmla="*/ 321472 h 321488"/>
                  <a:gd name="connsiteX23" fmla="*/ 178783 w 364520"/>
                  <a:gd name="connsiteY23" fmla="*/ 288134 h 321488"/>
                  <a:gd name="connsiteX24" fmla="*/ 257364 w 364520"/>
                  <a:gd name="connsiteY24" fmla="*/ 288134 h 321488"/>
                  <a:gd name="connsiteX25" fmla="*/ 364520 w 364520"/>
                  <a:gd name="connsiteY25" fmla="*/ 292897 h 321488"/>
                  <a:gd name="connsiteX0" fmla="*/ 366361 w 366361"/>
                  <a:gd name="connsiteY0" fmla="*/ 292897 h 321488"/>
                  <a:gd name="connsiteX1" fmla="*/ 311592 w 366361"/>
                  <a:gd name="connsiteY1" fmla="*/ 228603 h 321488"/>
                  <a:gd name="connsiteX2" fmla="*/ 271111 w 366361"/>
                  <a:gd name="connsiteY2" fmla="*/ 240509 h 321488"/>
                  <a:gd name="connsiteX3" fmla="*/ 237774 w 366361"/>
                  <a:gd name="connsiteY3" fmla="*/ 226222 h 321488"/>
                  <a:gd name="connsiteX4" fmla="*/ 204436 w 366361"/>
                  <a:gd name="connsiteY4" fmla="*/ 250034 h 321488"/>
                  <a:gd name="connsiteX5" fmla="*/ 178242 w 366361"/>
                  <a:gd name="connsiteY5" fmla="*/ 259559 h 321488"/>
                  <a:gd name="connsiteX6" fmla="*/ 175861 w 366361"/>
                  <a:gd name="connsiteY6" fmla="*/ 242890 h 321488"/>
                  <a:gd name="connsiteX7" fmla="*/ 163955 w 366361"/>
                  <a:gd name="connsiteY7" fmla="*/ 240509 h 321488"/>
                  <a:gd name="connsiteX8" fmla="*/ 171099 w 366361"/>
                  <a:gd name="connsiteY8" fmla="*/ 192884 h 321488"/>
                  <a:gd name="connsiteX9" fmla="*/ 140142 w 366361"/>
                  <a:gd name="connsiteY9" fmla="*/ 142878 h 321488"/>
                  <a:gd name="connsiteX10" fmla="*/ 149667 w 366361"/>
                  <a:gd name="connsiteY10" fmla="*/ 104778 h 321488"/>
                  <a:gd name="connsiteX11" fmla="*/ 149667 w 366361"/>
                  <a:gd name="connsiteY11" fmla="*/ 66678 h 321488"/>
                  <a:gd name="connsiteX12" fmla="*/ 97280 w 366361"/>
                  <a:gd name="connsiteY12" fmla="*/ 66678 h 321488"/>
                  <a:gd name="connsiteX13" fmla="*/ 56799 w 366361"/>
                  <a:gd name="connsiteY13" fmla="*/ 45247 h 321488"/>
                  <a:gd name="connsiteX14" fmla="*/ 104424 w 366361"/>
                  <a:gd name="connsiteY14" fmla="*/ 3 h 321488"/>
                  <a:gd name="connsiteX15" fmla="*/ 54417 w 366361"/>
                  <a:gd name="connsiteY15" fmla="*/ 47628 h 321488"/>
                  <a:gd name="connsiteX16" fmla="*/ 11555 w 366361"/>
                  <a:gd name="connsiteY16" fmla="*/ 102397 h 321488"/>
                  <a:gd name="connsiteX17" fmla="*/ 32986 w 366361"/>
                  <a:gd name="connsiteY17" fmla="*/ 161928 h 321488"/>
                  <a:gd name="connsiteX18" fmla="*/ 25842 w 366361"/>
                  <a:gd name="connsiteY18" fmla="*/ 197647 h 321488"/>
                  <a:gd name="connsiteX19" fmla="*/ 6792 w 366361"/>
                  <a:gd name="connsiteY19" fmla="*/ 273847 h 321488"/>
                  <a:gd name="connsiteX20" fmla="*/ 4411 w 366361"/>
                  <a:gd name="connsiteY20" fmla="*/ 316709 h 321488"/>
                  <a:gd name="connsiteX21" fmla="*/ 63942 w 366361"/>
                  <a:gd name="connsiteY21" fmla="*/ 283372 h 321488"/>
                  <a:gd name="connsiteX22" fmla="*/ 104424 w 366361"/>
                  <a:gd name="connsiteY22" fmla="*/ 321472 h 321488"/>
                  <a:gd name="connsiteX23" fmla="*/ 180624 w 366361"/>
                  <a:gd name="connsiteY23" fmla="*/ 288134 h 321488"/>
                  <a:gd name="connsiteX24" fmla="*/ 259205 w 366361"/>
                  <a:gd name="connsiteY24" fmla="*/ 288134 h 321488"/>
                  <a:gd name="connsiteX25" fmla="*/ 366361 w 366361"/>
                  <a:gd name="connsiteY25" fmla="*/ 292897 h 321488"/>
                  <a:gd name="connsiteX0" fmla="*/ 377304 w 377304"/>
                  <a:gd name="connsiteY0" fmla="*/ 292897 h 321488"/>
                  <a:gd name="connsiteX1" fmla="*/ 322535 w 377304"/>
                  <a:gd name="connsiteY1" fmla="*/ 228603 h 321488"/>
                  <a:gd name="connsiteX2" fmla="*/ 282054 w 377304"/>
                  <a:gd name="connsiteY2" fmla="*/ 240509 h 321488"/>
                  <a:gd name="connsiteX3" fmla="*/ 248717 w 377304"/>
                  <a:gd name="connsiteY3" fmla="*/ 226222 h 321488"/>
                  <a:gd name="connsiteX4" fmla="*/ 215379 w 377304"/>
                  <a:gd name="connsiteY4" fmla="*/ 250034 h 321488"/>
                  <a:gd name="connsiteX5" fmla="*/ 189185 w 377304"/>
                  <a:gd name="connsiteY5" fmla="*/ 259559 h 321488"/>
                  <a:gd name="connsiteX6" fmla="*/ 186804 w 377304"/>
                  <a:gd name="connsiteY6" fmla="*/ 242890 h 321488"/>
                  <a:gd name="connsiteX7" fmla="*/ 174898 w 377304"/>
                  <a:gd name="connsiteY7" fmla="*/ 240509 h 321488"/>
                  <a:gd name="connsiteX8" fmla="*/ 182042 w 377304"/>
                  <a:gd name="connsiteY8" fmla="*/ 192884 h 321488"/>
                  <a:gd name="connsiteX9" fmla="*/ 151085 w 377304"/>
                  <a:gd name="connsiteY9" fmla="*/ 142878 h 321488"/>
                  <a:gd name="connsiteX10" fmla="*/ 160610 w 377304"/>
                  <a:gd name="connsiteY10" fmla="*/ 104778 h 321488"/>
                  <a:gd name="connsiteX11" fmla="*/ 160610 w 377304"/>
                  <a:gd name="connsiteY11" fmla="*/ 66678 h 321488"/>
                  <a:gd name="connsiteX12" fmla="*/ 108223 w 377304"/>
                  <a:gd name="connsiteY12" fmla="*/ 66678 h 321488"/>
                  <a:gd name="connsiteX13" fmla="*/ 67742 w 377304"/>
                  <a:gd name="connsiteY13" fmla="*/ 45247 h 321488"/>
                  <a:gd name="connsiteX14" fmla="*/ 115367 w 377304"/>
                  <a:gd name="connsiteY14" fmla="*/ 3 h 321488"/>
                  <a:gd name="connsiteX15" fmla="*/ 65360 w 377304"/>
                  <a:gd name="connsiteY15" fmla="*/ 47628 h 321488"/>
                  <a:gd name="connsiteX16" fmla="*/ 22498 w 377304"/>
                  <a:gd name="connsiteY16" fmla="*/ 102397 h 321488"/>
                  <a:gd name="connsiteX17" fmla="*/ 43929 w 377304"/>
                  <a:gd name="connsiteY17" fmla="*/ 161928 h 321488"/>
                  <a:gd name="connsiteX18" fmla="*/ 36785 w 377304"/>
                  <a:gd name="connsiteY18" fmla="*/ 197647 h 321488"/>
                  <a:gd name="connsiteX19" fmla="*/ 1066 w 377304"/>
                  <a:gd name="connsiteY19" fmla="*/ 273847 h 321488"/>
                  <a:gd name="connsiteX20" fmla="*/ 15354 w 377304"/>
                  <a:gd name="connsiteY20" fmla="*/ 316709 h 321488"/>
                  <a:gd name="connsiteX21" fmla="*/ 74885 w 377304"/>
                  <a:gd name="connsiteY21" fmla="*/ 283372 h 321488"/>
                  <a:gd name="connsiteX22" fmla="*/ 115367 w 377304"/>
                  <a:gd name="connsiteY22" fmla="*/ 321472 h 321488"/>
                  <a:gd name="connsiteX23" fmla="*/ 191567 w 377304"/>
                  <a:gd name="connsiteY23" fmla="*/ 288134 h 321488"/>
                  <a:gd name="connsiteX24" fmla="*/ 270148 w 377304"/>
                  <a:gd name="connsiteY24" fmla="*/ 288134 h 321488"/>
                  <a:gd name="connsiteX25" fmla="*/ 377304 w 377304"/>
                  <a:gd name="connsiteY25" fmla="*/ 292897 h 321488"/>
                  <a:gd name="connsiteX0" fmla="*/ 377344 w 377344"/>
                  <a:gd name="connsiteY0" fmla="*/ 292897 h 321663"/>
                  <a:gd name="connsiteX1" fmla="*/ 322575 w 377344"/>
                  <a:gd name="connsiteY1" fmla="*/ 228603 h 321663"/>
                  <a:gd name="connsiteX2" fmla="*/ 282094 w 377344"/>
                  <a:gd name="connsiteY2" fmla="*/ 240509 h 321663"/>
                  <a:gd name="connsiteX3" fmla="*/ 248757 w 377344"/>
                  <a:gd name="connsiteY3" fmla="*/ 226222 h 321663"/>
                  <a:gd name="connsiteX4" fmla="*/ 215419 w 377344"/>
                  <a:gd name="connsiteY4" fmla="*/ 250034 h 321663"/>
                  <a:gd name="connsiteX5" fmla="*/ 189225 w 377344"/>
                  <a:gd name="connsiteY5" fmla="*/ 259559 h 321663"/>
                  <a:gd name="connsiteX6" fmla="*/ 186844 w 377344"/>
                  <a:gd name="connsiteY6" fmla="*/ 242890 h 321663"/>
                  <a:gd name="connsiteX7" fmla="*/ 174938 w 377344"/>
                  <a:gd name="connsiteY7" fmla="*/ 240509 h 321663"/>
                  <a:gd name="connsiteX8" fmla="*/ 182082 w 377344"/>
                  <a:gd name="connsiteY8" fmla="*/ 192884 h 321663"/>
                  <a:gd name="connsiteX9" fmla="*/ 151125 w 377344"/>
                  <a:gd name="connsiteY9" fmla="*/ 142878 h 321663"/>
                  <a:gd name="connsiteX10" fmla="*/ 160650 w 377344"/>
                  <a:gd name="connsiteY10" fmla="*/ 104778 h 321663"/>
                  <a:gd name="connsiteX11" fmla="*/ 160650 w 377344"/>
                  <a:gd name="connsiteY11" fmla="*/ 66678 h 321663"/>
                  <a:gd name="connsiteX12" fmla="*/ 108263 w 377344"/>
                  <a:gd name="connsiteY12" fmla="*/ 66678 h 321663"/>
                  <a:gd name="connsiteX13" fmla="*/ 67782 w 377344"/>
                  <a:gd name="connsiteY13" fmla="*/ 45247 h 321663"/>
                  <a:gd name="connsiteX14" fmla="*/ 115407 w 377344"/>
                  <a:gd name="connsiteY14" fmla="*/ 3 h 321663"/>
                  <a:gd name="connsiteX15" fmla="*/ 65400 w 377344"/>
                  <a:gd name="connsiteY15" fmla="*/ 47628 h 321663"/>
                  <a:gd name="connsiteX16" fmla="*/ 22538 w 377344"/>
                  <a:gd name="connsiteY16" fmla="*/ 102397 h 321663"/>
                  <a:gd name="connsiteX17" fmla="*/ 43969 w 377344"/>
                  <a:gd name="connsiteY17" fmla="*/ 161928 h 321663"/>
                  <a:gd name="connsiteX18" fmla="*/ 36825 w 377344"/>
                  <a:gd name="connsiteY18" fmla="*/ 197647 h 321663"/>
                  <a:gd name="connsiteX19" fmla="*/ 1106 w 377344"/>
                  <a:gd name="connsiteY19" fmla="*/ 273847 h 321663"/>
                  <a:gd name="connsiteX20" fmla="*/ 15394 w 377344"/>
                  <a:gd name="connsiteY20" fmla="*/ 316709 h 321663"/>
                  <a:gd name="connsiteX21" fmla="*/ 77307 w 377344"/>
                  <a:gd name="connsiteY21" fmla="*/ 302422 h 321663"/>
                  <a:gd name="connsiteX22" fmla="*/ 115407 w 377344"/>
                  <a:gd name="connsiteY22" fmla="*/ 321472 h 321663"/>
                  <a:gd name="connsiteX23" fmla="*/ 191607 w 377344"/>
                  <a:gd name="connsiteY23" fmla="*/ 288134 h 321663"/>
                  <a:gd name="connsiteX24" fmla="*/ 270188 w 377344"/>
                  <a:gd name="connsiteY24" fmla="*/ 288134 h 321663"/>
                  <a:gd name="connsiteX25" fmla="*/ 377344 w 377344"/>
                  <a:gd name="connsiteY25" fmla="*/ 292897 h 321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77344" h="321663">
                    <a:moveTo>
                      <a:pt x="377344" y="292897"/>
                    </a:moveTo>
                    <a:cubicBezTo>
                      <a:pt x="357897" y="265115"/>
                      <a:pt x="338450" y="237334"/>
                      <a:pt x="322575" y="228603"/>
                    </a:cubicBezTo>
                    <a:cubicBezTo>
                      <a:pt x="306700" y="219872"/>
                      <a:pt x="294397" y="240906"/>
                      <a:pt x="282094" y="240509"/>
                    </a:cubicBezTo>
                    <a:cubicBezTo>
                      <a:pt x="269791" y="240112"/>
                      <a:pt x="259869" y="224635"/>
                      <a:pt x="248757" y="226222"/>
                    </a:cubicBezTo>
                    <a:cubicBezTo>
                      <a:pt x="237645" y="227809"/>
                      <a:pt x="225341" y="244478"/>
                      <a:pt x="215419" y="250034"/>
                    </a:cubicBezTo>
                    <a:cubicBezTo>
                      <a:pt x="205497" y="255590"/>
                      <a:pt x="193987" y="260750"/>
                      <a:pt x="189225" y="259559"/>
                    </a:cubicBezTo>
                    <a:cubicBezTo>
                      <a:pt x="184463" y="258368"/>
                      <a:pt x="189225" y="246065"/>
                      <a:pt x="186844" y="242890"/>
                    </a:cubicBezTo>
                    <a:cubicBezTo>
                      <a:pt x="184463" y="239715"/>
                      <a:pt x="175732" y="248843"/>
                      <a:pt x="174938" y="240509"/>
                    </a:cubicBezTo>
                    <a:cubicBezTo>
                      <a:pt x="174144" y="232175"/>
                      <a:pt x="186051" y="209156"/>
                      <a:pt x="182082" y="192884"/>
                    </a:cubicBezTo>
                    <a:cubicBezTo>
                      <a:pt x="178113" y="176612"/>
                      <a:pt x="154697" y="157562"/>
                      <a:pt x="151125" y="142878"/>
                    </a:cubicBezTo>
                    <a:cubicBezTo>
                      <a:pt x="147553" y="128194"/>
                      <a:pt x="159063" y="117478"/>
                      <a:pt x="160650" y="104778"/>
                    </a:cubicBezTo>
                    <a:cubicBezTo>
                      <a:pt x="162237" y="92078"/>
                      <a:pt x="169381" y="73028"/>
                      <a:pt x="160650" y="66678"/>
                    </a:cubicBezTo>
                    <a:cubicBezTo>
                      <a:pt x="151919" y="60328"/>
                      <a:pt x="123741" y="70250"/>
                      <a:pt x="108263" y="66678"/>
                    </a:cubicBezTo>
                    <a:cubicBezTo>
                      <a:pt x="92785" y="63106"/>
                      <a:pt x="66591" y="56359"/>
                      <a:pt x="67782" y="45247"/>
                    </a:cubicBezTo>
                    <a:cubicBezTo>
                      <a:pt x="68973" y="34134"/>
                      <a:pt x="115804" y="-394"/>
                      <a:pt x="115407" y="3"/>
                    </a:cubicBezTo>
                    <a:cubicBezTo>
                      <a:pt x="115010" y="400"/>
                      <a:pt x="80878" y="30562"/>
                      <a:pt x="65400" y="47628"/>
                    </a:cubicBezTo>
                    <a:cubicBezTo>
                      <a:pt x="49922" y="64694"/>
                      <a:pt x="26110" y="83347"/>
                      <a:pt x="22538" y="102397"/>
                    </a:cubicBezTo>
                    <a:cubicBezTo>
                      <a:pt x="18966" y="121447"/>
                      <a:pt x="41588" y="146053"/>
                      <a:pt x="43969" y="161928"/>
                    </a:cubicBezTo>
                    <a:cubicBezTo>
                      <a:pt x="46350" y="177803"/>
                      <a:pt x="43969" y="178994"/>
                      <a:pt x="36825" y="197647"/>
                    </a:cubicBezTo>
                    <a:cubicBezTo>
                      <a:pt x="29681" y="216300"/>
                      <a:pt x="4678" y="254003"/>
                      <a:pt x="1106" y="273847"/>
                    </a:cubicBezTo>
                    <a:cubicBezTo>
                      <a:pt x="-2466" y="293691"/>
                      <a:pt x="2694" y="311947"/>
                      <a:pt x="15394" y="316709"/>
                    </a:cubicBezTo>
                    <a:cubicBezTo>
                      <a:pt x="28094" y="321472"/>
                      <a:pt x="60638" y="301628"/>
                      <a:pt x="77307" y="302422"/>
                    </a:cubicBezTo>
                    <a:cubicBezTo>
                      <a:pt x="93976" y="303216"/>
                      <a:pt x="96357" y="323853"/>
                      <a:pt x="115407" y="321472"/>
                    </a:cubicBezTo>
                    <a:cubicBezTo>
                      <a:pt x="134457" y="319091"/>
                      <a:pt x="165810" y="293690"/>
                      <a:pt x="191607" y="288134"/>
                    </a:cubicBezTo>
                    <a:cubicBezTo>
                      <a:pt x="217404" y="282578"/>
                      <a:pt x="270188" y="288134"/>
                      <a:pt x="270188" y="288134"/>
                    </a:cubicBezTo>
                    <a:lnTo>
                      <a:pt x="377344" y="292897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cxnSp>
            <p:nvCxnSpPr>
              <p:cNvPr id="38" name="Egyenes összekötő 37">
                <a:hlinkClick r:id="rId7" action="ppaction://hlinksldjump"/>
              </p:cNvPr>
              <p:cNvCxnSpPr>
                <a:stCxn id="30" idx="13"/>
                <a:endCxn id="31" idx="4"/>
              </p:cNvCxnSpPr>
              <p:nvPr/>
            </p:nvCxnSpPr>
            <p:spPr>
              <a:xfrm flipV="1">
                <a:off x="2197241" y="2542942"/>
                <a:ext cx="69706" cy="5488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Szabadkézi sokszög 60">
              <a:hlinkClick r:id="rId7" action="ppaction://hlinksldjump"/>
            </p:cNvPr>
            <p:cNvSpPr/>
            <p:nvPr/>
          </p:nvSpPr>
          <p:spPr>
            <a:xfrm>
              <a:off x="2124075" y="2619376"/>
              <a:ext cx="45719" cy="63472"/>
            </a:xfrm>
            <a:custGeom>
              <a:avLst/>
              <a:gdLst>
                <a:gd name="connsiteX0" fmla="*/ 0 w 35719"/>
                <a:gd name="connsiteY0" fmla="*/ 80963 h 80963"/>
                <a:gd name="connsiteX1" fmla="*/ 35719 w 35719"/>
                <a:gd name="connsiteY1" fmla="*/ 0 h 80963"/>
                <a:gd name="connsiteX2" fmla="*/ 0 w 35719"/>
                <a:gd name="connsiteY2" fmla="*/ 80963 h 8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9" h="80963">
                  <a:moveTo>
                    <a:pt x="0" y="80963"/>
                  </a:moveTo>
                  <a:lnTo>
                    <a:pt x="35719" y="0"/>
                  </a:lnTo>
                  <a:cubicBezTo>
                    <a:pt x="34925" y="1984"/>
                    <a:pt x="0" y="80963"/>
                    <a:pt x="0" y="80963"/>
                  </a:cubicBezTo>
                  <a:close/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43" name="Csoportba foglalás 42"/>
          <p:cNvGrpSpPr>
            <a:grpSpLocks noChangeAspect="1"/>
          </p:cNvGrpSpPr>
          <p:nvPr/>
        </p:nvGrpSpPr>
        <p:grpSpPr>
          <a:xfrm>
            <a:off x="2825836" y="2499742"/>
            <a:ext cx="540000" cy="549962"/>
            <a:chOff x="2825836" y="2499742"/>
            <a:chExt cx="540000" cy="549962"/>
          </a:xfrm>
        </p:grpSpPr>
        <p:sp>
          <p:nvSpPr>
            <p:cNvPr id="37" name="Ellipszis 36">
              <a:hlinkClick r:id="rId8" action="ppaction://hlinksldjump"/>
            </p:cNvPr>
            <p:cNvSpPr>
              <a:spLocks noChangeAspect="1"/>
            </p:cNvSpPr>
            <p:nvPr/>
          </p:nvSpPr>
          <p:spPr>
            <a:xfrm>
              <a:off x="2825836" y="2499742"/>
              <a:ext cx="540000" cy="54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2" name="Ellipszis 61">
              <a:hlinkClick r:id="rId8" action="ppaction://hlinksldjump"/>
            </p:cNvPr>
            <p:cNvSpPr/>
            <p:nvPr/>
          </p:nvSpPr>
          <p:spPr>
            <a:xfrm rot="1009073">
              <a:off x="3059832" y="2504202"/>
              <a:ext cx="216024" cy="6768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3" name="Szabadkézi sokszög 62">
              <a:hlinkClick r:id="rId8" action="ppaction://hlinksldjump"/>
            </p:cNvPr>
            <p:cNvSpPr/>
            <p:nvPr/>
          </p:nvSpPr>
          <p:spPr>
            <a:xfrm>
              <a:off x="3245238" y="2600135"/>
              <a:ext cx="39785" cy="123969"/>
            </a:xfrm>
            <a:custGeom>
              <a:avLst/>
              <a:gdLst>
                <a:gd name="connsiteX0" fmla="*/ 11135 w 39785"/>
                <a:gd name="connsiteY0" fmla="*/ 123826 h 123969"/>
                <a:gd name="connsiteX1" fmla="*/ 39710 w 39785"/>
                <a:gd name="connsiteY1" fmla="*/ 28576 h 123969"/>
                <a:gd name="connsiteX2" fmla="*/ 1610 w 39785"/>
                <a:gd name="connsiteY2" fmla="*/ 4763 h 123969"/>
                <a:gd name="connsiteX3" fmla="*/ 11135 w 39785"/>
                <a:gd name="connsiteY3" fmla="*/ 123826 h 12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85" h="123969">
                  <a:moveTo>
                    <a:pt x="11135" y="123826"/>
                  </a:moveTo>
                  <a:cubicBezTo>
                    <a:pt x="17485" y="127795"/>
                    <a:pt x="41298" y="48420"/>
                    <a:pt x="39710" y="28576"/>
                  </a:cubicBezTo>
                  <a:cubicBezTo>
                    <a:pt x="38123" y="8732"/>
                    <a:pt x="6769" y="-8731"/>
                    <a:pt x="1610" y="4763"/>
                  </a:cubicBezTo>
                  <a:cubicBezTo>
                    <a:pt x="-3549" y="18257"/>
                    <a:pt x="4785" y="119857"/>
                    <a:pt x="11135" y="12382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" name="Szabadkézi sokszög 63">
              <a:hlinkClick r:id="rId8" action="ppaction://hlinksldjump"/>
            </p:cNvPr>
            <p:cNvSpPr/>
            <p:nvPr/>
          </p:nvSpPr>
          <p:spPr>
            <a:xfrm>
              <a:off x="2830916" y="2651112"/>
              <a:ext cx="454166" cy="398592"/>
            </a:xfrm>
            <a:custGeom>
              <a:avLst/>
              <a:gdLst>
                <a:gd name="connsiteX0" fmla="*/ 4374 w 459778"/>
                <a:gd name="connsiteY0" fmla="*/ 148561 h 398806"/>
                <a:gd name="connsiteX1" fmla="*/ 128199 w 459778"/>
                <a:gd name="connsiteY1" fmla="*/ 186661 h 398806"/>
                <a:gd name="connsiteX2" fmla="*/ 187731 w 459778"/>
                <a:gd name="connsiteY2" fmla="*/ 65217 h 398806"/>
                <a:gd name="connsiteX3" fmla="*/ 237737 w 459778"/>
                <a:gd name="connsiteY3" fmla="*/ 46167 h 398806"/>
                <a:gd name="connsiteX4" fmla="*/ 237737 w 459778"/>
                <a:gd name="connsiteY4" fmla="*/ 923 h 398806"/>
                <a:gd name="connsiteX5" fmla="*/ 321081 w 459778"/>
                <a:gd name="connsiteY5" fmla="*/ 22354 h 398806"/>
                <a:gd name="connsiteX6" fmla="*/ 321081 w 459778"/>
                <a:gd name="connsiteY6" fmla="*/ 98554 h 398806"/>
                <a:gd name="connsiteX7" fmla="*/ 321081 w 459778"/>
                <a:gd name="connsiteY7" fmla="*/ 139036 h 398806"/>
                <a:gd name="connsiteX8" fmla="*/ 280599 w 459778"/>
                <a:gd name="connsiteY8" fmla="*/ 162848 h 398806"/>
                <a:gd name="connsiteX9" fmla="*/ 368706 w 459778"/>
                <a:gd name="connsiteY9" fmla="*/ 224761 h 398806"/>
                <a:gd name="connsiteX10" fmla="*/ 456812 w 459778"/>
                <a:gd name="connsiteY10" fmla="*/ 310486 h 398806"/>
                <a:gd name="connsiteX11" fmla="*/ 254406 w 459778"/>
                <a:gd name="connsiteY11" fmla="*/ 398592 h 398806"/>
                <a:gd name="connsiteX12" fmla="*/ 49618 w 459778"/>
                <a:gd name="connsiteY12" fmla="*/ 284292 h 398806"/>
                <a:gd name="connsiteX13" fmla="*/ 4374 w 459778"/>
                <a:gd name="connsiteY13" fmla="*/ 148561 h 398806"/>
                <a:gd name="connsiteX0" fmla="*/ 806 w 456210"/>
                <a:gd name="connsiteY0" fmla="*/ 148561 h 398806"/>
                <a:gd name="connsiteX1" fmla="*/ 124631 w 456210"/>
                <a:gd name="connsiteY1" fmla="*/ 186661 h 398806"/>
                <a:gd name="connsiteX2" fmla="*/ 184163 w 456210"/>
                <a:gd name="connsiteY2" fmla="*/ 65217 h 398806"/>
                <a:gd name="connsiteX3" fmla="*/ 234169 w 456210"/>
                <a:gd name="connsiteY3" fmla="*/ 46167 h 398806"/>
                <a:gd name="connsiteX4" fmla="*/ 234169 w 456210"/>
                <a:gd name="connsiteY4" fmla="*/ 923 h 398806"/>
                <a:gd name="connsiteX5" fmla="*/ 317513 w 456210"/>
                <a:gd name="connsiteY5" fmla="*/ 22354 h 398806"/>
                <a:gd name="connsiteX6" fmla="*/ 317513 w 456210"/>
                <a:gd name="connsiteY6" fmla="*/ 98554 h 398806"/>
                <a:gd name="connsiteX7" fmla="*/ 317513 w 456210"/>
                <a:gd name="connsiteY7" fmla="*/ 139036 h 398806"/>
                <a:gd name="connsiteX8" fmla="*/ 277031 w 456210"/>
                <a:gd name="connsiteY8" fmla="*/ 162848 h 398806"/>
                <a:gd name="connsiteX9" fmla="*/ 365138 w 456210"/>
                <a:gd name="connsiteY9" fmla="*/ 224761 h 398806"/>
                <a:gd name="connsiteX10" fmla="*/ 453244 w 456210"/>
                <a:gd name="connsiteY10" fmla="*/ 310486 h 398806"/>
                <a:gd name="connsiteX11" fmla="*/ 250838 w 456210"/>
                <a:gd name="connsiteY11" fmla="*/ 398592 h 398806"/>
                <a:gd name="connsiteX12" fmla="*/ 46050 w 456210"/>
                <a:gd name="connsiteY12" fmla="*/ 284292 h 398806"/>
                <a:gd name="connsiteX13" fmla="*/ 806 w 456210"/>
                <a:gd name="connsiteY13" fmla="*/ 148561 h 398806"/>
                <a:gd name="connsiteX0" fmla="*/ 390 w 455794"/>
                <a:gd name="connsiteY0" fmla="*/ 148561 h 398806"/>
                <a:gd name="connsiteX1" fmla="*/ 124215 w 455794"/>
                <a:gd name="connsiteY1" fmla="*/ 186661 h 398806"/>
                <a:gd name="connsiteX2" fmla="*/ 183747 w 455794"/>
                <a:gd name="connsiteY2" fmla="*/ 65217 h 398806"/>
                <a:gd name="connsiteX3" fmla="*/ 233753 w 455794"/>
                <a:gd name="connsiteY3" fmla="*/ 46167 h 398806"/>
                <a:gd name="connsiteX4" fmla="*/ 233753 w 455794"/>
                <a:gd name="connsiteY4" fmla="*/ 923 h 398806"/>
                <a:gd name="connsiteX5" fmla="*/ 317097 w 455794"/>
                <a:gd name="connsiteY5" fmla="*/ 22354 h 398806"/>
                <a:gd name="connsiteX6" fmla="*/ 317097 w 455794"/>
                <a:gd name="connsiteY6" fmla="*/ 98554 h 398806"/>
                <a:gd name="connsiteX7" fmla="*/ 317097 w 455794"/>
                <a:gd name="connsiteY7" fmla="*/ 139036 h 398806"/>
                <a:gd name="connsiteX8" fmla="*/ 276615 w 455794"/>
                <a:gd name="connsiteY8" fmla="*/ 162848 h 398806"/>
                <a:gd name="connsiteX9" fmla="*/ 364722 w 455794"/>
                <a:gd name="connsiteY9" fmla="*/ 224761 h 398806"/>
                <a:gd name="connsiteX10" fmla="*/ 452828 w 455794"/>
                <a:gd name="connsiteY10" fmla="*/ 310486 h 398806"/>
                <a:gd name="connsiteX11" fmla="*/ 250422 w 455794"/>
                <a:gd name="connsiteY11" fmla="*/ 398592 h 398806"/>
                <a:gd name="connsiteX12" fmla="*/ 45634 w 455794"/>
                <a:gd name="connsiteY12" fmla="*/ 284292 h 398806"/>
                <a:gd name="connsiteX13" fmla="*/ 390 w 455794"/>
                <a:gd name="connsiteY13" fmla="*/ 148561 h 398806"/>
                <a:gd name="connsiteX0" fmla="*/ 390 w 455794"/>
                <a:gd name="connsiteY0" fmla="*/ 148561 h 398806"/>
                <a:gd name="connsiteX1" fmla="*/ 124215 w 455794"/>
                <a:gd name="connsiteY1" fmla="*/ 186661 h 398806"/>
                <a:gd name="connsiteX2" fmla="*/ 183747 w 455794"/>
                <a:gd name="connsiteY2" fmla="*/ 65217 h 398806"/>
                <a:gd name="connsiteX3" fmla="*/ 233753 w 455794"/>
                <a:gd name="connsiteY3" fmla="*/ 46167 h 398806"/>
                <a:gd name="connsiteX4" fmla="*/ 233753 w 455794"/>
                <a:gd name="connsiteY4" fmla="*/ 923 h 398806"/>
                <a:gd name="connsiteX5" fmla="*/ 317097 w 455794"/>
                <a:gd name="connsiteY5" fmla="*/ 22354 h 398806"/>
                <a:gd name="connsiteX6" fmla="*/ 317097 w 455794"/>
                <a:gd name="connsiteY6" fmla="*/ 98554 h 398806"/>
                <a:gd name="connsiteX7" fmla="*/ 317097 w 455794"/>
                <a:gd name="connsiteY7" fmla="*/ 139036 h 398806"/>
                <a:gd name="connsiteX8" fmla="*/ 276615 w 455794"/>
                <a:gd name="connsiteY8" fmla="*/ 162848 h 398806"/>
                <a:gd name="connsiteX9" fmla="*/ 364722 w 455794"/>
                <a:gd name="connsiteY9" fmla="*/ 224761 h 398806"/>
                <a:gd name="connsiteX10" fmla="*/ 452828 w 455794"/>
                <a:gd name="connsiteY10" fmla="*/ 310486 h 398806"/>
                <a:gd name="connsiteX11" fmla="*/ 250422 w 455794"/>
                <a:gd name="connsiteY11" fmla="*/ 398592 h 398806"/>
                <a:gd name="connsiteX12" fmla="*/ 45634 w 455794"/>
                <a:gd name="connsiteY12" fmla="*/ 284292 h 398806"/>
                <a:gd name="connsiteX13" fmla="*/ 390 w 455794"/>
                <a:gd name="connsiteY13" fmla="*/ 148561 h 398806"/>
                <a:gd name="connsiteX0" fmla="*/ 390 w 455794"/>
                <a:gd name="connsiteY0" fmla="*/ 148561 h 398806"/>
                <a:gd name="connsiteX1" fmla="*/ 124215 w 455794"/>
                <a:gd name="connsiteY1" fmla="*/ 186661 h 398806"/>
                <a:gd name="connsiteX2" fmla="*/ 183747 w 455794"/>
                <a:gd name="connsiteY2" fmla="*/ 65217 h 398806"/>
                <a:gd name="connsiteX3" fmla="*/ 233753 w 455794"/>
                <a:gd name="connsiteY3" fmla="*/ 46167 h 398806"/>
                <a:gd name="connsiteX4" fmla="*/ 233753 w 455794"/>
                <a:gd name="connsiteY4" fmla="*/ 923 h 398806"/>
                <a:gd name="connsiteX5" fmla="*/ 317097 w 455794"/>
                <a:gd name="connsiteY5" fmla="*/ 22354 h 398806"/>
                <a:gd name="connsiteX6" fmla="*/ 317097 w 455794"/>
                <a:gd name="connsiteY6" fmla="*/ 98554 h 398806"/>
                <a:gd name="connsiteX7" fmla="*/ 317097 w 455794"/>
                <a:gd name="connsiteY7" fmla="*/ 139036 h 398806"/>
                <a:gd name="connsiteX8" fmla="*/ 276615 w 455794"/>
                <a:gd name="connsiteY8" fmla="*/ 162848 h 398806"/>
                <a:gd name="connsiteX9" fmla="*/ 364722 w 455794"/>
                <a:gd name="connsiteY9" fmla="*/ 224761 h 398806"/>
                <a:gd name="connsiteX10" fmla="*/ 452828 w 455794"/>
                <a:gd name="connsiteY10" fmla="*/ 310486 h 398806"/>
                <a:gd name="connsiteX11" fmla="*/ 250422 w 455794"/>
                <a:gd name="connsiteY11" fmla="*/ 398592 h 398806"/>
                <a:gd name="connsiteX12" fmla="*/ 45634 w 455794"/>
                <a:gd name="connsiteY12" fmla="*/ 284292 h 398806"/>
                <a:gd name="connsiteX13" fmla="*/ 390 w 455794"/>
                <a:gd name="connsiteY13" fmla="*/ 148561 h 398806"/>
                <a:gd name="connsiteX0" fmla="*/ 390 w 455794"/>
                <a:gd name="connsiteY0" fmla="*/ 148561 h 398592"/>
                <a:gd name="connsiteX1" fmla="*/ 124215 w 455794"/>
                <a:gd name="connsiteY1" fmla="*/ 186661 h 398592"/>
                <a:gd name="connsiteX2" fmla="*/ 183747 w 455794"/>
                <a:gd name="connsiteY2" fmla="*/ 65217 h 398592"/>
                <a:gd name="connsiteX3" fmla="*/ 233753 w 455794"/>
                <a:gd name="connsiteY3" fmla="*/ 46167 h 398592"/>
                <a:gd name="connsiteX4" fmla="*/ 233753 w 455794"/>
                <a:gd name="connsiteY4" fmla="*/ 923 h 398592"/>
                <a:gd name="connsiteX5" fmla="*/ 317097 w 455794"/>
                <a:gd name="connsiteY5" fmla="*/ 22354 h 398592"/>
                <a:gd name="connsiteX6" fmla="*/ 317097 w 455794"/>
                <a:gd name="connsiteY6" fmla="*/ 98554 h 398592"/>
                <a:gd name="connsiteX7" fmla="*/ 317097 w 455794"/>
                <a:gd name="connsiteY7" fmla="*/ 139036 h 398592"/>
                <a:gd name="connsiteX8" fmla="*/ 276615 w 455794"/>
                <a:gd name="connsiteY8" fmla="*/ 162848 h 398592"/>
                <a:gd name="connsiteX9" fmla="*/ 364722 w 455794"/>
                <a:gd name="connsiteY9" fmla="*/ 224761 h 398592"/>
                <a:gd name="connsiteX10" fmla="*/ 452828 w 455794"/>
                <a:gd name="connsiteY10" fmla="*/ 310486 h 398592"/>
                <a:gd name="connsiteX11" fmla="*/ 250422 w 455794"/>
                <a:gd name="connsiteY11" fmla="*/ 398592 h 398592"/>
                <a:gd name="connsiteX12" fmla="*/ 45634 w 455794"/>
                <a:gd name="connsiteY12" fmla="*/ 284292 h 398592"/>
                <a:gd name="connsiteX13" fmla="*/ 390 w 455794"/>
                <a:gd name="connsiteY13" fmla="*/ 148561 h 398592"/>
                <a:gd name="connsiteX0" fmla="*/ 390 w 454166"/>
                <a:gd name="connsiteY0" fmla="*/ 148561 h 398592"/>
                <a:gd name="connsiteX1" fmla="*/ 124215 w 454166"/>
                <a:gd name="connsiteY1" fmla="*/ 186661 h 398592"/>
                <a:gd name="connsiteX2" fmla="*/ 183747 w 454166"/>
                <a:gd name="connsiteY2" fmla="*/ 65217 h 398592"/>
                <a:gd name="connsiteX3" fmla="*/ 233753 w 454166"/>
                <a:gd name="connsiteY3" fmla="*/ 46167 h 398592"/>
                <a:gd name="connsiteX4" fmla="*/ 233753 w 454166"/>
                <a:gd name="connsiteY4" fmla="*/ 923 h 398592"/>
                <a:gd name="connsiteX5" fmla="*/ 317097 w 454166"/>
                <a:gd name="connsiteY5" fmla="*/ 22354 h 398592"/>
                <a:gd name="connsiteX6" fmla="*/ 317097 w 454166"/>
                <a:gd name="connsiteY6" fmla="*/ 98554 h 398592"/>
                <a:gd name="connsiteX7" fmla="*/ 317097 w 454166"/>
                <a:gd name="connsiteY7" fmla="*/ 139036 h 398592"/>
                <a:gd name="connsiteX8" fmla="*/ 276615 w 454166"/>
                <a:gd name="connsiteY8" fmla="*/ 162848 h 398592"/>
                <a:gd name="connsiteX9" fmla="*/ 364722 w 454166"/>
                <a:gd name="connsiteY9" fmla="*/ 224761 h 398592"/>
                <a:gd name="connsiteX10" fmla="*/ 452828 w 454166"/>
                <a:gd name="connsiteY10" fmla="*/ 310486 h 398592"/>
                <a:gd name="connsiteX11" fmla="*/ 250422 w 454166"/>
                <a:gd name="connsiteY11" fmla="*/ 398592 h 398592"/>
                <a:gd name="connsiteX12" fmla="*/ 45634 w 454166"/>
                <a:gd name="connsiteY12" fmla="*/ 284292 h 398592"/>
                <a:gd name="connsiteX13" fmla="*/ 390 w 454166"/>
                <a:gd name="connsiteY13" fmla="*/ 148561 h 39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4166" h="398592">
                  <a:moveTo>
                    <a:pt x="390" y="148561"/>
                  </a:moveTo>
                  <a:cubicBezTo>
                    <a:pt x="3962" y="120383"/>
                    <a:pt x="93656" y="200552"/>
                    <a:pt x="124215" y="186661"/>
                  </a:cubicBezTo>
                  <a:cubicBezTo>
                    <a:pt x="154774" y="172770"/>
                    <a:pt x="165491" y="88633"/>
                    <a:pt x="183747" y="65217"/>
                  </a:cubicBezTo>
                  <a:cubicBezTo>
                    <a:pt x="202003" y="41801"/>
                    <a:pt x="225419" y="56883"/>
                    <a:pt x="233753" y="46167"/>
                  </a:cubicBezTo>
                  <a:cubicBezTo>
                    <a:pt x="242087" y="35451"/>
                    <a:pt x="219862" y="4892"/>
                    <a:pt x="233753" y="923"/>
                  </a:cubicBezTo>
                  <a:cubicBezTo>
                    <a:pt x="247644" y="-3046"/>
                    <a:pt x="303206" y="6082"/>
                    <a:pt x="317097" y="22354"/>
                  </a:cubicBezTo>
                  <a:cubicBezTo>
                    <a:pt x="330988" y="38626"/>
                    <a:pt x="317097" y="98554"/>
                    <a:pt x="317097" y="98554"/>
                  </a:cubicBezTo>
                  <a:cubicBezTo>
                    <a:pt x="317097" y="118001"/>
                    <a:pt x="323844" y="128320"/>
                    <a:pt x="317097" y="139036"/>
                  </a:cubicBezTo>
                  <a:cubicBezTo>
                    <a:pt x="310350" y="149752"/>
                    <a:pt x="268678" y="148561"/>
                    <a:pt x="276615" y="162848"/>
                  </a:cubicBezTo>
                  <a:cubicBezTo>
                    <a:pt x="284552" y="177135"/>
                    <a:pt x="335353" y="200155"/>
                    <a:pt x="364722" y="224761"/>
                  </a:cubicBezTo>
                  <a:cubicBezTo>
                    <a:pt x="394091" y="249367"/>
                    <a:pt x="464734" y="274371"/>
                    <a:pt x="452828" y="310486"/>
                  </a:cubicBezTo>
                  <a:cubicBezTo>
                    <a:pt x="440922" y="346601"/>
                    <a:pt x="323051" y="388670"/>
                    <a:pt x="250422" y="398592"/>
                  </a:cubicBezTo>
                  <a:cubicBezTo>
                    <a:pt x="180174" y="391844"/>
                    <a:pt x="73018" y="325170"/>
                    <a:pt x="45634" y="284292"/>
                  </a:cubicBezTo>
                  <a:cubicBezTo>
                    <a:pt x="18250" y="243414"/>
                    <a:pt x="-3182" y="176739"/>
                    <a:pt x="390" y="14856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5" name="Szabadkézi sokszög 64">
              <a:hlinkClick r:id="rId8" action="ppaction://hlinksldjump"/>
            </p:cNvPr>
            <p:cNvSpPr/>
            <p:nvPr/>
          </p:nvSpPr>
          <p:spPr>
            <a:xfrm>
              <a:off x="2950368" y="2857120"/>
              <a:ext cx="208733" cy="118641"/>
            </a:xfrm>
            <a:custGeom>
              <a:avLst/>
              <a:gdLst>
                <a:gd name="connsiteX0" fmla="*/ 303 w 155988"/>
                <a:gd name="connsiteY0" fmla="*/ 19321 h 112741"/>
                <a:gd name="connsiteX1" fmla="*/ 116984 w 155988"/>
                <a:gd name="connsiteY1" fmla="*/ 5034 h 112741"/>
                <a:gd name="connsiteX2" fmla="*/ 155084 w 155988"/>
                <a:gd name="connsiteY2" fmla="*/ 83615 h 112741"/>
                <a:gd name="connsiteX3" fmla="*/ 86028 w 155988"/>
                <a:gd name="connsiteY3" fmla="*/ 112190 h 112741"/>
                <a:gd name="connsiteX4" fmla="*/ 303 w 155988"/>
                <a:gd name="connsiteY4" fmla="*/ 19321 h 112741"/>
                <a:gd name="connsiteX0" fmla="*/ 225 w 179895"/>
                <a:gd name="connsiteY0" fmla="*/ 13740 h 119602"/>
                <a:gd name="connsiteX1" fmla="*/ 140719 w 179895"/>
                <a:gd name="connsiteY1" fmla="*/ 8978 h 119602"/>
                <a:gd name="connsiteX2" fmla="*/ 178819 w 179895"/>
                <a:gd name="connsiteY2" fmla="*/ 87559 h 119602"/>
                <a:gd name="connsiteX3" fmla="*/ 109763 w 179895"/>
                <a:gd name="connsiteY3" fmla="*/ 116134 h 119602"/>
                <a:gd name="connsiteX4" fmla="*/ 225 w 179895"/>
                <a:gd name="connsiteY4" fmla="*/ 13740 h 119602"/>
                <a:gd name="connsiteX0" fmla="*/ 23 w 179127"/>
                <a:gd name="connsiteY0" fmla="*/ 18572 h 124434"/>
                <a:gd name="connsiteX1" fmla="*/ 119085 w 179127"/>
                <a:gd name="connsiteY1" fmla="*/ 6666 h 124434"/>
                <a:gd name="connsiteX2" fmla="*/ 178617 w 179127"/>
                <a:gd name="connsiteY2" fmla="*/ 92391 h 124434"/>
                <a:gd name="connsiteX3" fmla="*/ 109561 w 179127"/>
                <a:gd name="connsiteY3" fmla="*/ 120966 h 124434"/>
                <a:gd name="connsiteX4" fmla="*/ 23 w 179127"/>
                <a:gd name="connsiteY4" fmla="*/ 18572 h 124434"/>
                <a:gd name="connsiteX0" fmla="*/ 6141 w 185245"/>
                <a:gd name="connsiteY0" fmla="*/ 16941 h 97444"/>
                <a:gd name="connsiteX1" fmla="*/ 125203 w 185245"/>
                <a:gd name="connsiteY1" fmla="*/ 5035 h 97444"/>
                <a:gd name="connsiteX2" fmla="*/ 184735 w 185245"/>
                <a:gd name="connsiteY2" fmla="*/ 90760 h 97444"/>
                <a:gd name="connsiteX3" fmla="*/ 34716 w 185245"/>
                <a:gd name="connsiteY3" fmla="*/ 74092 h 97444"/>
                <a:gd name="connsiteX4" fmla="*/ 6141 w 185245"/>
                <a:gd name="connsiteY4" fmla="*/ 16941 h 97444"/>
                <a:gd name="connsiteX0" fmla="*/ 19504 w 198608"/>
                <a:gd name="connsiteY0" fmla="*/ 16941 h 117464"/>
                <a:gd name="connsiteX1" fmla="*/ 138566 w 198608"/>
                <a:gd name="connsiteY1" fmla="*/ 5035 h 117464"/>
                <a:gd name="connsiteX2" fmla="*/ 198098 w 198608"/>
                <a:gd name="connsiteY2" fmla="*/ 90760 h 117464"/>
                <a:gd name="connsiteX3" fmla="*/ 48079 w 198608"/>
                <a:gd name="connsiteY3" fmla="*/ 74092 h 117464"/>
                <a:gd name="connsiteX4" fmla="*/ 19504 w 198608"/>
                <a:gd name="connsiteY4" fmla="*/ 16941 h 117464"/>
                <a:gd name="connsiteX0" fmla="*/ 22267 w 201371"/>
                <a:gd name="connsiteY0" fmla="*/ 16941 h 111686"/>
                <a:gd name="connsiteX1" fmla="*/ 141329 w 201371"/>
                <a:gd name="connsiteY1" fmla="*/ 5035 h 111686"/>
                <a:gd name="connsiteX2" fmla="*/ 200861 w 201371"/>
                <a:gd name="connsiteY2" fmla="*/ 90760 h 111686"/>
                <a:gd name="connsiteX3" fmla="*/ 50842 w 201371"/>
                <a:gd name="connsiteY3" fmla="*/ 74092 h 111686"/>
                <a:gd name="connsiteX4" fmla="*/ 22267 w 201371"/>
                <a:gd name="connsiteY4" fmla="*/ 16941 h 111686"/>
                <a:gd name="connsiteX0" fmla="*/ 0 w 205116"/>
                <a:gd name="connsiteY0" fmla="*/ 17114 h 99658"/>
                <a:gd name="connsiteX1" fmla="*/ 119062 w 205116"/>
                <a:gd name="connsiteY1" fmla="*/ 5208 h 99658"/>
                <a:gd name="connsiteX2" fmla="*/ 204788 w 205116"/>
                <a:gd name="connsiteY2" fmla="*/ 93314 h 99658"/>
                <a:gd name="connsiteX3" fmla="*/ 28575 w 205116"/>
                <a:gd name="connsiteY3" fmla="*/ 74265 h 99658"/>
                <a:gd name="connsiteX4" fmla="*/ 0 w 205116"/>
                <a:gd name="connsiteY4" fmla="*/ 17114 h 99658"/>
                <a:gd name="connsiteX0" fmla="*/ 0 w 205116"/>
                <a:gd name="connsiteY0" fmla="*/ 12060 h 94604"/>
                <a:gd name="connsiteX1" fmla="*/ 119062 w 205116"/>
                <a:gd name="connsiteY1" fmla="*/ 154 h 94604"/>
                <a:gd name="connsiteX2" fmla="*/ 204788 w 205116"/>
                <a:gd name="connsiteY2" fmla="*/ 88260 h 94604"/>
                <a:gd name="connsiteX3" fmla="*/ 28575 w 205116"/>
                <a:gd name="connsiteY3" fmla="*/ 69211 h 94604"/>
                <a:gd name="connsiteX4" fmla="*/ 0 w 205116"/>
                <a:gd name="connsiteY4" fmla="*/ 12060 h 94604"/>
                <a:gd name="connsiteX0" fmla="*/ 0 w 205386"/>
                <a:gd name="connsiteY0" fmla="*/ 36097 h 118641"/>
                <a:gd name="connsiteX1" fmla="*/ 119062 w 205386"/>
                <a:gd name="connsiteY1" fmla="*/ 24191 h 118641"/>
                <a:gd name="connsiteX2" fmla="*/ 204788 w 205386"/>
                <a:gd name="connsiteY2" fmla="*/ 112297 h 118641"/>
                <a:gd name="connsiteX3" fmla="*/ 28575 w 205386"/>
                <a:gd name="connsiteY3" fmla="*/ 93248 h 118641"/>
                <a:gd name="connsiteX4" fmla="*/ 0 w 205386"/>
                <a:gd name="connsiteY4" fmla="*/ 36097 h 118641"/>
                <a:gd name="connsiteX0" fmla="*/ 0 w 208733"/>
                <a:gd name="connsiteY0" fmla="*/ 36097 h 118641"/>
                <a:gd name="connsiteX1" fmla="*/ 119062 w 208733"/>
                <a:gd name="connsiteY1" fmla="*/ 24191 h 118641"/>
                <a:gd name="connsiteX2" fmla="*/ 204788 w 208733"/>
                <a:gd name="connsiteY2" fmla="*/ 112297 h 118641"/>
                <a:gd name="connsiteX3" fmla="*/ 28575 w 208733"/>
                <a:gd name="connsiteY3" fmla="*/ 93248 h 118641"/>
                <a:gd name="connsiteX4" fmla="*/ 0 w 208733"/>
                <a:gd name="connsiteY4" fmla="*/ 36097 h 118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733" h="118641">
                  <a:moveTo>
                    <a:pt x="0" y="36097"/>
                  </a:moveTo>
                  <a:cubicBezTo>
                    <a:pt x="15081" y="24588"/>
                    <a:pt x="56356" y="-31371"/>
                    <a:pt x="119062" y="24191"/>
                  </a:cubicBezTo>
                  <a:cubicBezTo>
                    <a:pt x="181768" y="79753"/>
                    <a:pt x="221853" y="56338"/>
                    <a:pt x="204788" y="112297"/>
                  </a:cubicBezTo>
                  <a:cubicBezTo>
                    <a:pt x="199629" y="130156"/>
                    <a:pt x="62706" y="105948"/>
                    <a:pt x="28575" y="93248"/>
                  </a:cubicBezTo>
                  <a:cubicBezTo>
                    <a:pt x="-5556" y="80548"/>
                    <a:pt x="-15081" y="47606"/>
                    <a:pt x="0" y="360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52" name="Csoportba foglalás 51"/>
          <p:cNvGrpSpPr>
            <a:grpSpLocks noChangeAspect="1"/>
          </p:cNvGrpSpPr>
          <p:nvPr/>
        </p:nvGrpSpPr>
        <p:grpSpPr>
          <a:xfrm>
            <a:off x="4037711" y="1736472"/>
            <a:ext cx="2218911" cy="2168199"/>
            <a:chOff x="4037711" y="1736472"/>
            <a:chExt cx="2218911" cy="2168199"/>
          </a:xfrm>
        </p:grpSpPr>
        <p:sp>
          <p:nvSpPr>
            <p:cNvPr id="39" name="Ellipszis 38">
              <a:hlinkClick r:id="rId9" action="ppaction://hlinksldjump"/>
            </p:cNvPr>
            <p:cNvSpPr>
              <a:spLocks noChangeAspect="1"/>
            </p:cNvSpPr>
            <p:nvPr/>
          </p:nvSpPr>
          <p:spPr>
            <a:xfrm>
              <a:off x="4067944" y="1736472"/>
              <a:ext cx="2160000" cy="216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6" name="Lekerekített téglalap 65">
              <a:hlinkClick r:id="rId9" action="ppaction://hlinksldjump"/>
            </p:cNvPr>
            <p:cNvSpPr/>
            <p:nvPr/>
          </p:nvSpPr>
          <p:spPr>
            <a:xfrm rot="533507">
              <a:off x="4158251" y="2322742"/>
              <a:ext cx="2098371" cy="244286"/>
            </a:xfrm>
            <a:custGeom>
              <a:avLst/>
              <a:gdLst>
                <a:gd name="connsiteX0" fmla="*/ 0 w 2057636"/>
                <a:gd name="connsiteY0" fmla="*/ 37519 h 225107"/>
                <a:gd name="connsiteX1" fmla="*/ 37519 w 2057636"/>
                <a:gd name="connsiteY1" fmla="*/ 0 h 225107"/>
                <a:gd name="connsiteX2" fmla="*/ 2020117 w 2057636"/>
                <a:gd name="connsiteY2" fmla="*/ 0 h 225107"/>
                <a:gd name="connsiteX3" fmla="*/ 2057636 w 2057636"/>
                <a:gd name="connsiteY3" fmla="*/ 37519 h 225107"/>
                <a:gd name="connsiteX4" fmla="*/ 2057636 w 2057636"/>
                <a:gd name="connsiteY4" fmla="*/ 187588 h 225107"/>
                <a:gd name="connsiteX5" fmla="*/ 2020117 w 2057636"/>
                <a:gd name="connsiteY5" fmla="*/ 225107 h 225107"/>
                <a:gd name="connsiteX6" fmla="*/ 37519 w 2057636"/>
                <a:gd name="connsiteY6" fmla="*/ 225107 h 225107"/>
                <a:gd name="connsiteX7" fmla="*/ 0 w 2057636"/>
                <a:gd name="connsiteY7" fmla="*/ 187588 h 225107"/>
                <a:gd name="connsiteX8" fmla="*/ 0 w 2057636"/>
                <a:gd name="connsiteY8" fmla="*/ 37519 h 225107"/>
                <a:gd name="connsiteX0" fmla="*/ 0 w 2057636"/>
                <a:gd name="connsiteY0" fmla="*/ 37519 h 225107"/>
                <a:gd name="connsiteX1" fmla="*/ 37519 w 2057636"/>
                <a:gd name="connsiteY1" fmla="*/ 0 h 225107"/>
                <a:gd name="connsiteX2" fmla="*/ 2020117 w 2057636"/>
                <a:gd name="connsiteY2" fmla="*/ 0 h 225107"/>
                <a:gd name="connsiteX3" fmla="*/ 2003761 w 2057636"/>
                <a:gd name="connsiteY3" fmla="*/ 38235 h 225107"/>
                <a:gd name="connsiteX4" fmla="*/ 2057636 w 2057636"/>
                <a:gd name="connsiteY4" fmla="*/ 187588 h 225107"/>
                <a:gd name="connsiteX5" fmla="*/ 2020117 w 2057636"/>
                <a:gd name="connsiteY5" fmla="*/ 225107 h 225107"/>
                <a:gd name="connsiteX6" fmla="*/ 37519 w 2057636"/>
                <a:gd name="connsiteY6" fmla="*/ 225107 h 225107"/>
                <a:gd name="connsiteX7" fmla="*/ 0 w 2057636"/>
                <a:gd name="connsiteY7" fmla="*/ 187588 h 225107"/>
                <a:gd name="connsiteX8" fmla="*/ 0 w 2057636"/>
                <a:gd name="connsiteY8" fmla="*/ 37519 h 225107"/>
                <a:gd name="connsiteX0" fmla="*/ 0 w 2057636"/>
                <a:gd name="connsiteY0" fmla="*/ 37519 h 225107"/>
                <a:gd name="connsiteX1" fmla="*/ 37519 w 2057636"/>
                <a:gd name="connsiteY1" fmla="*/ 0 h 225107"/>
                <a:gd name="connsiteX2" fmla="*/ 1997532 w 2057636"/>
                <a:gd name="connsiteY2" fmla="*/ 3533 h 225107"/>
                <a:gd name="connsiteX3" fmla="*/ 2003761 w 2057636"/>
                <a:gd name="connsiteY3" fmla="*/ 38235 h 225107"/>
                <a:gd name="connsiteX4" fmla="*/ 2057636 w 2057636"/>
                <a:gd name="connsiteY4" fmla="*/ 187588 h 225107"/>
                <a:gd name="connsiteX5" fmla="*/ 2020117 w 2057636"/>
                <a:gd name="connsiteY5" fmla="*/ 225107 h 225107"/>
                <a:gd name="connsiteX6" fmla="*/ 37519 w 2057636"/>
                <a:gd name="connsiteY6" fmla="*/ 225107 h 225107"/>
                <a:gd name="connsiteX7" fmla="*/ 0 w 2057636"/>
                <a:gd name="connsiteY7" fmla="*/ 187588 h 225107"/>
                <a:gd name="connsiteX8" fmla="*/ 0 w 2057636"/>
                <a:gd name="connsiteY8" fmla="*/ 37519 h 225107"/>
                <a:gd name="connsiteX0" fmla="*/ 0 w 2057636"/>
                <a:gd name="connsiteY0" fmla="*/ 37519 h 225107"/>
                <a:gd name="connsiteX1" fmla="*/ 37519 w 2057636"/>
                <a:gd name="connsiteY1" fmla="*/ 0 h 225107"/>
                <a:gd name="connsiteX2" fmla="*/ 1997532 w 2057636"/>
                <a:gd name="connsiteY2" fmla="*/ 3533 h 225107"/>
                <a:gd name="connsiteX3" fmla="*/ 2030469 w 2057636"/>
                <a:gd name="connsiteY3" fmla="*/ 61051 h 225107"/>
                <a:gd name="connsiteX4" fmla="*/ 2057636 w 2057636"/>
                <a:gd name="connsiteY4" fmla="*/ 187588 h 225107"/>
                <a:gd name="connsiteX5" fmla="*/ 2020117 w 2057636"/>
                <a:gd name="connsiteY5" fmla="*/ 225107 h 225107"/>
                <a:gd name="connsiteX6" fmla="*/ 37519 w 2057636"/>
                <a:gd name="connsiteY6" fmla="*/ 225107 h 225107"/>
                <a:gd name="connsiteX7" fmla="*/ 0 w 2057636"/>
                <a:gd name="connsiteY7" fmla="*/ 187588 h 225107"/>
                <a:gd name="connsiteX8" fmla="*/ 0 w 2057636"/>
                <a:gd name="connsiteY8" fmla="*/ 37519 h 225107"/>
                <a:gd name="connsiteX0" fmla="*/ 0 w 2071231"/>
                <a:gd name="connsiteY0" fmla="*/ 37519 h 229922"/>
                <a:gd name="connsiteX1" fmla="*/ 37519 w 2071231"/>
                <a:gd name="connsiteY1" fmla="*/ 0 h 229922"/>
                <a:gd name="connsiteX2" fmla="*/ 1997532 w 2071231"/>
                <a:gd name="connsiteY2" fmla="*/ 3533 h 229922"/>
                <a:gd name="connsiteX3" fmla="*/ 2030469 w 2071231"/>
                <a:gd name="connsiteY3" fmla="*/ 61051 h 229922"/>
                <a:gd name="connsiteX4" fmla="*/ 2057636 w 2071231"/>
                <a:gd name="connsiteY4" fmla="*/ 187588 h 229922"/>
                <a:gd name="connsiteX5" fmla="*/ 2063290 w 2071231"/>
                <a:gd name="connsiteY5" fmla="*/ 229922 h 229922"/>
                <a:gd name="connsiteX6" fmla="*/ 37519 w 2071231"/>
                <a:gd name="connsiteY6" fmla="*/ 225107 h 229922"/>
                <a:gd name="connsiteX7" fmla="*/ 0 w 2071231"/>
                <a:gd name="connsiteY7" fmla="*/ 187588 h 229922"/>
                <a:gd name="connsiteX8" fmla="*/ 0 w 2071231"/>
                <a:gd name="connsiteY8" fmla="*/ 37519 h 229922"/>
                <a:gd name="connsiteX0" fmla="*/ 0 w 2076060"/>
                <a:gd name="connsiteY0" fmla="*/ 37519 h 229922"/>
                <a:gd name="connsiteX1" fmla="*/ 37519 w 2076060"/>
                <a:gd name="connsiteY1" fmla="*/ 0 h 229922"/>
                <a:gd name="connsiteX2" fmla="*/ 1997532 w 2076060"/>
                <a:gd name="connsiteY2" fmla="*/ 3533 h 229922"/>
                <a:gd name="connsiteX3" fmla="*/ 2030469 w 2076060"/>
                <a:gd name="connsiteY3" fmla="*/ 61051 h 229922"/>
                <a:gd name="connsiteX4" fmla="*/ 2057636 w 2076060"/>
                <a:gd name="connsiteY4" fmla="*/ 187588 h 229922"/>
                <a:gd name="connsiteX5" fmla="*/ 2063290 w 2076060"/>
                <a:gd name="connsiteY5" fmla="*/ 229922 h 229922"/>
                <a:gd name="connsiteX6" fmla="*/ 37519 w 2076060"/>
                <a:gd name="connsiteY6" fmla="*/ 225107 h 229922"/>
                <a:gd name="connsiteX7" fmla="*/ 0 w 2076060"/>
                <a:gd name="connsiteY7" fmla="*/ 187588 h 229922"/>
                <a:gd name="connsiteX8" fmla="*/ 0 w 2076060"/>
                <a:gd name="connsiteY8" fmla="*/ 37519 h 229922"/>
                <a:gd name="connsiteX0" fmla="*/ 0 w 2205099"/>
                <a:gd name="connsiteY0" fmla="*/ 37519 h 229922"/>
                <a:gd name="connsiteX1" fmla="*/ 37519 w 2205099"/>
                <a:gd name="connsiteY1" fmla="*/ 0 h 229922"/>
                <a:gd name="connsiteX2" fmla="*/ 1997532 w 2205099"/>
                <a:gd name="connsiteY2" fmla="*/ 3533 h 229922"/>
                <a:gd name="connsiteX3" fmla="*/ 2030469 w 2205099"/>
                <a:gd name="connsiteY3" fmla="*/ 61051 h 229922"/>
                <a:gd name="connsiteX4" fmla="*/ 2063290 w 2205099"/>
                <a:gd name="connsiteY4" fmla="*/ 229922 h 229922"/>
                <a:gd name="connsiteX5" fmla="*/ 37519 w 2205099"/>
                <a:gd name="connsiteY5" fmla="*/ 225107 h 229922"/>
                <a:gd name="connsiteX6" fmla="*/ 0 w 2205099"/>
                <a:gd name="connsiteY6" fmla="*/ 187588 h 229922"/>
                <a:gd name="connsiteX7" fmla="*/ 0 w 2205099"/>
                <a:gd name="connsiteY7" fmla="*/ 37519 h 229922"/>
                <a:gd name="connsiteX0" fmla="*/ 0 w 2063290"/>
                <a:gd name="connsiteY0" fmla="*/ 37519 h 229922"/>
                <a:gd name="connsiteX1" fmla="*/ 37519 w 2063290"/>
                <a:gd name="connsiteY1" fmla="*/ 0 h 229922"/>
                <a:gd name="connsiteX2" fmla="*/ 1997532 w 2063290"/>
                <a:gd name="connsiteY2" fmla="*/ 3533 h 229922"/>
                <a:gd name="connsiteX3" fmla="*/ 2030469 w 2063290"/>
                <a:gd name="connsiteY3" fmla="*/ 61051 h 229922"/>
                <a:gd name="connsiteX4" fmla="*/ 2063290 w 2063290"/>
                <a:gd name="connsiteY4" fmla="*/ 229922 h 229922"/>
                <a:gd name="connsiteX5" fmla="*/ 37519 w 2063290"/>
                <a:gd name="connsiteY5" fmla="*/ 225107 h 229922"/>
                <a:gd name="connsiteX6" fmla="*/ 0 w 2063290"/>
                <a:gd name="connsiteY6" fmla="*/ 187588 h 229922"/>
                <a:gd name="connsiteX7" fmla="*/ 0 w 2063290"/>
                <a:gd name="connsiteY7" fmla="*/ 37519 h 229922"/>
                <a:gd name="connsiteX0" fmla="*/ 0 w 2064139"/>
                <a:gd name="connsiteY0" fmla="*/ 37519 h 229922"/>
                <a:gd name="connsiteX1" fmla="*/ 37519 w 2064139"/>
                <a:gd name="connsiteY1" fmla="*/ 0 h 229922"/>
                <a:gd name="connsiteX2" fmla="*/ 1997532 w 2064139"/>
                <a:gd name="connsiteY2" fmla="*/ 3533 h 229922"/>
                <a:gd name="connsiteX3" fmla="*/ 2030469 w 2064139"/>
                <a:gd name="connsiteY3" fmla="*/ 61051 h 229922"/>
                <a:gd name="connsiteX4" fmla="*/ 2063290 w 2064139"/>
                <a:gd name="connsiteY4" fmla="*/ 229922 h 229922"/>
                <a:gd name="connsiteX5" fmla="*/ 37519 w 2064139"/>
                <a:gd name="connsiteY5" fmla="*/ 225107 h 229922"/>
                <a:gd name="connsiteX6" fmla="*/ 0 w 2064139"/>
                <a:gd name="connsiteY6" fmla="*/ 187588 h 229922"/>
                <a:gd name="connsiteX7" fmla="*/ 0 w 2064139"/>
                <a:gd name="connsiteY7" fmla="*/ 37519 h 229922"/>
                <a:gd name="connsiteX0" fmla="*/ 0 w 2075213"/>
                <a:gd name="connsiteY0" fmla="*/ 37519 h 228155"/>
                <a:gd name="connsiteX1" fmla="*/ 37519 w 2075213"/>
                <a:gd name="connsiteY1" fmla="*/ 0 h 228155"/>
                <a:gd name="connsiteX2" fmla="*/ 1997532 w 2075213"/>
                <a:gd name="connsiteY2" fmla="*/ 3533 h 228155"/>
                <a:gd name="connsiteX3" fmla="*/ 2030469 w 2075213"/>
                <a:gd name="connsiteY3" fmla="*/ 61051 h 228155"/>
                <a:gd name="connsiteX4" fmla="*/ 2074582 w 2075213"/>
                <a:gd name="connsiteY4" fmla="*/ 228155 h 228155"/>
                <a:gd name="connsiteX5" fmla="*/ 37519 w 2075213"/>
                <a:gd name="connsiteY5" fmla="*/ 225107 h 228155"/>
                <a:gd name="connsiteX6" fmla="*/ 0 w 2075213"/>
                <a:gd name="connsiteY6" fmla="*/ 187588 h 228155"/>
                <a:gd name="connsiteX7" fmla="*/ 0 w 2075213"/>
                <a:gd name="connsiteY7" fmla="*/ 37519 h 228155"/>
                <a:gd name="connsiteX0" fmla="*/ 0 w 2074582"/>
                <a:gd name="connsiteY0" fmla="*/ 37519 h 228155"/>
                <a:gd name="connsiteX1" fmla="*/ 37519 w 2074582"/>
                <a:gd name="connsiteY1" fmla="*/ 0 h 228155"/>
                <a:gd name="connsiteX2" fmla="*/ 1997532 w 2074582"/>
                <a:gd name="connsiteY2" fmla="*/ 3533 h 228155"/>
                <a:gd name="connsiteX3" fmla="*/ 2030469 w 2074582"/>
                <a:gd name="connsiteY3" fmla="*/ 61051 h 228155"/>
                <a:gd name="connsiteX4" fmla="*/ 2074582 w 2074582"/>
                <a:gd name="connsiteY4" fmla="*/ 228155 h 228155"/>
                <a:gd name="connsiteX5" fmla="*/ 37519 w 2074582"/>
                <a:gd name="connsiteY5" fmla="*/ 225107 h 228155"/>
                <a:gd name="connsiteX6" fmla="*/ 0 w 2074582"/>
                <a:gd name="connsiteY6" fmla="*/ 187588 h 228155"/>
                <a:gd name="connsiteX7" fmla="*/ 0 w 2074582"/>
                <a:gd name="connsiteY7" fmla="*/ 37519 h 228155"/>
                <a:gd name="connsiteX0" fmla="*/ 0 w 2074582"/>
                <a:gd name="connsiteY0" fmla="*/ 37519 h 228155"/>
                <a:gd name="connsiteX1" fmla="*/ 37519 w 2074582"/>
                <a:gd name="connsiteY1" fmla="*/ 0 h 228155"/>
                <a:gd name="connsiteX2" fmla="*/ 1997532 w 2074582"/>
                <a:gd name="connsiteY2" fmla="*/ 3533 h 228155"/>
                <a:gd name="connsiteX3" fmla="*/ 2030469 w 2074582"/>
                <a:gd name="connsiteY3" fmla="*/ 61051 h 228155"/>
                <a:gd name="connsiteX4" fmla="*/ 2074582 w 2074582"/>
                <a:gd name="connsiteY4" fmla="*/ 228155 h 228155"/>
                <a:gd name="connsiteX5" fmla="*/ 37519 w 2074582"/>
                <a:gd name="connsiteY5" fmla="*/ 225107 h 228155"/>
                <a:gd name="connsiteX6" fmla="*/ 0 w 2074582"/>
                <a:gd name="connsiteY6" fmla="*/ 187588 h 228155"/>
                <a:gd name="connsiteX7" fmla="*/ 0 w 2074582"/>
                <a:gd name="connsiteY7" fmla="*/ 37519 h 228155"/>
                <a:gd name="connsiteX0" fmla="*/ 0 w 2074582"/>
                <a:gd name="connsiteY0" fmla="*/ 44713 h 235349"/>
                <a:gd name="connsiteX1" fmla="*/ 130379 w 2074582"/>
                <a:gd name="connsiteY1" fmla="*/ 0 h 235349"/>
                <a:gd name="connsiteX2" fmla="*/ 1997532 w 2074582"/>
                <a:gd name="connsiteY2" fmla="*/ 10727 h 235349"/>
                <a:gd name="connsiteX3" fmla="*/ 2030469 w 2074582"/>
                <a:gd name="connsiteY3" fmla="*/ 68245 h 235349"/>
                <a:gd name="connsiteX4" fmla="*/ 2074582 w 2074582"/>
                <a:gd name="connsiteY4" fmla="*/ 235349 h 235349"/>
                <a:gd name="connsiteX5" fmla="*/ 37519 w 2074582"/>
                <a:gd name="connsiteY5" fmla="*/ 232301 h 235349"/>
                <a:gd name="connsiteX6" fmla="*/ 0 w 2074582"/>
                <a:gd name="connsiteY6" fmla="*/ 194782 h 235349"/>
                <a:gd name="connsiteX7" fmla="*/ 0 w 2074582"/>
                <a:gd name="connsiteY7" fmla="*/ 44713 h 235349"/>
                <a:gd name="connsiteX0" fmla="*/ 0 w 2074582"/>
                <a:gd name="connsiteY0" fmla="*/ 194782 h 235349"/>
                <a:gd name="connsiteX1" fmla="*/ 130379 w 2074582"/>
                <a:gd name="connsiteY1" fmla="*/ 0 h 235349"/>
                <a:gd name="connsiteX2" fmla="*/ 1997532 w 2074582"/>
                <a:gd name="connsiteY2" fmla="*/ 10727 h 235349"/>
                <a:gd name="connsiteX3" fmla="*/ 2030469 w 2074582"/>
                <a:gd name="connsiteY3" fmla="*/ 68245 h 235349"/>
                <a:gd name="connsiteX4" fmla="*/ 2074582 w 2074582"/>
                <a:gd name="connsiteY4" fmla="*/ 235349 h 235349"/>
                <a:gd name="connsiteX5" fmla="*/ 37519 w 2074582"/>
                <a:gd name="connsiteY5" fmla="*/ 232301 h 235349"/>
                <a:gd name="connsiteX6" fmla="*/ 0 w 2074582"/>
                <a:gd name="connsiteY6" fmla="*/ 194782 h 235349"/>
                <a:gd name="connsiteX0" fmla="*/ 202352 w 2239415"/>
                <a:gd name="connsiteY0" fmla="*/ 232301 h 235349"/>
                <a:gd name="connsiteX1" fmla="*/ 295212 w 2239415"/>
                <a:gd name="connsiteY1" fmla="*/ 0 h 235349"/>
                <a:gd name="connsiteX2" fmla="*/ 2162365 w 2239415"/>
                <a:gd name="connsiteY2" fmla="*/ 10727 h 235349"/>
                <a:gd name="connsiteX3" fmla="*/ 2195302 w 2239415"/>
                <a:gd name="connsiteY3" fmla="*/ 68245 h 235349"/>
                <a:gd name="connsiteX4" fmla="*/ 2239415 w 2239415"/>
                <a:gd name="connsiteY4" fmla="*/ 235349 h 235349"/>
                <a:gd name="connsiteX5" fmla="*/ 202352 w 2239415"/>
                <a:gd name="connsiteY5" fmla="*/ 232301 h 235349"/>
                <a:gd name="connsiteX0" fmla="*/ 67082 w 2104145"/>
                <a:gd name="connsiteY0" fmla="*/ 232301 h 235349"/>
                <a:gd name="connsiteX1" fmla="*/ 159942 w 2104145"/>
                <a:gd name="connsiteY1" fmla="*/ 0 h 235349"/>
                <a:gd name="connsiteX2" fmla="*/ 2027095 w 2104145"/>
                <a:gd name="connsiteY2" fmla="*/ 10727 h 235349"/>
                <a:gd name="connsiteX3" fmla="*/ 2060032 w 2104145"/>
                <a:gd name="connsiteY3" fmla="*/ 68245 h 235349"/>
                <a:gd name="connsiteX4" fmla="*/ 2104145 w 2104145"/>
                <a:gd name="connsiteY4" fmla="*/ 235349 h 235349"/>
                <a:gd name="connsiteX5" fmla="*/ 67082 w 2104145"/>
                <a:gd name="connsiteY5" fmla="*/ 232301 h 235349"/>
                <a:gd name="connsiteX0" fmla="*/ 0 w 2037063"/>
                <a:gd name="connsiteY0" fmla="*/ 232301 h 235349"/>
                <a:gd name="connsiteX1" fmla="*/ 92860 w 2037063"/>
                <a:gd name="connsiteY1" fmla="*/ 0 h 235349"/>
                <a:gd name="connsiteX2" fmla="*/ 1960013 w 2037063"/>
                <a:gd name="connsiteY2" fmla="*/ 10727 h 235349"/>
                <a:gd name="connsiteX3" fmla="*/ 1992950 w 2037063"/>
                <a:gd name="connsiteY3" fmla="*/ 68245 h 235349"/>
                <a:gd name="connsiteX4" fmla="*/ 2037063 w 2037063"/>
                <a:gd name="connsiteY4" fmla="*/ 235349 h 235349"/>
                <a:gd name="connsiteX5" fmla="*/ 0 w 2037063"/>
                <a:gd name="connsiteY5" fmla="*/ 232301 h 235349"/>
                <a:gd name="connsiteX0" fmla="*/ 2907 w 2039970"/>
                <a:gd name="connsiteY0" fmla="*/ 241238 h 244286"/>
                <a:gd name="connsiteX1" fmla="*/ 79372 w 2039970"/>
                <a:gd name="connsiteY1" fmla="*/ 0 h 244286"/>
                <a:gd name="connsiteX2" fmla="*/ 1962920 w 2039970"/>
                <a:gd name="connsiteY2" fmla="*/ 19664 h 244286"/>
                <a:gd name="connsiteX3" fmla="*/ 1995857 w 2039970"/>
                <a:gd name="connsiteY3" fmla="*/ 77182 h 244286"/>
                <a:gd name="connsiteX4" fmla="*/ 2039970 w 2039970"/>
                <a:gd name="connsiteY4" fmla="*/ 244286 h 244286"/>
                <a:gd name="connsiteX5" fmla="*/ 2907 w 2039970"/>
                <a:gd name="connsiteY5" fmla="*/ 241238 h 244286"/>
                <a:gd name="connsiteX0" fmla="*/ 0 w 2037063"/>
                <a:gd name="connsiteY0" fmla="*/ 241238 h 244286"/>
                <a:gd name="connsiteX1" fmla="*/ 76465 w 2037063"/>
                <a:gd name="connsiteY1" fmla="*/ 0 h 244286"/>
                <a:gd name="connsiteX2" fmla="*/ 1960013 w 2037063"/>
                <a:gd name="connsiteY2" fmla="*/ 19664 h 244286"/>
                <a:gd name="connsiteX3" fmla="*/ 1992950 w 2037063"/>
                <a:gd name="connsiteY3" fmla="*/ 77182 h 244286"/>
                <a:gd name="connsiteX4" fmla="*/ 2037063 w 2037063"/>
                <a:gd name="connsiteY4" fmla="*/ 244286 h 244286"/>
                <a:gd name="connsiteX5" fmla="*/ 0 w 2037063"/>
                <a:gd name="connsiteY5" fmla="*/ 241238 h 244286"/>
                <a:gd name="connsiteX0" fmla="*/ 0 w 2044974"/>
                <a:gd name="connsiteY0" fmla="*/ 238652 h 244286"/>
                <a:gd name="connsiteX1" fmla="*/ 84376 w 2044974"/>
                <a:gd name="connsiteY1" fmla="*/ 0 h 244286"/>
                <a:gd name="connsiteX2" fmla="*/ 1967924 w 2044974"/>
                <a:gd name="connsiteY2" fmla="*/ 19664 h 244286"/>
                <a:gd name="connsiteX3" fmla="*/ 2000861 w 2044974"/>
                <a:gd name="connsiteY3" fmla="*/ 77182 h 244286"/>
                <a:gd name="connsiteX4" fmla="*/ 2044974 w 2044974"/>
                <a:gd name="connsiteY4" fmla="*/ 244286 h 244286"/>
                <a:gd name="connsiteX5" fmla="*/ 0 w 2044974"/>
                <a:gd name="connsiteY5" fmla="*/ 238652 h 244286"/>
                <a:gd name="connsiteX0" fmla="*/ 0 w 2044974"/>
                <a:gd name="connsiteY0" fmla="*/ 238652 h 244286"/>
                <a:gd name="connsiteX1" fmla="*/ 84376 w 2044974"/>
                <a:gd name="connsiteY1" fmla="*/ 0 h 244286"/>
                <a:gd name="connsiteX2" fmla="*/ 1967924 w 2044974"/>
                <a:gd name="connsiteY2" fmla="*/ 19664 h 244286"/>
                <a:gd name="connsiteX3" fmla="*/ 2000861 w 2044974"/>
                <a:gd name="connsiteY3" fmla="*/ 77182 h 244286"/>
                <a:gd name="connsiteX4" fmla="*/ 2044974 w 2044974"/>
                <a:gd name="connsiteY4" fmla="*/ 244286 h 244286"/>
                <a:gd name="connsiteX5" fmla="*/ 0 w 2044974"/>
                <a:gd name="connsiteY5" fmla="*/ 238652 h 244286"/>
                <a:gd name="connsiteX0" fmla="*/ 0 w 2044974"/>
                <a:gd name="connsiteY0" fmla="*/ 238652 h 244286"/>
                <a:gd name="connsiteX1" fmla="*/ 84376 w 2044974"/>
                <a:gd name="connsiteY1" fmla="*/ 0 h 244286"/>
                <a:gd name="connsiteX2" fmla="*/ 1967924 w 2044974"/>
                <a:gd name="connsiteY2" fmla="*/ 19664 h 244286"/>
                <a:gd name="connsiteX3" fmla="*/ 2000861 w 2044974"/>
                <a:gd name="connsiteY3" fmla="*/ 77182 h 244286"/>
                <a:gd name="connsiteX4" fmla="*/ 2044974 w 2044974"/>
                <a:gd name="connsiteY4" fmla="*/ 244286 h 244286"/>
                <a:gd name="connsiteX5" fmla="*/ 0 w 2044974"/>
                <a:gd name="connsiteY5" fmla="*/ 238652 h 24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4974" h="244286">
                  <a:moveTo>
                    <a:pt x="0" y="238652"/>
                  </a:moveTo>
                  <a:cubicBezTo>
                    <a:pt x="58382" y="45484"/>
                    <a:pt x="-29478" y="249571"/>
                    <a:pt x="84376" y="0"/>
                  </a:cubicBezTo>
                  <a:lnTo>
                    <a:pt x="1967924" y="19664"/>
                  </a:lnTo>
                  <a:cubicBezTo>
                    <a:pt x="1988645" y="19664"/>
                    <a:pt x="2000861" y="56461"/>
                    <a:pt x="2000861" y="77182"/>
                  </a:cubicBezTo>
                  <a:cubicBezTo>
                    <a:pt x="2011821" y="114913"/>
                    <a:pt x="2016563" y="130669"/>
                    <a:pt x="2044974" y="244286"/>
                  </a:cubicBezTo>
                  <a:lnTo>
                    <a:pt x="0" y="238652"/>
                  </a:lnTo>
                  <a:close/>
                </a:path>
              </a:pathLst>
            </a:custGeom>
            <a:solidFill>
              <a:schemeClr val="accent6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8" name="Lekerekített téglalap 65">
              <a:hlinkClick r:id="rId9" action="ppaction://hlinksldjump"/>
            </p:cNvPr>
            <p:cNvSpPr/>
            <p:nvPr/>
          </p:nvSpPr>
          <p:spPr>
            <a:xfrm rot="11380496">
              <a:off x="4037711" y="3078711"/>
              <a:ext cx="2098371" cy="244286"/>
            </a:xfrm>
            <a:custGeom>
              <a:avLst/>
              <a:gdLst>
                <a:gd name="connsiteX0" fmla="*/ 0 w 2057636"/>
                <a:gd name="connsiteY0" fmla="*/ 37519 h 225107"/>
                <a:gd name="connsiteX1" fmla="*/ 37519 w 2057636"/>
                <a:gd name="connsiteY1" fmla="*/ 0 h 225107"/>
                <a:gd name="connsiteX2" fmla="*/ 2020117 w 2057636"/>
                <a:gd name="connsiteY2" fmla="*/ 0 h 225107"/>
                <a:gd name="connsiteX3" fmla="*/ 2057636 w 2057636"/>
                <a:gd name="connsiteY3" fmla="*/ 37519 h 225107"/>
                <a:gd name="connsiteX4" fmla="*/ 2057636 w 2057636"/>
                <a:gd name="connsiteY4" fmla="*/ 187588 h 225107"/>
                <a:gd name="connsiteX5" fmla="*/ 2020117 w 2057636"/>
                <a:gd name="connsiteY5" fmla="*/ 225107 h 225107"/>
                <a:gd name="connsiteX6" fmla="*/ 37519 w 2057636"/>
                <a:gd name="connsiteY6" fmla="*/ 225107 h 225107"/>
                <a:gd name="connsiteX7" fmla="*/ 0 w 2057636"/>
                <a:gd name="connsiteY7" fmla="*/ 187588 h 225107"/>
                <a:gd name="connsiteX8" fmla="*/ 0 w 2057636"/>
                <a:gd name="connsiteY8" fmla="*/ 37519 h 225107"/>
                <a:gd name="connsiteX0" fmla="*/ 0 w 2057636"/>
                <a:gd name="connsiteY0" fmla="*/ 37519 h 225107"/>
                <a:gd name="connsiteX1" fmla="*/ 37519 w 2057636"/>
                <a:gd name="connsiteY1" fmla="*/ 0 h 225107"/>
                <a:gd name="connsiteX2" fmla="*/ 2020117 w 2057636"/>
                <a:gd name="connsiteY2" fmla="*/ 0 h 225107"/>
                <a:gd name="connsiteX3" fmla="*/ 2003761 w 2057636"/>
                <a:gd name="connsiteY3" fmla="*/ 38235 h 225107"/>
                <a:gd name="connsiteX4" fmla="*/ 2057636 w 2057636"/>
                <a:gd name="connsiteY4" fmla="*/ 187588 h 225107"/>
                <a:gd name="connsiteX5" fmla="*/ 2020117 w 2057636"/>
                <a:gd name="connsiteY5" fmla="*/ 225107 h 225107"/>
                <a:gd name="connsiteX6" fmla="*/ 37519 w 2057636"/>
                <a:gd name="connsiteY6" fmla="*/ 225107 h 225107"/>
                <a:gd name="connsiteX7" fmla="*/ 0 w 2057636"/>
                <a:gd name="connsiteY7" fmla="*/ 187588 h 225107"/>
                <a:gd name="connsiteX8" fmla="*/ 0 w 2057636"/>
                <a:gd name="connsiteY8" fmla="*/ 37519 h 225107"/>
                <a:gd name="connsiteX0" fmla="*/ 0 w 2057636"/>
                <a:gd name="connsiteY0" fmla="*/ 37519 h 225107"/>
                <a:gd name="connsiteX1" fmla="*/ 37519 w 2057636"/>
                <a:gd name="connsiteY1" fmla="*/ 0 h 225107"/>
                <a:gd name="connsiteX2" fmla="*/ 1997532 w 2057636"/>
                <a:gd name="connsiteY2" fmla="*/ 3533 h 225107"/>
                <a:gd name="connsiteX3" fmla="*/ 2003761 w 2057636"/>
                <a:gd name="connsiteY3" fmla="*/ 38235 h 225107"/>
                <a:gd name="connsiteX4" fmla="*/ 2057636 w 2057636"/>
                <a:gd name="connsiteY4" fmla="*/ 187588 h 225107"/>
                <a:gd name="connsiteX5" fmla="*/ 2020117 w 2057636"/>
                <a:gd name="connsiteY5" fmla="*/ 225107 h 225107"/>
                <a:gd name="connsiteX6" fmla="*/ 37519 w 2057636"/>
                <a:gd name="connsiteY6" fmla="*/ 225107 h 225107"/>
                <a:gd name="connsiteX7" fmla="*/ 0 w 2057636"/>
                <a:gd name="connsiteY7" fmla="*/ 187588 h 225107"/>
                <a:gd name="connsiteX8" fmla="*/ 0 w 2057636"/>
                <a:gd name="connsiteY8" fmla="*/ 37519 h 225107"/>
                <a:gd name="connsiteX0" fmla="*/ 0 w 2057636"/>
                <a:gd name="connsiteY0" fmla="*/ 37519 h 225107"/>
                <a:gd name="connsiteX1" fmla="*/ 37519 w 2057636"/>
                <a:gd name="connsiteY1" fmla="*/ 0 h 225107"/>
                <a:gd name="connsiteX2" fmla="*/ 1997532 w 2057636"/>
                <a:gd name="connsiteY2" fmla="*/ 3533 h 225107"/>
                <a:gd name="connsiteX3" fmla="*/ 2030469 w 2057636"/>
                <a:gd name="connsiteY3" fmla="*/ 61051 h 225107"/>
                <a:gd name="connsiteX4" fmla="*/ 2057636 w 2057636"/>
                <a:gd name="connsiteY4" fmla="*/ 187588 h 225107"/>
                <a:gd name="connsiteX5" fmla="*/ 2020117 w 2057636"/>
                <a:gd name="connsiteY5" fmla="*/ 225107 h 225107"/>
                <a:gd name="connsiteX6" fmla="*/ 37519 w 2057636"/>
                <a:gd name="connsiteY6" fmla="*/ 225107 h 225107"/>
                <a:gd name="connsiteX7" fmla="*/ 0 w 2057636"/>
                <a:gd name="connsiteY7" fmla="*/ 187588 h 225107"/>
                <a:gd name="connsiteX8" fmla="*/ 0 w 2057636"/>
                <a:gd name="connsiteY8" fmla="*/ 37519 h 225107"/>
                <a:gd name="connsiteX0" fmla="*/ 0 w 2071231"/>
                <a:gd name="connsiteY0" fmla="*/ 37519 h 229922"/>
                <a:gd name="connsiteX1" fmla="*/ 37519 w 2071231"/>
                <a:gd name="connsiteY1" fmla="*/ 0 h 229922"/>
                <a:gd name="connsiteX2" fmla="*/ 1997532 w 2071231"/>
                <a:gd name="connsiteY2" fmla="*/ 3533 h 229922"/>
                <a:gd name="connsiteX3" fmla="*/ 2030469 w 2071231"/>
                <a:gd name="connsiteY3" fmla="*/ 61051 h 229922"/>
                <a:gd name="connsiteX4" fmla="*/ 2057636 w 2071231"/>
                <a:gd name="connsiteY4" fmla="*/ 187588 h 229922"/>
                <a:gd name="connsiteX5" fmla="*/ 2063290 w 2071231"/>
                <a:gd name="connsiteY5" fmla="*/ 229922 h 229922"/>
                <a:gd name="connsiteX6" fmla="*/ 37519 w 2071231"/>
                <a:gd name="connsiteY6" fmla="*/ 225107 h 229922"/>
                <a:gd name="connsiteX7" fmla="*/ 0 w 2071231"/>
                <a:gd name="connsiteY7" fmla="*/ 187588 h 229922"/>
                <a:gd name="connsiteX8" fmla="*/ 0 w 2071231"/>
                <a:gd name="connsiteY8" fmla="*/ 37519 h 229922"/>
                <a:gd name="connsiteX0" fmla="*/ 0 w 2076060"/>
                <a:gd name="connsiteY0" fmla="*/ 37519 h 229922"/>
                <a:gd name="connsiteX1" fmla="*/ 37519 w 2076060"/>
                <a:gd name="connsiteY1" fmla="*/ 0 h 229922"/>
                <a:gd name="connsiteX2" fmla="*/ 1997532 w 2076060"/>
                <a:gd name="connsiteY2" fmla="*/ 3533 h 229922"/>
                <a:gd name="connsiteX3" fmla="*/ 2030469 w 2076060"/>
                <a:gd name="connsiteY3" fmla="*/ 61051 h 229922"/>
                <a:gd name="connsiteX4" fmla="*/ 2057636 w 2076060"/>
                <a:gd name="connsiteY4" fmla="*/ 187588 h 229922"/>
                <a:gd name="connsiteX5" fmla="*/ 2063290 w 2076060"/>
                <a:gd name="connsiteY5" fmla="*/ 229922 h 229922"/>
                <a:gd name="connsiteX6" fmla="*/ 37519 w 2076060"/>
                <a:gd name="connsiteY6" fmla="*/ 225107 h 229922"/>
                <a:gd name="connsiteX7" fmla="*/ 0 w 2076060"/>
                <a:gd name="connsiteY7" fmla="*/ 187588 h 229922"/>
                <a:gd name="connsiteX8" fmla="*/ 0 w 2076060"/>
                <a:gd name="connsiteY8" fmla="*/ 37519 h 229922"/>
                <a:gd name="connsiteX0" fmla="*/ 0 w 2205099"/>
                <a:gd name="connsiteY0" fmla="*/ 37519 h 229922"/>
                <a:gd name="connsiteX1" fmla="*/ 37519 w 2205099"/>
                <a:gd name="connsiteY1" fmla="*/ 0 h 229922"/>
                <a:gd name="connsiteX2" fmla="*/ 1997532 w 2205099"/>
                <a:gd name="connsiteY2" fmla="*/ 3533 h 229922"/>
                <a:gd name="connsiteX3" fmla="*/ 2030469 w 2205099"/>
                <a:gd name="connsiteY3" fmla="*/ 61051 h 229922"/>
                <a:gd name="connsiteX4" fmla="*/ 2063290 w 2205099"/>
                <a:gd name="connsiteY4" fmla="*/ 229922 h 229922"/>
                <a:gd name="connsiteX5" fmla="*/ 37519 w 2205099"/>
                <a:gd name="connsiteY5" fmla="*/ 225107 h 229922"/>
                <a:gd name="connsiteX6" fmla="*/ 0 w 2205099"/>
                <a:gd name="connsiteY6" fmla="*/ 187588 h 229922"/>
                <a:gd name="connsiteX7" fmla="*/ 0 w 2205099"/>
                <a:gd name="connsiteY7" fmla="*/ 37519 h 229922"/>
                <a:gd name="connsiteX0" fmla="*/ 0 w 2063290"/>
                <a:gd name="connsiteY0" fmla="*/ 37519 h 229922"/>
                <a:gd name="connsiteX1" fmla="*/ 37519 w 2063290"/>
                <a:gd name="connsiteY1" fmla="*/ 0 h 229922"/>
                <a:gd name="connsiteX2" fmla="*/ 1997532 w 2063290"/>
                <a:gd name="connsiteY2" fmla="*/ 3533 h 229922"/>
                <a:gd name="connsiteX3" fmla="*/ 2030469 w 2063290"/>
                <a:gd name="connsiteY3" fmla="*/ 61051 h 229922"/>
                <a:gd name="connsiteX4" fmla="*/ 2063290 w 2063290"/>
                <a:gd name="connsiteY4" fmla="*/ 229922 h 229922"/>
                <a:gd name="connsiteX5" fmla="*/ 37519 w 2063290"/>
                <a:gd name="connsiteY5" fmla="*/ 225107 h 229922"/>
                <a:gd name="connsiteX6" fmla="*/ 0 w 2063290"/>
                <a:gd name="connsiteY6" fmla="*/ 187588 h 229922"/>
                <a:gd name="connsiteX7" fmla="*/ 0 w 2063290"/>
                <a:gd name="connsiteY7" fmla="*/ 37519 h 229922"/>
                <a:gd name="connsiteX0" fmla="*/ 0 w 2064139"/>
                <a:gd name="connsiteY0" fmla="*/ 37519 h 229922"/>
                <a:gd name="connsiteX1" fmla="*/ 37519 w 2064139"/>
                <a:gd name="connsiteY1" fmla="*/ 0 h 229922"/>
                <a:gd name="connsiteX2" fmla="*/ 1997532 w 2064139"/>
                <a:gd name="connsiteY2" fmla="*/ 3533 h 229922"/>
                <a:gd name="connsiteX3" fmla="*/ 2030469 w 2064139"/>
                <a:gd name="connsiteY3" fmla="*/ 61051 h 229922"/>
                <a:gd name="connsiteX4" fmla="*/ 2063290 w 2064139"/>
                <a:gd name="connsiteY4" fmla="*/ 229922 h 229922"/>
                <a:gd name="connsiteX5" fmla="*/ 37519 w 2064139"/>
                <a:gd name="connsiteY5" fmla="*/ 225107 h 229922"/>
                <a:gd name="connsiteX6" fmla="*/ 0 w 2064139"/>
                <a:gd name="connsiteY6" fmla="*/ 187588 h 229922"/>
                <a:gd name="connsiteX7" fmla="*/ 0 w 2064139"/>
                <a:gd name="connsiteY7" fmla="*/ 37519 h 229922"/>
                <a:gd name="connsiteX0" fmla="*/ 0 w 2075213"/>
                <a:gd name="connsiteY0" fmla="*/ 37519 h 228155"/>
                <a:gd name="connsiteX1" fmla="*/ 37519 w 2075213"/>
                <a:gd name="connsiteY1" fmla="*/ 0 h 228155"/>
                <a:gd name="connsiteX2" fmla="*/ 1997532 w 2075213"/>
                <a:gd name="connsiteY2" fmla="*/ 3533 h 228155"/>
                <a:gd name="connsiteX3" fmla="*/ 2030469 w 2075213"/>
                <a:gd name="connsiteY3" fmla="*/ 61051 h 228155"/>
                <a:gd name="connsiteX4" fmla="*/ 2074582 w 2075213"/>
                <a:gd name="connsiteY4" fmla="*/ 228155 h 228155"/>
                <a:gd name="connsiteX5" fmla="*/ 37519 w 2075213"/>
                <a:gd name="connsiteY5" fmla="*/ 225107 h 228155"/>
                <a:gd name="connsiteX6" fmla="*/ 0 w 2075213"/>
                <a:gd name="connsiteY6" fmla="*/ 187588 h 228155"/>
                <a:gd name="connsiteX7" fmla="*/ 0 w 2075213"/>
                <a:gd name="connsiteY7" fmla="*/ 37519 h 228155"/>
                <a:gd name="connsiteX0" fmla="*/ 0 w 2074582"/>
                <a:gd name="connsiteY0" fmla="*/ 37519 h 228155"/>
                <a:gd name="connsiteX1" fmla="*/ 37519 w 2074582"/>
                <a:gd name="connsiteY1" fmla="*/ 0 h 228155"/>
                <a:gd name="connsiteX2" fmla="*/ 1997532 w 2074582"/>
                <a:gd name="connsiteY2" fmla="*/ 3533 h 228155"/>
                <a:gd name="connsiteX3" fmla="*/ 2030469 w 2074582"/>
                <a:gd name="connsiteY3" fmla="*/ 61051 h 228155"/>
                <a:gd name="connsiteX4" fmla="*/ 2074582 w 2074582"/>
                <a:gd name="connsiteY4" fmla="*/ 228155 h 228155"/>
                <a:gd name="connsiteX5" fmla="*/ 37519 w 2074582"/>
                <a:gd name="connsiteY5" fmla="*/ 225107 h 228155"/>
                <a:gd name="connsiteX6" fmla="*/ 0 w 2074582"/>
                <a:gd name="connsiteY6" fmla="*/ 187588 h 228155"/>
                <a:gd name="connsiteX7" fmla="*/ 0 w 2074582"/>
                <a:gd name="connsiteY7" fmla="*/ 37519 h 228155"/>
                <a:gd name="connsiteX0" fmla="*/ 0 w 2074582"/>
                <a:gd name="connsiteY0" fmla="*/ 37519 h 228155"/>
                <a:gd name="connsiteX1" fmla="*/ 37519 w 2074582"/>
                <a:gd name="connsiteY1" fmla="*/ 0 h 228155"/>
                <a:gd name="connsiteX2" fmla="*/ 1997532 w 2074582"/>
                <a:gd name="connsiteY2" fmla="*/ 3533 h 228155"/>
                <a:gd name="connsiteX3" fmla="*/ 2030469 w 2074582"/>
                <a:gd name="connsiteY3" fmla="*/ 61051 h 228155"/>
                <a:gd name="connsiteX4" fmla="*/ 2074582 w 2074582"/>
                <a:gd name="connsiteY4" fmla="*/ 228155 h 228155"/>
                <a:gd name="connsiteX5" fmla="*/ 37519 w 2074582"/>
                <a:gd name="connsiteY5" fmla="*/ 225107 h 228155"/>
                <a:gd name="connsiteX6" fmla="*/ 0 w 2074582"/>
                <a:gd name="connsiteY6" fmla="*/ 187588 h 228155"/>
                <a:gd name="connsiteX7" fmla="*/ 0 w 2074582"/>
                <a:gd name="connsiteY7" fmla="*/ 37519 h 228155"/>
                <a:gd name="connsiteX0" fmla="*/ 0 w 2074582"/>
                <a:gd name="connsiteY0" fmla="*/ 44713 h 235349"/>
                <a:gd name="connsiteX1" fmla="*/ 130379 w 2074582"/>
                <a:gd name="connsiteY1" fmla="*/ 0 h 235349"/>
                <a:gd name="connsiteX2" fmla="*/ 1997532 w 2074582"/>
                <a:gd name="connsiteY2" fmla="*/ 10727 h 235349"/>
                <a:gd name="connsiteX3" fmla="*/ 2030469 w 2074582"/>
                <a:gd name="connsiteY3" fmla="*/ 68245 h 235349"/>
                <a:gd name="connsiteX4" fmla="*/ 2074582 w 2074582"/>
                <a:gd name="connsiteY4" fmla="*/ 235349 h 235349"/>
                <a:gd name="connsiteX5" fmla="*/ 37519 w 2074582"/>
                <a:gd name="connsiteY5" fmla="*/ 232301 h 235349"/>
                <a:gd name="connsiteX6" fmla="*/ 0 w 2074582"/>
                <a:gd name="connsiteY6" fmla="*/ 194782 h 235349"/>
                <a:gd name="connsiteX7" fmla="*/ 0 w 2074582"/>
                <a:gd name="connsiteY7" fmla="*/ 44713 h 235349"/>
                <a:gd name="connsiteX0" fmla="*/ 0 w 2074582"/>
                <a:gd name="connsiteY0" fmla="*/ 194782 h 235349"/>
                <a:gd name="connsiteX1" fmla="*/ 130379 w 2074582"/>
                <a:gd name="connsiteY1" fmla="*/ 0 h 235349"/>
                <a:gd name="connsiteX2" fmla="*/ 1997532 w 2074582"/>
                <a:gd name="connsiteY2" fmla="*/ 10727 h 235349"/>
                <a:gd name="connsiteX3" fmla="*/ 2030469 w 2074582"/>
                <a:gd name="connsiteY3" fmla="*/ 68245 h 235349"/>
                <a:gd name="connsiteX4" fmla="*/ 2074582 w 2074582"/>
                <a:gd name="connsiteY4" fmla="*/ 235349 h 235349"/>
                <a:gd name="connsiteX5" fmla="*/ 37519 w 2074582"/>
                <a:gd name="connsiteY5" fmla="*/ 232301 h 235349"/>
                <a:gd name="connsiteX6" fmla="*/ 0 w 2074582"/>
                <a:gd name="connsiteY6" fmla="*/ 194782 h 235349"/>
                <a:gd name="connsiteX0" fmla="*/ 202352 w 2239415"/>
                <a:gd name="connsiteY0" fmla="*/ 232301 h 235349"/>
                <a:gd name="connsiteX1" fmla="*/ 295212 w 2239415"/>
                <a:gd name="connsiteY1" fmla="*/ 0 h 235349"/>
                <a:gd name="connsiteX2" fmla="*/ 2162365 w 2239415"/>
                <a:gd name="connsiteY2" fmla="*/ 10727 h 235349"/>
                <a:gd name="connsiteX3" fmla="*/ 2195302 w 2239415"/>
                <a:gd name="connsiteY3" fmla="*/ 68245 h 235349"/>
                <a:gd name="connsiteX4" fmla="*/ 2239415 w 2239415"/>
                <a:gd name="connsiteY4" fmla="*/ 235349 h 235349"/>
                <a:gd name="connsiteX5" fmla="*/ 202352 w 2239415"/>
                <a:gd name="connsiteY5" fmla="*/ 232301 h 235349"/>
                <a:gd name="connsiteX0" fmla="*/ 67082 w 2104145"/>
                <a:gd name="connsiteY0" fmla="*/ 232301 h 235349"/>
                <a:gd name="connsiteX1" fmla="*/ 159942 w 2104145"/>
                <a:gd name="connsiteY1" fmla="*/ 0 h 235349"/>
                <a:gd name="connsiteX2" fmla="*/ 2027095 w 2104145"/>
                <a:gd name="connsiteY2" fmla="*/ 10727 h 235349"/>
                <a:gd name="connsiteX3" fmla="*/ 2060032 w 2104145"/>
                <a:gd name="connsiteY3" fmla="*/ 68245 h 235349"/>
                <a:gd name="connsiteX4" fmla="*/ 2104145 w 2104145"/>
                <a:gd name="connsiteY4" fmla="*/ 235349 h 235349"/>
                <a:gd name="connsiteX5" fmla="*/ 67082 w 2104145"/>
                <a:gd name="connsiteY5" fmla="*/ 232301 h 235349"/>
                <a:gd name="connsiteX0" fmla="*/ 0 w 2037063"/>
                <a:gd name="connsiteY0" fmla="*/ 232301 h 235349"/>
                <a:gd name="connsiteX1" fmla="*/ 92860 w 2037063"/>
                <a:gd name="connsiteY1" fmla="*/ 0 h 235349"/>
                <a:gd name="connsiteX2" fmla="*/ 1960013 w 2037063"/>
                <a:gd name="connsiteY2" fmla="*/ 10727 h 235349"/>
                <a:gd name="connsiteX3" fmla="*/ 1992950 w 2037063"/>
                <a:gd name="connsiteY3" fmla="*/ 68245 h 235349"/>
                <a:gd name="connsiteX4" fmla="*/ 2037063 w 2037063"/>
                <a:gd name="connsiteY4" fmla="*/ 235349 h 235349"/>
                <a:gd name="connsiteX5" fmla="*/ 0 w 2037063"/>
                <a:gd name="connsiteY5" fmla="*/ 232301 h 235349"/>
                <a:gd name="connsiteX0" fmla="*/ 2907 w 2039970"/>
                <a:gd name="connsiteY0" fmla="*/ 241238 h 244286"/>
                <a:gd name="connsiteX1" fmla="*/ 79372 w 2039970"/>
                <a:gd name="connsiteY1" fmla="*/ 0 h 244286"/>
                <a:gd name="connsiteX2" fmla="*/ 1962920 w 2039970"/>
                <a:gd name="connsiteY2" fmla="*/ 19664 h 244286"/>
                <a:gd name="connsiteX3" fmla="*/ 1995857 w 2039970"/>
                <a:gd name="connsiteY3" fmla="*/ 77182 h 244286"/>
                <a:gd name="connsiteX4" fmla="*/ 2039970 w 2039970"/>
                <a:gd name="connsiteY4" fmla="*/ 244286 h 244286"/>
                <a:gd name="connsiteX5" fmla="*/ 2907 w 2039970"/>
                <a:gd name="connsiteY5" fmla="*/ 241238 h 244286"/>
                <a:gd name="connsiteX0" fmla="*/ 0 w 2037063"/>
                <a:gd name="connsiteY0" fmla="*/ 241238 h 244286"/>
                <a:gd name="connsiteX1" fmla="*/ 76465 w 2037063"/>
                <a:gd name="connsiteY1" fmla="*/ 0 h 244286"/>
                <a:gd name="connsiteX2" fmla="*/ 1960013 w 2037063"/>
                <a:gd name="connsiteY2" fmla="*/ 19664 h 244286"/>
                <a:gd name="connsiteX3" fmla="*/ 1992950 w 2037063"/>
                <a:gd name="connsiteY3" fmla="*/ 77182 h 244286"/>
                <a:gd name="connsiteX4" fmla="*/ 2037063 w 2037063"/>
                <a:gd name="connsiteY4" fmla="*/ 244286 h 244286"/>
                <a:gd name="connsiteX5" fmla="*/ 0 w 2037063"/>
                <a:gd name="connsiteY5" fmla="*/ 241238 h 244286"/>
                <a:gd name="connsiteX0" fmla="*/ 0 w 2044974"/>
                <a:gd name="connsiteY0" fmla="*/ 238652 h 244286"/>
                <a:gd name="connsiteX1" fmla="*/ 84376 w 2044974"/>
                <a:gd name="connsiteY1" fmla="*/ 0 h 244286"/>
                <a:gd name="connsiteX2" fmla="*/ 1967924 w 2044974"/>
                <a:gd name="connsiteY2" fmla="*/ 19664 h 244286"/>
                <a:gd name="connsiteX3" fmla="*/ 2000861 w 2044974"/>
                <a:gd name="connsiteY3" fmla="*/ 77182 h 244286"/>
                <a:gd name="connsiteX4" fmla="*/ 2044974 w 2044974"/>
                <a:gd name="connsiteY4" fmla="*/ 244286 h 244286"/>
                <a:gd name="connsiteX5" fmla="*/ 0 w 2044974"/>
                <a:gd name="connsiteY5" fmla="*/ 238652 h 244286"/>
                <a:gd name="connsiteX0" fmla="*/ 0 w 2044974"/>
                <a:gd name="connsiteY0" fmla="*/ 238652 h 244286"/>
                <a:gd name="connsiteX1" fmla="*/ 84376 w 2044974"/>
                <a:gd name="connsiteY1" fmla="*/ 0 h 244286"/>
                <a:gd name="connsiteX2" fmla="*/ 1967924 w 2044974"/>
                <a:gd name="connsiteY2" fmla="*/ 19664 h 244286"/>
                <a:gd name="connsiteX3" fmla="*/ 2000861 w 2044974"/>
                <a:gd name="connsiteY3" fmla="*/ 77182 h 244286"/>
                <a:gd name="connsiteX4" fmla="*/ 2044974 w 2044974"/>
                <a:gd name="connsiteY4" fmla="*/ 244286 h 244286"/>
                <a:gd name="connsiteX5" fmla="*/ 0 w 2044974"/>
                <a:gd name="connsiteY5" fmla="*/ 238652 h 244286"/>
                <a:gd name="connsiteX0" fmla="*/ 0 w 2044974"/>
                <a:gd name="connsiteY0" fmla="*/ 238652 h 244286"/>
                <a:gd name="connsiteX1" fmla="*/ 84376 w 2044974"/>
                <a:gd name="connsiteY1" fmla="*/ 0 h 244286"/>
                <a:gd name="connsiteX2" fmla="*/ 1967924 w 2044974"/>
                <a:gd name="connsiteY2" fmla="*/ 19664 h 244286"/>
                <a:gd name="connsiteX3" fmla="*/ 2000861 w 2044974"/>
                <a:gd name="connsiteY3" fmla="*/ 77182 h 244286"/>
                <a:gd name="connsiteX4" fmla="*/ 2044974 w 2044974"/>
                <a:gd name="connsiteY4" fmla="*/ 244286 h 244286"/>
                <a:gd name="connsiteX5" fmla="*/ 0 w 2044974"/>
                <a:gd name="connsiteY5" fmla="*/ 238652 h 24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4974" h="244286">
                  <a:moveTo>
                    <a:pt x="0" y="238652"/>
                  </a:moveTo>
                  <a:cubicBezTo>
                    <a:pt x="58382" y="45484"/>
                    <a:pt x="-29478" y="249571"/>
                    <a:pt x="84376" y="0"/>
                  </a:cubicBezTo>
                  <a:lnTo>
                    <a:pt x="1967924" y="19664"/>
                  </a:lnTo>
                  <a:cubicBezTo>
                    <a:pt x="1988645" y="19664"/>
                    <a:pt x="2000861" y="56461"/>
                    <a:pt x="2000861" y="77182"/>
                  </a:cubicBezTo>
                  <a:cubicBezTo>
                    <a:pt x="2011821" y="114913"/>
                    <a:pt x="2016563" y="130669"/>
                    <a:pt x="2044974" y="244286"/>
                  </a:cubicBezTo>
                  <a:lnTo>
                    <a:pt x="0" y="238652"/>
                  </a:lnTo>
                  <a:close/>
                </a:path>
              </a:pathLst>
            </a:custGeom>
            <a:solidFill>
              <a:schemeClr val="accent6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9" name="Ellipszis 68">
              <a:hlinkClick r:id="rId9" action="ppaction://hlinksldjump"/>
            </p:cNvPr>
            <p:cNvSpPr/>
            <p:nvPr/>
          </p:nvSpPr>
          <p:spPr>
            <a:xfrm rot="780232">
              <a:off x="4281142" y="3057127"/>
              <a:ext cx="360040" cy="27051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381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0" name="Lekerekített téglalap 69">
              <a:hlinkClick r:id="rId9" action="ppaction://hlinksldjump"/>
            </p:cNvPr>
            <p:cNvSpPr/>
            <p:nvPr/>
          </p:nvSpPr>
          <p:spPr>
            <a:xfrm rot="533507">
              <a:off x="4394942" y="2058035"/>
              <a:ext cx="1712374" cy="104078"/>
            </a:xfrm>
            <a:custGeom>
              <a:avLst/>
              <a:gdLst>
                <a:gd name="connsiteX0" fmla="*/ 0 w 1740437"/>
                <a:gd name="connsiteY0" fmla="*/ 18759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0 w 1740437"/>
                <a:gd name="connsiteY8" fmla="*/ 18759 h 112554"/>
                <a:gd name="connsiteX0" fmla="*/ 46173 w 1740437"/>
                <a:gd name="connsiteY0" fmla="*/ 21176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46173 w 1740437"/>
                <a:gd name="connsiteY8" fmla="*/ 21176 h 112554"/>
                <a:gd name="connsiteX0" fmla="*/ 113824 w 1854261"/>
                <a:gd name="connsiteY0" fmla="*/ 93795 h 112554"/>
                <a:gd name="connsiteX1" fmla="*/ 132583 w 1854261"/>
                <a:gd name="connsiteY1" fmla="*/ 0 h 112554"/>
                <a:gd name="connsiteX2" fmla="*/ 1835502 w 1854261"/>
                <a:gd name="connsiteY2" fmla="*/ 0 h 112554"/>
                <a:gd name="connsiteX3" fmla="*/ 1854261 w 1854261"/>
                <a:gd name="connsiteY3" fmla="*/ 18759 h 112554"/>
                <a:gd name="connsiteX4" fmla="*/ 1854261 w 1854261"/>
                <a:gd name="connsiteY4" fmla="*/ 93795 h 112554"/>
                <a:gd name="connsiteX5" fmla="*/ 1835502 w 1854261"/>
                <a:gd name="connsiteY5" fmla="*/ 112554 h 112554"/>
                <a:gd name="connsiteX6" fmla="*/ 132583 w 1854261"/>
                <a:gd name="connsiteY6" fmla="*/ 112554 h 112554"/>
                <a:gd name="connsiteX7" fmla="*/ 113824 w 1854261"/>
                <a:gd name="connsiteY7" fmla="*/ 93795 h 112554"/>
                <a:gd name="connsiteX0" fmla="*/ 69808 w 1810245"/>
                <a:gd name="connsiteY0" fmla="*/ 94322 h 113081"/>
                <a:gd name="connsiteX1" fmla="*/ 153561 w 1810245"/>
                <a:gd name="connsiteY1" fmla="*/ 0 h 113081"/>
                <a:gd name="connsiteX2" fmla="*/ 1791486 w 1810245"/>
                <a:gd name="connsiteY2" fmla="*/ 527 h 113081"/>
                <a:gd name="connsiteX3" fmla="*/ 1810245 w 1810245"/>
                <a:gd name="connsiteY3" fmla="*/ 19286 h 113081"/>
                <a:gd name="connsiteX4" fmla="*/ 1810245 w 1810245"/>
                <a:gd name="connsiteY4" fmla="*/ 94322 h 113081"/>
                <a:gd name="connsiteX5" fmla="*/ 1791486 w 1810245"/>
                <a:gd name="connsiteY5" fmla="*/ 113081 h 113081"/>
                <a:gd name="connsiteX6" fmla="*/ 88567 w 1810245"/>
                <a:gd name="connsiteY6" fmla="*/ 113081 h 113081"/>
                <a:gd name="connsiteX7" fmla="*/ 69808 w 1810245"/>
                <a:gd name="connsiteY7" fmla="*/ 94322 h 113081"/>
                <a:gd name="connsiteX0" fmla="*/ 21300 w 1761737"/>
                <a:gd name="connsiteY0" fmla="*/ 94322 h 113081"/>
                <a:gd name="connsiteX1" fmla="*/ 105053 w 1761737"/>
                <a:gd name="connsiteY1" fmla="*/ 0 h 113081"/>
                <a:gd name="connsiteX2" fmla="*/ 1742978 w 1761737"/>
                <a:gd name="connsiteY2" fmla="*/ 527 h 113081"/>
                <a:gd name="connsiteX3" fmla="*/ 1761737 w 1761737"/>
                <a:gd name="connsiteY3" fmla="*/ 19286 h 113081"/>
                <a:gd name="connsiteX4" fmla="*/ 1761737 w 1761737"/>
                <a:gd name="connsiteY4" fmla="*/ 94322 h 113081"/>
                <a:gd name="connsiteX5" fmla="*/ 1742978 w 1761737"/>
                <a:gd name="connsiteY5" fmla="*/ 113081 h 113081"/>
                <a:gd name="connsiteX6" fmla="*/ 40059 w 1761737"/>
                <a:gd name="connsiteY6" fmla="*/ 113081 h 113081"/>
                <a:gd name="connsiteX7" fmla="*/ 21300 w 1761737"/>
                <a:gd name="connsiteY7" fmla="*/ 94322 h 113081"/>
                <a:gd name="connsiteX0" fmla="*/ 24206 w 1764643"/>
                <a:gd name="connsiteY0" fmla="*/ 94322 h 113081"/>
                <a:gd name="connsiteX1" fmla="*/ 107959 w 1764643"/>
                <a:gd name="connsiteY1" fmla="*/ 0 h 113081"/>
                <a:gd name="connsiteX2" fmla="*/ 1745884 w 1764643"/>
                <a:gd name="connsiteY2" fmla="*/ 527 h 113081"/>
                <a:gd name="connsiteX3" fmla="*/ 1764643 w 1764643"/>
                <a:gd name="connsiteY3" fmla="*/ 19286 h 113081"/>
                <a:gd name="connsiteX4" fmla="*/ 1764643 w 1764643"/>
                <a:gd name="connsiteY4" fmla="*/ 94322 h 113081"/>
                <a:gd name="connsiteX5" fmla="*/ 1745884 w 1764643"/>
                <a:gd name="connsiteY5" fmla="*/ 113081 h 113081"/>
                <a:gd name="connsiteX6" fmla="*/ 42965 w 1764643"/>
                <a:gd name="connsiteY6" fmla="*/ 113081 h 113081"/>
                <a:gd name="connsiteX7" fmla="*/ 24206 w 1764643"/>
                <a:gd name="connsiteY7" fmla="*/ 94322 h 113081"/>
                <a:gd name="connsiteX0" fmla="*/ 27960 w 1768397"/>
                <a:gd name="connsiteY0" fmla="*/ 93795 h 112554"/>
                <a:gd name="connsiteX1" fmla="*/ 104655 w 1768397"/>
                <a:gd name="connsiteY1" fmla="*/ 577 h 112554"/>
                <a:gd name="connsiteX2" fmla="*/ 1749638 w 1768397"/>
                <a:gd name="connsiteY2" fmla="*/ 0 h 112554"/>
                <a:gd name="connsiteX3" fmla="*/ 1768397 w 1768397"/>
                <a:gd name="connsiteY3" fmla="*/ 18759 h 112554"/>
                <a:gd name="connsiteX4" fmla="*/ 1768397 w 1768397"/>
                <a:gd name="connsiteY4" fmla="*/ 93795 h 112554"/>
                <a:gd name="connsiteX5" fmla="*/ 1749638 w 1768397"/>
                <a:gd name="connsiteY5" fmla="*/ 112554 h 112554"/>
                <a:gd name="connsiteX6" fmla="*/ 46719 w 1768397"/>
                <a:gd name="connsiteY6" fmla="*/ 112554 h 112554"/>
                <a:gd name="connsiteX7" fmla="*/ 27960 w 1768397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41205 w 1762883"/>
                <a:gd name="connsiteY6" fmla="*/ 112554 h 112554"/>
                <a:gd name="connsiteX7" fmla="*/ 22446 w 1762883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22446 w 1762883"/>
                <a:gd name="connsiteY6" fmla="*/ 93795 h 112554"/>
                <a:gd name="connsiteX0" fmla="*/ 22446 w 1762883"/>
                <a:gd name="connsiteY0" fmla="*/ 93795 h 104341"/>
                <a:gd name="connsiteX1" fmla="*/ 99141 w 1762883"/>
                <a:gd name="connsiteY1" fmla="*/ 577 h 104341"/>
                <a:gd name="connsiteX2" fmla="*/ 1744124 w 1762883"/>
                <a:gd name="connsiteY2" fmla="*/ 0 h 104341"/>
                <a:gd name="connsiteX3" fmla="*/ 1762883 w 1762883"/>
                <a:gd name="connsiteY3" fmla="*/ 18759 h 104341"/>
                <a:gd name="connsiteX4" fmla="*/ 1762883 w 1762883"/>
                <a:gd name="connsiteY4" fmla="*/ 93795 h 104341"/>
                <a:gd name="connsiteX5" fmla="*/ 22446 w 1762883"/>
                <a:gd name="connsiteY5" fmla="*/ 93795 h 104341"/>
                <a:gd name="connsiteX0" fmla="*/ 22446 w 1762883"/>
                <a:gd name="connsiteY0" fmla="*/ 93795 h 104655"/>
                <a:gd name="connsiteX1" fmla="*/ 99141 w 1762883"/>
                <a:gd name="connsiteY1" fmla="*/ 577 h 104655"/>
                <a:gd name="connsiteX2" fmla="*/ 1744124 w 1762883"/>
                <a:gd name="connsiteY2" fmla="*/ 0 h 104655"/>
                <a:gd name="connsiteX3" fmla="*/ 1762883 w 1762883"/>
                <a:gd name="connsiteY3" fmla="*/ 18759 h 104655"/>
                <a:gd name="connsiteX4" fmla="*/ 1712374 w 1762883"/>
                <a:gd name="connsiteY4" fmla="*/ 94466 h 104655"/>
                <a:gd name="connsiteX5" fmla="*/ 22446 w 1762883"/>
                <a:gd name="connsiteY5" fmla="*/ 93795 h 104655"/>
                <a:gd name="connsiteX0" fmla="*/ 22446 w 1937028"/>
                <a:gd name="connsiteY0" fmla="*/ 93795 h 104655"/>
                <a:gd name="connsiteX1" fmla="*/ 99141 w 1937028"/>
                <a:gd name="connsiteY1" fmla="*/ 577 h 104655"/>
                <a:gd name="connsiteX2" fmla="*/ 1744124 w 1937028"/>
                <a:gd name="connsiteY2" fmla="*/ 0 h 104655"/>
                <a:gd name="connsiteX3" fmla="*/ 1712374 w 1937028"/>
                <a:gd name="connsiteY3" fmla="*/ 94466 h 104655"/>
                <a:gd name="connsiteX4" fmla="*/ 22446 w 1937028"/>
                <a:gd name="connsiteY4" fmla="*/ 93795 h 104655"/>
                <a:gd name="connsiteX0" fmla="*/ 22446 w 1879961"/>
                <a:gd name="connsiteY0" fmla="*/ 95461 h 106321"/>
                <a:gd name="connsiteX1" fmla="*/ 99141 w 1879961"/>
                <a:gd name="connsiteY1" fmla="*/ 2243 h 106321"/>
                <a:gd name="connsiteX2" fmla="*/ 1616121 w 1879961"/>
                <a:gd name="connsiteY2" fmla="*/ 0 h 106321"/>
                <a:gd name="connsiteX3" fmla="*/ 1712374 w 1879961"/>
                <a:gd name="connsiteY3" fmla="*/ 96132 h 106321"/>
                <a:gd name="connsiteX4" fmla="*/ 22446 w 1879961"/>
                <a:gd name="connsiteY4" fmla="*/ 95461 h 106321"/>
                <a:gd name="connsiteX0" fmla="*/ 22446 w 1846773"/>
                <a:gd name="connsiteY0" fmla="*/ 95461 h 106321"/>
                <a:gd name="connsiteX1" fmla="*/ 99141 w 1846773"/>
                <a:gd name="connsiteY1" fmla="*/ 2243 h 106321"/>
                <a:gd name="connsiteX2" fmla="*/ 1616121 w 1846773"/>
                <a:gd name="connsiteY2" fmla="*/ 0 h 106321"/>
                <a:gd name="connsiteX3" fmla="*/ 1712374 w 1846773"/>
                <a:gd name="connsiteY3" fmla="*/ 96132 h 106321"/>
                <a:gd name="connsiteX4" fmla="*/ 22446 w 1846773"/>
                <a:gd name="connsiteY4" fmla="*/ 95461 h 106321"/>
                <a:gd name="connsiteX0" fmla="*/ 22446 w 1712374"/>
                <a:gd name="connsiteY0" fmla="*/ 95461 h 106321"/>
                <a:gd name="connsiteX1" fmla="*/ 99141 w 1712374"/>
                <a:gd name="connsiteY1" fmla="*/ 2243 h 106321"/>
                <a:gd name="connsiteX2" fmla="*/ 1616121 w 1712374"/>
                <a:gd name="connsiteY2" fmla="*/ 0 h 106321"/>
                <a:gd name="connsiteX3" fmla="*/ 1712374 w 1712374"/>
                <a:gd name="connsiteY3" fmla="*/ 96132 h 106321"/>
                <a:gd name="connsiteX4" fmla="*/ 22446 w 1712374"/>
                <a:gd name="connsiteY4" fmla="*/ 95461 h 106321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2374" h="104078">
                  <a:moveTo>
                    <a:pt x="22446" y="93218"/>
                  </a:moveTo>
                  <a:cubicBezTo>
                    <a:pt x="22446" y="74459"/>
                    <a:pt x="-62862" y="167211"/>
                    <a:pt x="99141" y="0"/>
                  </a:cubicBezTo>
                  <a:lnTo>
                    <a:pt x="1631340" y="2606"/>
                  </a:lnTo>
                  <a:cubicBezTo>
                    <a:pt x="1675606" y="46163"/>
                    <a:pt x="1633607" y="5321"/>
                    <a:pt x="1712374" y="93889"/>
                  </a:cubicBezTo>
                  <a:cubicBezTo>
                    <a:pt x="1422301" y="106395"/>
                    <a:pt x="299736" y="108754"/>
                    <a:pt x="22446" y="93218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1" name="Ellipszis 70">
              <a:hlinkClick r:id="rId9" action="ppaction://hlinksldjump"/>
            </p:cNvPr>
            <p:cNvSpPr/>
            <p:nvPr/>
          </p:nvSpPr>
          <p:spPr>
            <a:xfrm rot="567617">
              <a:off x="4928779" y="1741705"/>
              <a:ext cx="784722" cy="142298"/>
            </a:xfrm>
            <a:custGeom>
              <a:avLst/>
              <a:gdLst>
                <a:gd name="connsiteX0" fmla="*/ 0 w 576064"/>
                <a:gd name="connsiteY0" fmla="*/ 94924 h 189848"/>
                <a:gd name="connsiteX1" fmla="*/ 288032 w 576064"/>
                <a:gd name="connsiteY1" fmla="*/ 0 h 189848"/>
                <a:gd name="connsiteX2" fmla="*/ 576064 w 576064"/>
                <a:gd name="connsiteY2" fmla="*/ 94924 h 189848"/>
                <a:gd name="connsiteX3" fmla="*/ 288032 w 576064"/>
                <a:gd name="connsiteY3" fmla="*/ 189848 h 189848"/>
                <a:gd name="connsiteX4" fmla="*/ 0 w 576064"/>
                <a:gd name="connsiteY4" fmla="*/ 94924 h 189848"/>
                <a:gd name="connsiteX0" fmla="*/ 0 w 723650"/>
                <a:gd name="connsiteY0" fmla="*/ 95042 h 190145"/>
                <a:gd name="connsiteX1" fmla="*/ 288032 w 723650"/>
                <a:gd name="connsiteY1" fmla="*/ 118 h 190145"/>
                <a:gd name="connsiteX2" fmla="*/ 723650 w 723650"/>
                <a:gd name="connsiteY2" fmla="*/ 111489 h 190145"/>
                <a:gd name="connsiteX3" fmla="*/ 288032 w 723650"/>
                <a:gd name="connsiteY3" fmla="*/ 189966 h 190145"/>
                <a:gd name="connsiteX4" fmla="*/ 0 w 723650"/>
                <a:gd name="connsiteY4" fmla="*/ 95042 h 190145"/>
                <a:gd name="connsiteX0" fmla="*/ 0 w 745573"/>
                <a:gd name="connsiteY0" fmla="*/ 95058 h 190193"/>
                <a:gd name="connsiteX1" fmla="*/ 288032 w 745573"/>
                <a:gd name="connsiteY1" fmla="*/ 134 h 190193"/>
                <a:gd name="connsiteX2" fmla="*/ 745573 w 745573"/>
                <a:gd name="connsiteY2" fmla="*/ 112681 h 190193"/>
                <a:gd name="connsiteX3" fmla="*/ 288032 w 745573"/>
                <a:gd name="connsiteY3" fmla="*/ 189982 h 190193"/>
                <a:gd name="connsiteX4" fmla="*/ 0 w 745573"/>
                <a:gd name="connsiteY4" fmla="*/ 95058 h 190193"/>
                <a:gd name="connsiteX0" fmla="*/ 0 w 745573"/>
                <a:gd name="connsiteY0" fmla="*/ 95058 h 190193"/>
                <a:gd name="connsiteX1" fmla="*/ 288032 w 745573"/>
                <a:gd name="connsiteY1" fmla="*/ 134 h 190193"/>
                <a:gd name="connsiteX2" fmla="*/ 745573 w 745573"/>
                <a:gd name="connsiteY2" fmla="*/ 112681 h 190193"/>
                <a:gd name="connsiteX3" fmla="*/ 288032 w 745573"/>
                <a:gd name="connsiteY3" fmla="*/ 189982 h 190193"/>
                <a:gd name="connsiteX4" fmla="*/ 0 w 745573"/>
                <a:gd name="connsiteY4" fmla="*/ 95058 h 190193"/>
                <a:gd name="connsiteX0" fmla="*/ 0 w 701337"/>
                <a:gd name="connsiteY0" fmla="*/ 94926 h 189851"/>
                <a:gd name="connsiteX1" fmla="*/ 288032 w 701337"/>
                <a:gd name="connsiteY1" fmla="*/ 2 h 189851"/>
                <a:gd name="connsiteX2" fmla="*/ 701337 w 701337"/>
                <a:gd name="connsiteY2" fmla="*/ 93366 h 189851"/>
                <a:gd name="connsiteX3" fmla="*/ 288032 w 701337"/>
                <a:gd name="connsiteY3" fmla="*/ 189850 h 189851"/>
                <a:gd name="connsiteX4" fmla="*/ 0 w 701337"/>
                <a:gd name="connsiteY4" fmla="*/ 94926 h 189851"/>
                <a:gd name="connsiteX0" fmla="*/ 0 w 710341"/>
                <a:gd name="connsiteY0" fmla="*/ 94940 h 189878"/>
                <a:gd name="connsiteX1" fmla="*/ 288032 w 710341"/>
                <a:gd name="connsiteY1" fmla="*/ 16 h 189878"/>
                <a:gd name="connsiteX2" fmla="*/ 710341 w 710341"/>
                <a:gd name="connsiteY2" fmla="*/ 89465 h 189878"/>
                <a:gd name="connsiteX3" fmla="*/ 288032 w 710341"/>
                <a:gd name="connsiteY3" fmla="*/ 189864 h 189878"/>
                <a:gd name="connsiteX4" fmla="*/ 0 w 710341"/>
                <a:gd name="connsiteY4" fmla="*/ 94940 h 189878"/>
                <a:gd name="connsiteX0" fmla="*/ 0 w 745574"/>
                <a:gd name="connsiteY0" fmla="*/ 100861 h 189980"/>
                <a:gd name="connsiteX1" fmla="*/ 323265 w 745574"/>
                <a:gd name="connsiteY1" fmla="*/ 66 h 189980"/>
                <a:gd name="connsiteX2" fmla="*/ 745574 w 745574"/>
                <a:gd name="connsiteY2" fmla="*/ 89515 h 189980"/>
                <a:gd name="connsiteX3" fmla="*/ 323265 w 745574"/>
                <a:gd name="connsiteY3" fmla="*/ 189914 h 189980"/>
                <a:gd name="connsiteX4" fmla="*/ 0 w 745574"/>
                <a:gd name="connsiteY4" fmla="*/ 100861 h 189980"/>
                <a:gd name="connsiteX0" fmla="*/ 9441 w 755015"/>
                <a:gd name="connsiteY0" fmla="*/ 100861 h 189947"/>
                <a:gd name="connsiteX1" fmla="*/ 332706 w 755015"/>
                <a:gd name="connsiteY1" fmla="*/ 66 h 189947"/>
                <a:gd name="connsiteX2" fmla="*/ 755015 w 755015"/>
                <a:gd name="connsiteY2" fmla="*/ 89515 h 189947"/>
                <a:gd name="connsiteX3" fmla="*/ 332706 w 755015"/>
                <a:gd name="connsiteY3" fmla="*/ 189914 h 189947"/>
                <a:gd name="connsiteX4" fmla="*/ 9441 w 755015"/>
                <a:gd name="connsiteY4" fmla="*/ 100861 h 189947"/>
                <a:gd name="connsiteX0" fmla="*/ 1 w 745575"/>
                <a:gd name="connsiteY0" fmla="*/ 100861 h 189961"/>
                <a:gd name="connsiteX1" fmla="*/ 323266 w 745575"/>
                <a:gd name="connsiteY1" fmla="*/ 66 h 189961"/>
                <a:gd name="connsiteX2" fmla="*/ 745575 w 745575"/>
                <a:gd name="connsiteY2" fmla="*/ 89515 h 189961"/>
                <a:gd name="connsiteX3" fmla="*/ 323266 w 745575"/>
                <a:gd name="connsiteY3" fmla="*/ 189914 h 189961"/>
                <a:gd name="connsiteX4" fmla="*/ 1 w 745575"/>
                <a:gd name="connsiteY4" fmla="*/ 100861 h 189961"/>
                <a:gd name="connsiteX0" fmla="*/ 0 w 778066"/>
                <a:gd name="connsiteY0" fmla="*/ 94152 h 189868"/>
                <a:gd name="connsiteX1" fmla="*/ 355757 w 778066"/>
                <a:gd name="connsiteY1" fmla="*/ 13 h 189868"/>
                <a:gd name="connsiteX2" fmla="*/ 778066 w 778066"/>
                <a:gd name="connsiteY2" fmla="*/ 89462 h 189868"/>
                <a:gd name="connsiteX3" fmla="*/ 355757 w 778066"/>
                <a:gd name="connsiteY3" fmla="*/ 189861 h 189868"/>
                <a:gd name="connsiteX4" fmla="*/ 0 w 778066"/>
                <a:gd name="connsiteY4" fmla="*/ 94152 h 189868"/>
                <a:gd name="connsiteX0" fmla="*/ 1547 w 779613"/>
                <a:gd name="connsiteY0" fmla="*/ 94152 h 189867"/>
                <a:gd name="connsiteX1" fmla="*/ 357304 w 779613"/>
                <a:gd name="connsiteY1" fmla="*/ 13 h 189867"/>
                <a:gd name="connsiteX2" fmla="*/ 779613 w 779613"/>
                <a:gd name="connsiteY2" fmla="*/ 89462 h 189867"/>
                <a:gd name="connsiteX3" fmla="*/ 357304 w 779613"/>
                <a:gd name="connsiteY3" fmla="*/ 189861 h 189867"/>
                <a:gd name="connsiteX4" fmla="*/ 1547 w 779613"/>
                <a:gd name="connsiteY4" fmla="*/ 94152 h 189867"/>
                <a:gd name="connsiteX0" fmla="*/ 1516 w 786237"/>
                <a:gd name="connsiteY0" fmla="*/ 83191 h 189878"/>
                <a:gd name="connsiteX1" fmla="*/ 363928 w 786237"/>
                <a:gd name="connsiteY1" fmla="*/ 14 h 189878"/>
                <a:gd name="connsiteX2" fmla="*/ 786237 w 786237"/>
                <a:gd name="connsiteY2" fmla="*/ 89463 h 189878"/>
                <a:gd name="connsiteX3" fmla="*/ 363928 w 786237"/>
                <a:gd name="connsiteY3" fmla="*/ 189862 h 189878"/>
                <a:gd name="connsiteX4" fmla="*/ 1516 w 786237"/>
                <a:gd name="connsiteY4" fmla="*/ 83191 h 189878"/>
                <a:gd name="connsiteX0" fmla="*/ 1 w 784722"/>
                <a:gd name="connsiteY0" fmla="*/ 83191 h 142298"/>
                <a:gd name="connsiteX1" fmla="*/ 362413 w 784722"/>
                <a:gd name="connsiteY1" fmla="*/ 14 h 142298"/>
                <a:gd name="connsiteX2" fmla="*/ 784722 w 784722"/>
                <a:gd name="connsiteY2" fmla="*/ 89463 h 142298"/>
                <a:gd name="connsiteX3" fmla="*/ 359284 w 784722"/>
                <a:gd name="connsiteY3" fmla="*/ 142102 h 142298"/>
                <a:gd name="connsiteX4" fmla="*/ 1 w 784722"/>
                <a:gd name="connsiteY4" fmla="*/ 83191 h 142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722" h="142298">
                  <a:moveTo>
                    <a:pt x="1" y="83191"/>
                  </a:moveTo>
                  <a:cubicBezTo>
                    <a:pt x="523" y="59510"/>
                    <a:pt x="231626" y="-1031"/>
                    <a:pt x="362413" y="14"/>
                  </a:cubicBezTo>
                  <a:cubicBezTo>
                    <a:pt x="493200" y="1059"/>
                    <a:pt x="714646" y="36643"/>
                    <a:pt x="784722" y="89463"/>
                  </a:cubicBezTo>
                  <a:cubicBezTo>
                    <a:pt x="784722" y="141888"/>
                    <a:pt x="490071" y="143147"/>
                    <a:pt x="359284" y="142102"/>
                  </a:cubicBezTo>
                  <a:cubicBezTo>
                    <a:pt x="228497" y="141057"/>
                    <a:pt x="-520" y="106872"/>
                    <a:pt x="1" y="83191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2" name="Ellipszis 70">
              <a:hlinkClick r:id="rId9" action="ppaction://hlinksldjump"/>
            </p:cNvPr>
            <p:cNvSpPr/>
            <p:nvPr/>
          </p:nvSpPr>
          <p:spPr>
            <a:xfrm rot="11269244">
              <a:off x="4439221" y="3587792"/>
              <a:ext cx="1065917" cy="316879"/>
            </a:xfrm>
            <a:custGeom>
              <a:avLst/>
              <a:gdLst>
                <a:gd name="connsiteX0" fmla="*/ 0 w 576064"/>
                <a:gd name="connsiteY0" fmla="*/ 94924 h 189848"/>
                <a:gd name="connsiteX1" fmla="*/ 288032 w 576064"/>
                <a:gd name="connsiteY1" fmla="*/ 0 h 189848"/>
                <a:gd name="connsiteX2" fmla="*/ 576064 w 576064"/>
                <a:gd name="connsiteY2" fmla="*/ 94924 h 189848"/>
                <a:gd name="connsiteX3" fmla="*/ 288032 w 576064"/>
                <a:gd name="connsiteY3" fmla="*/ 189848 h 189848"/>
                <a:gd name="connsiteX4" fmla="*/ 0 w 576064"/>
                <a:gd name="connsiteY4" fmla="*/ 94924 h 189848"/>
                <a:gd name="connsiteX0" fmla="*/ 0 w 723650"/>
                <a:gd name="connsiteY0" fmla="*/ 95042 h 190145"/>
                <a:gd name="connsiteX1" fmla="*/ 288032 w 723650"/>
                <a:gd name="connsiteY1" fmla="*/ 118 h 190145"/>
                <a:gd name="connsiteX2" fmla="*/ 723650 w 723650"/>
                <a:gd name="connsiteY2" fmla="*/ 111489 h 190145"/>
                <a:gd name="connsiteX3" fmla="*/ 288032 w 723650"/>
                <a:gd name="connsiteY3" fmla="*/ 189966 h 190145"/>
                <a:gd name="connsiteX4" fmla="*/ 0 w 723650"/>
                <a:gd name="connsiteY4" fmla="*/ 95042 h 190145"/>
                <a:gd name="connsiteX0" fmla="*/ 0 w 745573"/>
                <a:gd name="connsiteY0" fmla="*/ 95058 h 190193"/>
                <a:gd name="connsiteX1" fmla="*/ 288032 w 745573"/>
                <a:gd name="connsiteY1" fmla="*/ 134 h 190193"/>
                <a:gd name="connsiteX2" fmla="*/ 745573 w 745573"/>
                <a:gd name="connsiteY2" fmla="*/ 112681 h 190193"/>
                <a:gd name="connsiteX3" fmla="*/ 288032 w 745573"/>
                <a:gd name="connsiteY3" fmla="*/ 189982 h 190193"/>
                <a:gd name="connsiteX4" fmla="*/ 0 w 745573"/>
                <a:gd name="connsiteY4" fmla="*/ 95058 h 190193"/>
                <a:gd name="connsiteX0" fmla="*/ 0 w 745573"/>
                <a:gd name="connsiteY0" fmla="*/ 95058 h 190193"/>
                <a:gd name="connsiteX1" fmla="*/ 288032 w 745573"/>
                <a:gd name="connsiteY1" fmla="*/ 134 h 190193"/>
                <a:gd name="connsiteX2" fmla="*/ 745573 w 745573"/>
                <a:gd name="connsiteY2" fmla="*/ 112681 h 190193"/>
                <a:gd name="connsiteX3" fmla="*/ 288032 w 745573"/>
                <a:gd name="connsiteY3" fmla="*/ 189982 h 190193"/>
                <a:gd name="connsiteX4" fmla="*/ 0 w 745573"/>
                <a:gd name="connsiteY4" fmla="*/ 95058 h 190193"/>
                <a:gd name="connsiteX0" fmla="*/ 0 w 701337"/>
                <a:gd name="connsiteY0" fmla="*/ 94926 h 189851"/>
                <a:gd name="connsiteX1" fmla="*/ 288032 w 701337"/>
                <a:gd name="connsiteY1" fmla="*/ 2 h 189851"/>
                <a:gd name="connsiteX2" fmla="*/ 701337 w 701337"/>
                <a:gd name="connsiteY2" fmla="*/ 93366 h 189851"/>
                <a:gd name="connsiteX3" fmla="*/ 288032 w 701337"/>
                <a:gd name="connsiteY3" fmla="*/ 189850 h 189851"/>
                <a:gd name="connsiteX4" fmla="*/ 0 w 701337"/>
                <a:gd name="connsiteY4" fmla="*/ 94926 h 189851"/>
                <a:gd name="connsiteX0" fmla="*/ 0 w 710341"/>
                <a:gd name="connsiteY0" fmla="*/ 94940 h 189878"/>
                <a:gd name="connsiteX1" fmla="*/ 288032 w 710341"/>
                <a:gd name="connsiteY1" fmla="*/ 16 h 189878"/>
                <a:gd name="connsiteX2" fmla="*/ 710341 w 710341"/>
                <a:gd name="connsiteY2" fmla="*/ 89465 h 189878"/>
                <a:gd name="connsiteX3" fmla="*/ 288032 w 710341"/>
                <a:gd name="connsiteY3" fmla="*/ 189864 h 189878"/>
                <a:gd name="connsiteX4" fmla="*/ 0 w 710341"/>
                <a:gd name="connsiteY4" fmla="*/ 94940 h 189878"/>
                <a:gd name="connsiteX0" fmla="*/ 0 w 745574"/>
                <a:gd name="connsiteY0" fmla="*/ 100861 h 189980"/>
                <a:gd name="connsiteX1" fmla="*/ 323265 w 745574"/>
                <a:gd name="connsiteY1" fmla="*/ 66 h 189980"/>
                <a:gd name="connsiteX2" fmla="*/ 745574 w 745574"/>
                <a:gd name="connsiteY2" fmla="*/ 89515 h 189980"/>
                <a:gd name="connsiteX3" fmla="*/ 323265 w 745574"/>
                <a:gd name="connsiteY3" fmla="*/ 189914 h 189980"/>
                <a:gd name="connsiteX4" fmla="*/ 0 w 745574"/>
                <a:gd name="connsiteY4" fmla="*/ 100861 h 189980"/>
                <a:gd name="connsiteX0" fmla="*/ 9441 w 755015"/>
                <a:gd name="connsiteY0" fmla="*/ 100861 h 189947"/>
                <a:gd name="connsiteX1" fmla="*/ 332706 w 755015"/>
                <a:gd name="connsiteY1" fmla="*/ 66 h 189947"/>
                <a:gd name="connsiteX2" fmla="*/ 755015 w 755015"/>
                <a:gd name="connsiteY2" fmla="*/ 89515 h 189947"/>
                <a:gd name="connsiteX3" fmla="*/ 332706 w 755015"/>
                <a:gd name="connsiteY3" fmla="*/ 189914 h 189947"/>
                <a:gd name="connsiteX4" fmla="*/ 9441 w 755015"/>
                <a:gd name="connsiteY4" fmla="*/ 100861 h 189947"/>
                <a:gd name="connsiteX0" fmla="*/ 1 w 745575"/>
                <a:gd name="connsiteY0" fmla="*/ 100861 h 189961"/>
                <a:gd name="connsiteX1" fmla="*/ 323266 w 745575"/>
                <a:gd name="connsiteY1" fmla="*/ 66 h 189961"/>
                <a:gd name="connsiteX2" fmla="*/ 745575 w 745575"/>
                <a:gd name="connsiteY2" fmla="*/ 89515 h 189961"/>
                <a:gd name="connsiteX3" fmla="*/ 323266 w 745575"/>
                <a:gd name="connsiteY3" fmla="*/ 189914 h 189961"/>
                <a:gd name="connsiteX4" fmla="*/ 1 w 745575"/>
                <a:gd name="connsiteY4" fmla="*/ 100861 h 189961"/>
                <a:gd name="connsiteX0" fmla="*/ 0 w 778066"/>
                <a:gd name="connsiteY0" fmla="*/ 94152 h 189868"/>
                <a:gd name="connsiteX1" fmla="*/ 355757 w 778066"/>
                <a:gd name="connsiteY1" fmla="*/ 13 h 189868"/>
                <a:gd name="connsiteX2" fmla="*/ 778066 w 778066"/>
                <a:gd name="connsiteY2" fmla="*/ 89462 h 189868"/>
                <a:gd name="connsiteX3" fmla="*/ 355757 w 778066"/>
                <a:gd name="connsiteY3" fmla="*/ 189861 h 189868"/>
                <a:gd name="connsiteX4" fmla="*/ 0 w 778066"/>
                <a:gd name="connsiteY4" fmla="*/ 94152 h 189868"/>
                <a:gd name="connsiteX0" fmla="*/ 1547 w 779613"/>
                <a:gd name="connsiteY0" fmla="*/ 94152 h 189867"/>
                <a:gd name="connsiteX1" fmla="*/ 357304 w 779613"/>
                <a:gd name="connsiteY1" fmla="*/ 13 h 189867"/>
                <a:gd name="connsiteX2" fmla="*/ 779613 w 779613"/>
                <a:gd name="connsiteY2" fmla="*/ 89462 h 189867"/>
                <a:gd name="connsiteX3" fmla="*/ 357304 w 779613"/>
                <a:gd name="connsiteY3" fmla="*/ 189861 h 189867"/>
                <a:gd name="connsiteX4" fmla="*/ 1547 w 779613"/>
                <a:gd name="connsiteY4" fmla="*/ 94152 h 189867"/>
                <a:gd name="connsiteX0" fmla="*/ 1516 w 786237"/>
                <a:gd name="connsiteY0" fmla="*/ 83191 h 189878"/>
                <a:gd name="connsiteX1" fmla="*/ 363928 w 786237"/>
                <a:gd name="connsiteY1" fmla="*/ 14 h 189878"/>
                <a:gd name="connsiteX2" fmla="*/ 786237 w 786237"/>
                <a:gd name="connsiteY2" fmla="*/ 89463 h 189878"/>
                <a:gd name="connsiteX3" fmla="*/ 363928 w 786237"/>
                <a:gd name="connsiteY3" fmla="*/ 189862 h 189878"/>
                <a:gd name="connsiteX4" fmla="*/ 1516 w 786237"/>
                <a:gd name="connsiteY4" fmla="*/ 83191 h 189878"/>
                <a:gd name="connsiteX0" fmla="*/ 1 w 784722"/>
                <a:gd name="connsiteY0" fmla="*/ 83191 h 142298"/>
                <a:gd name="connsiteX1" fmla="*/ 362413 w 784722"/>
                <a:gd name="connsiteY1" fmla="*/ 14 h 142298"/>
                <a:gd name="connsiteX2" fmla="*/ 784722 w 784722"/>
                <a:gd name="connsiteY2" fmla="*/ 89463 h 142298"/>
                <a:gd name="connsiteX3" fmla="*/ 359284 w 784722"/>
                <a:gd name="connsiteY3" fmla="*/ 142102 h 142298"/>
                <a:gd name="connsiteX4" fmla="*/ 1 w 784722"/>
                <a:gd name="connsiteY4" fmla="*/ 83191 h 142298"/>
                <a:gd name="connsiteX0" fmla="*/ 0 w 804242"/>
                <a:gd name="connsiteY0" fmla="*/ 81075 h 142403"/>
                <a:gd name="connsiteX1" fmla="*/ 381933 w 804242"/>
                <a:gd name="connsiteY1" fmla="*/ 24 h 142403"/>
                <a:gd name="connsiteX2" fmla="*/ 804242 w 804242"/>
                <a:gd name="connsiteY2" fmla="*/ 89473 h 142403"/>
                <a:gd name="connsiteX3" fmla="*/ 378804 w 804242"/>
                <a:gd name="connsiteY3" fmla="*/ 142112 h 142403"/>
                <a:gd name="connsiteX4" fmla="*/ 0 w 804242"/>
                <a:gd name="connsiteY4" fmla="*/ 81075 h 142403"/>
                <a:gd name="connsiteX0" fmla="*/ 0 w 869320"/>
                <a:gd name="connsiteY0" fmla="*/ 72012 h 142970"/>
                <a:gd name="connsiteX1" fmla="*/ 447011 w 869320"/>
                <a:gd name="connsiteY1" fmla="*/ 120 h 142970"/>
                <a:gd name="connsiteX2" fmla="*/ 869320 w 869320"/>
                <a:gd name="connsiteY2" fmla="*/ 89569 h 142970"/>
                <a:gd name="connsiteX3" fmla="*/ 443882 w 869320"/>
                <a:gd name="connsiteY3" fmla="*/ 142208 h 142970"/>
                <a:gd name="connsiteX4" fmla="*/ 0 w 869320"/>
                <a:gd name="connsiteY4" fmla="*/ 72012 h 142970"/>
                <a:gd name="connsiteX0" fmla="*/ 664 w 869984"/>
                <a:gd name="connsiteY0" fmla="*/ 72023 h 142981"/>
                <a:gd name="connsiteX1" fmla="*/ 447675 w 869984"/>
                <a:gd name="connsiteY1" fmla="*/ 131 h 142981"/>
                <a:gd name="connsiteX2" fmla="*/ 869984 w 869984"/>
                <a:gd name="connsiteY2" fmla="*/ 89580 h 142981"/>
                <a:gd name="connsiteX3" fmla="*/ 444546 w 869984"/>
                <a:gd name="connsiteY3" fmla="*/ 142219 h 142981"/>
                <a:gd name="connsiteX4" fmla="*/ 664 w 869984"/>
                <a:gd name="connsiteY4" fmla="*/ 72023 h 142981"/>
                <a:gd name="connsiteX0" fmla="*/ 993 w 870313"/>
                <a:gd name="connsiteY0" fmla="*/ 72014 h 142972"/>
                <a:gd name="connsiteX1" fmla="*/ 448004 w 870313"/>
                <a:gd name="connsiteY1" fmla="*/ 122 h 142972"/>
                <a:gd name="connsiteX2" fmla="*/ 870313 w 870313"/>
                <a:gd name="connsiteY2" fmla="*/ 89571 h 142972"/>
                <a:gd name="connsiteX3" fmla="*/ 444875 w 870313"/>
                <a:gd name="connsiteY3" fmla="*/ 142210 h 142972"/>
                <a:gd name="connsiteX4" fmla="*/ 993 w 870313"/>
                <a:gd name="connsiteY4" fmla="*/ 72014 h 14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313" h="142972">
                  <a:moveTo>
                    <a:pt x="993" y="72014"/>
                  </a:moveTo>
                  <a:cubicBezTo>
                    <a:pt x="-20204" y="47813"/>
                    <a:pt x="303117" y="-2804"/>
                    <a:pt x="448004" y="122"/>
                  </a:cubicBezTo>
                  <a:cubicBezTo>
                    <a:pt x="592891" y="3048"/>
                    <a:pt x="800237" y="36751"/>
                    <a:pt x="870313" y="89571"/>
                  </a:cubicBezTo>
                  <a:cubicBezTo>
                    <a:pt x="870313" y="141996"/>
                    <a:pt x="589762" y="145136"/>
                    <a:pt x="444875" y="142210"/>
                  </a:cubicBezTo>
                  <a:cubicBezTo>
                    <a:pt x="299988" y="139284"/>
                    <a:pt x="22190" y="96215"/>
                    <a:pt x="993" y="72014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3" name="Lekerekített téglalap 69">
              <a:hlinkClick r:id="rId9" action="ppaction://hlinksldjump"/>
            </p:cNvPr>
            <p:cNvSpPr/>
            <p:nvPr/>
          </p:nvSpPr>
          <p:spPr>
            <a:xfrm rot="533507">
              <a:off x="4610288" y="1925733"/>
              <a:ext cx="1335347" cy="46180"/>
            </a:xfrm>
            <a:custGeom>
              <a:avLst/>
              <a:gdLst>
                <a:gd name="connsiteX0" fmla="*/ 0 w 1740437"/>
                <a:gd name="connsiteY0" fmla="*/ 18759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0 w 1740437"/>
                <a:gd name="connsiteY8" fmla="*/ 18759 h 112554"/>
                <a:gd name="connsiteX0" fmla="*/ 46173 w 1740437"/>
                <a:gd name="connsiteY0" fmla="*/ 21176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46173 w 1740437"/>
                <a:gd name="connsiteY8" fmla="*/ 21176 h 112554"/>
                <a:gd name="connsiteX0" fmla="*/ 113824 w 1854261"/>
                <a:gd name="connsiteY0" fmla="*/ 93795 h 112554"/>
                <a:gd name="connsiteX1" fmla="*/ 132583 w 1854261"/>
                <a:gd name="connsiteY1" fmla="*/ 0 h 112554"/>
                <a:gd name="connsiteX2" fmla="*/ 1835502 w 1854261"/>
                <a:gd name="connsiteY2" fmla="*/ 0 h 112554"/>
                <a:gd name="connsiteX3" fmla="*/ 1854261 w 1854261"/>
                <a:gd name="connsiteY3" fmla="*/ 18759 h 112554"/>
                <a:gd name="connsiteX4" fmla="*/ 1854261 w 1854261"/>
                <a:gd name="connsiteY4" fmla="*/ 93795 h 112554"/>
                <a:gd name="connsiteX5" fmla="*/ 1835502 w 1854261"/>
                <a:gd name="connsiteY5" fmla="*/ 112554 h 112554"/>
                <a:gd name="connsiteX6" fmla="*/ 132583 w 1854261"/>
                <a:gd name="connsiteY6" fmla="*/ 112554 h 112554"/>
                <a:gd name="connsiteX7" fmla="*/ 113824 w 1854261"/>
                <a:gd name="connsiteY7" fmla="*/ 93795 h 112554"/>
                <a:gd name="connsiteX0" fmla="*/ 69808 w 1810245"/>
                <a:gd name="connsiteY0" fmla="*/ 94322 h 113081"/>
                <a:gd name="connsiteX1" fmla="*/ 153561 w 1810245"/>
                <a:gd name="connsiteY1" fmla="*/ 0 h 113081"/>
                <a:gd name="connsiteX2" fmla="*/ 1791486 w 1810245"/>
                <a:gd name="connsiteY2" fmla="*/ 527 h 113081"/>
                <a:gd name="connsiteX3" fmla="*/ 1810245 w 1810245"/>
                <a:gd name="connsiteY3" fmla="*/ 19286 h 113081"/>
                <a:gd name="connsiteX4" fmla="*/ 1810245 w 1810245"/>
                <a:gd name="connsiteY4" fmla="*/ 94322 h 113081"/>
                <a:gd name="connsiteX5" fmla="*/ 1791486 w 1810245"/>
                <a:gd name="connsiteY5" fmla="*/ 113081 h 113081"/>
                <a:gd name="connsiteX6" fmla="*/ 88567 w 1810245"/>
                <a:gd name="connsiteY6" fmla="*/ 113081 h 113081"/>
                <a:gd name="connsiteX7" fmla="*/ 69808 w 1810245"/>
                <a:gd name="connsiteY7" fmla="*/ 94322 h 113081"/>
                <a:gd name="connsiteX0" fmla="*/ 21300 w 1761737"/>
                <a:gd name="connsiteY0" fmla="*/ 94322 h 113081"/>
                <a:gd name="connsiteX1" fmla="*/ 105053 w 1761737"/>
                <a:gd name="connsiteY1" fmla="*/ 0 h 113081"/>
                <a:gd name="connsiteX2" fmla="*/ 1742978 w 1761737"/>
                <a:gd name="connsiteY2" fmla="*/ 527 h 113081"/>
                <a:gd name="connsiteX3" fmla="*/ 1761737 w 1761737"/>
                <a:gd name="connsiteY3" fmla="*/ 19286 h 113081"/>
                <a:gd name="connsiteX4" fmla="*/ 1761737 w 1761737"/>
                <a:gd name="connsiteY4" fmla="*/ 94322 h 113081"/>
                <a:gd name="connsiteX5" fmla="*/ 1742978 w 1761737"/>
                <a:gd name="connsiteY5" fmla="*/ 113081 h 113081"/>
                <a:gd name="connsiteX6" fmla="*/ 40059 w 1761737"/>
                <a:gd name="connsiteY6" fmla="*/ 113081 h 113081"/>
                <a:gd name="connsiteX7" fmla="*/ 21300 w 1761737"/>
                <a:gd name="connsiteY7" fmla="*/ 94322 h 113081"/>
                <a:gd name="connsiteX0" fmla="*/ 24206 w 1764643"/>
                <a:gd name="connsiteY0" fmla="*/ 94322 h 113081"/>
                <a:gd name="connsiteX1" fmla="*/ 107959 w 1764643"/>
                <a:gd name="connsiteY1" fmla="*/ 0 h 113081"/>
                <a:gd name="connsiteX2" fmla="*/ 1745884 w 1764643"/>
                <a:gd name="connsiteY2" fmla="*/ 527 h 113081"/>
                <a:gd name="connsiteX3" fmla="*/ 1764643 w 1764643"/>
                <a:gd name="connsiteY3" fmla="*/ 19286 h 113081"/>
                <a:gd name="connsiteX4" fmla="*/ 1764643 w 1764643"/>
                <a:gd name="connsiteY4" fmla="*/ 94322 h 113081"/>
                <a:gd name="connsiteX5" fmla="*/ 1745884 w 1764643"/>
                <a:gd name="connsiteY5" fmla="*/ 113081 h 113081"/>
                <a:gd name="connsiteX6" fmla="*/ 42965 w 1764643"/>
                <a:gd name="connsiteY6" fmla="*/ 113081 h 113081"/>
                <a:gd name="connsiteX7" fmla="*/ 24206 w 1764643"/>
                <a:gd name="connsiteY7" fmla="*/ 94322 h 113081"/>
                <a:gd name="connsiteX0" fmla="*/ 27960 w 1768397"/>
                <a:gd name="connsiteY0" fmla="*/ 93795 h 112554"/>
                <a:gd name="connsiteX1" fmla="*/ 104655 w 1768397"/>
                <a:gd name="connsiteY1" fmla="*/ 577 h 112554"/>
                <a:gd name="connsiteX2" fmla="*/ 1749638 w 1768397"/>
                <a:gd name="connsiteY2" fmla="*/ 0 h 112554"/>
                <a:gd name="connsiteX3" fmla="*/ 1768397 w 1768397"/>
                <a:gd name="connsiteY3" fmla="*/ 18759 h 112554"/>
                <a:gd name="connsiteX4" fmla="*/ 1768397 w 1768397"/>
                <a:gd name="connsiteY4" fmla="*/ 93795 h 112554"/>
                <a:gd name="connsiteX5" fmla="*/ 1749638 w 1768397"/>
                <a:gd name="connsiteY5" fmla="*/ 112554 h 112554"/>
                <a:gd name="connsiteX6" fmla="*/ 46719 w 1768397"/>
                <a:gd name="connsiteY6" fmla="*/ 112554 h 112554"/>
                <a:gd name="connsiteX7" fmla="*/ 27960 w 1768397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41205 w 1762883"/>
                <a:gd name="connsiteY6" fmla="*/ 112554 h 112554"/>
                <a:gd name="connsiteX7" fmla="*/ 22446 w 1762883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22446 w 1762883"/>
                <a:gd name="connsiteY6" fmla="*/ 93795 h 112554"/>
                <a:gd name="connsiteX0" fmla="*/ 22446 w 1762883"/>
                <a:gd name="connsiteY0" fmla="*/ 93795 h 104341"/>
                <a:gd name="connsiteX1" fmla="*/ 99141 w 1762883"/>
                <a:gd name="connsiteY1" fmla="*/ 577 h 104341"/>
                <a:gd name="connsiteX2" fmla="*/ 1744124 w 1762883"/>
                <a:gd name="connsiteY2" fmla="*/ 0 h 104341"/>
                <a:gd name="connsiteX3" fmla="*/ 1762883 w 1762883"/>
                <a:gd name="connsiteY3" fmla="*/ 18759 h 104341"/>
                <a:gd name="connsiteX4" fmla="*/ 1762883 w 1762883"/>
                <a:gd name="connsiteY4" fmla="*/ 93795 h 104341"/>
                <a:gd name="connsiteX5" fmla="*/ 22446 w 1762883"/>
                <a:gd name="connsiteY5" fmla="*/ 93795 h 104341"/>
                <a:gd name="connsiteX0" fmla="*/ 22446 w 1762883"/>
                <a:gd name="connsiteY0" fmla="*/ 93795 h 104655"/>
                <a:gd name="connsiteX1" fmla="*/ 99141 w 1762883"/>
                <a:gd name="connsiteY1" fmla="*/ 577 h 104655"/>
                <a:gd name="connsiteX2" fmla="*/ 1744124 w 1762883"/>
                <a:gd name="connsiteY2" fmla="*/ 0 h 104655"/>
                <a:gd name="connsiteX3" fmla="*/ 1762883 w 1762883"/>
                <a:gd name="connsiteY3" fmla="*/ 18759 h 104655"/>
                <a:gd name="connsiteX4" fmla="*/ 1712374 w 1762883"/>
                <a:gd name="connsiteY4" fmla="*/ 94466 h 104655"/>
                <a:gd name="connsiteX5" fmla="*/ 22446 w 1762883"/>
                <a:gd name="connsiteY5" fmla="*/ 93795 h 104655"/>
                <a:gd name="connsiteX0" fmla="*/ 22446 w 1937028"/>
                <a:gd name="connsiteY0" fmla="*/ 93795 h 104655"/>
                <a:gd name="connsiteX1" fmla="*/ 99141 w 1937028"/>
                <a:gd name="connsiteY1" fmla="*/ 577 h 104655"/>
                <a:gd name="connsiteX2" fmla="*/ 1744124 w 1937028"/>
                <a:gd name="connsiteY2" fmla="*/ 0 h 104655"/>
                <a:gd name="connsiteX3" fmla="*/ 1712374 w 1937028"/>
                <a:gd name="connsiteY3" fmla="*/ 94466 h 104655"/>
                <a:gd name="connsiteX4" fmla="*/ 22446 w 1937028"/>
                <a:gd name="connsiteY4" fmla="*/ 93795 h 104655"/>
                <a:gd name="connsiteX0" fmla="*/ 22446 w 1879961"/>
                <a:gd name="connsiteY0" fmla="*/ 95461 h 106321"/>
                <a:gd name="connsiteX1" fmla="*/ 99141 w 1879961"/>
                <a:gd name="connsiteY1" fmla="*/ 2243 h 106321"/>
                <a:gd name="connsiteX2" fmla="*/ 1616121 w 1879961"/>
                <a:gd name="connsiteY2" fmla="*/ 0 h 106321"/>
                <a:gd name="connsiteX3" fmla="*/ 1712374 w 1879961"/>
                <a:gd name="connsiteY3" fmla="*/ 96132 h 106321"/>
                <a:gd name="connsiteX4" fmla="*/ 22446 w 1879961"/>
                <a:gd name="connsiteY4" fmla="*/ 95461 h 106321"/>
                <a:gd name="connsiteX0" fmla="*/ 22446 w 1846773"/>
                <a:gd name="connsiteY0" fmla="*/ 95461 h 106321"/>
                <a:gd name="connsiteX1" fmla="*/ 99141 w 1846773"/>
                <a:gd name="connsiteY1" fmla="*/ 2243 h 106321"/>
                <a:gd name="connsiteX2" fmla="*/ 1616121 w 1846773"/>
                <a:gd name="connsiteY2" fmla="*/ 0 h 106321"/>
                <a:gd name="connsiteX3" fmla="*/ 1712374 w 1846773"/>
                <a:gd name="connsiteY3" fmla="*/ 96132 h 106321"/>
                <a:gd name="connsiteX4" fmla="*/ 22446 w 1846773"/>
                <a:gd name="connsiteY4" fmla="*/ 95461 h 106321"/>
                <a:gd name="connsiteX0" fmla="*/ 22446 w 1712374"/>
                <a:gd name="connsiteY0" fmla="*/ 95461 h 106321"/>
                <a:gd name="connsiteX1" fmla="*/ 99141 w 1712374"/>
                <a:gd name="connsiteY1" fmla="*/ 2243 h 106321"/>
                <a:gd name="connsiteX2" fmla="*/ 1616121 w 1712374"/>
                <a:gd name="connsiteY2" fmla="*/ 0 h 106321"/>
                <a:gd name="connsiteX3" fmla="*/ 1712374 w 1712374"/>
                <a:gd name="connsiteY3" fmla="*/ 96132 h 106321"/>
                <a:gd name="connsiteX4" fmla="*/ 22446 w 1712374"/>
                <a:gd name="connsiteY4" fmla="*/ 95461 h 106321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2374" h="104078">
                  <a:moveTo>
                    <a:pt x="22446" y="93218"/>
                  </a:moveTo>
                  <a:cubicBezTo>
                    <a:pt x="22446" y="74459"/>
                    <a:pt x="-62862" y="167211"/>
                    <a:pt x="99141" y="0"/>
                  </a:cubicBezTo>
                  <a:lnTo>
                    <a:pt x="1631340" y="2606"/>
                  </a:lnTo>
                  <a:cubicBezTo>
                    <a:pt x="1675606" y="46163"/>
                    <a:pt x="1633607" y="5321"/>
                    <a:pt x="1712374" y="93889"/>
                  </a:cubicBezTo>
                  <a:cubicBezTo>
                    <a:pt x="1422301" y="106395"/>
                    <a:pt x="299736" y="108754"/>
                    <a:pt x="22446" y="93218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54" name="Csoportba foglalás 53"/>
          <p:cNvGrpSpPr>
            <a:grpSpLocks noChangeAspect="1"/>
          </p:cNvGrpSpPr>
          <p:nvPr/>
        </p:nvGrpSpPr>
        <p:grpSpPr>
          <a:xfrm>
            <a:off x="6307445" y="1850189"/>
            <a:ext cx="2291737" cy="1801681"/>
            <a:chOff x="6307445" y="1850189"/>
            <a:chExt cx="2291737" cy="1801681"/>
          </a:xfrm>
        </p:grpSpPr>
        <p:sp>
          <p:nvSpPr>
            <p:cNvPr id="44" name="Ellipszis 43">
              <a:hlinkClick r:id="rId10" action="ppaction://hlinksldjump"/>
            </p:cNvPr>
            <p:cNvSpPr>
              <a:spLocks noChangeAspect="1"/>
            </p:cNvSpPr>
            <p:nvPr/>
          </p:nvSpPr>
          <p:spPr>
            <a:xfrm>
              <a:off x="6597568" y="1851870"/>
              <a:ext cx="1800000" cy="180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4" name="Ellipszis 73">
              <a:hlinkClick r:id="rId10" action="ppaction://hlinksldjump"/>
            </p:cNvPr>
            <p:cNvSpPr/>
            <p:nvPr/>
          </p:nvSpPr>
          <p:spPr>
            <a:xfrm rot="1500000">
              <a:off x="6358607" y="2398068"/>
              <a:ext cx="2240575" cy="875162"/>
            </a:xfrm>
            <a:prstGeom prst="ellipse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8" name="Ellipszis 77">
              <a:hlinkClick r:id="rId10" action="ppaction://hlinksldjump"/>
            </p:cNvPr>
            <p:cNvSpPr/>
            <p:nvPr/>
          </p:nvSpPr>
          <p:spPr>
            <a:xfrm rot="1500000">
              <a:off x="6307445" y="2359322"/>
              <a:ext cx="2255658" cy="875162"/>
            </a:xfrm>
            <a:prstGeom prst="ellipse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5" name="Ellipszis 74">
              <a:hlinkClick r:id="rId10" action="ppaction://hlinksldjump"/>
            </p:cNvPr>
            <p:cNvSpPr>
              <a:spLocks noChangeAspect="1"/>
            </p:cNvSpPr>
            <p:nvPr/>
          </p:nvSpPr>
          <p:spPr>
            <a:xfrm>
              <a:off x="6667268" y="1850189"/>
              <a:ext cx="1730880" cy="1146426"/>
            </a:xfrm>
            <a:custGeom>
              <a:avLst/>
              <a:gdLst>
                <a:gd name="connsiteX0" fmla="*/ 0 w 1800000"/>
                <a:gd name="connsiteY0" fmla="*/ 900000 h 1800000"/>
                <a:gd name="connsiteX1" fmla="*/ 900000 w 1800000"/>
                <a:gd name="connsiteY1" fmla="*/ 0 h 1800000"/>
                <a:gd name="connsiteX2" fmla="*/ 1800000 w 1800000"/>
                <a:gd name="connsiteY2" fmla="*/ 900000 h 1800000"/>
                <a:gd name="connsiteX3" fmla="*/ 900000 w 1800000"/>
                <a:gd name="connsiteY3" fmla="*/ 1800000 h 1800000"/>
                <a:gd name="connsiteX4" fmla="*/ 0 w 1800000"/>
                <a:gd name="connsiteY4" fmla="*/ 900000 h 1800000"/>
                <a:gd name="connsiteX0" fmla="*/ 102 w 1800102"/>
                <a:gd name="connsiteY0" fmla="*/ 900000 h 1079178"/>
                <a:gd name="connsiteX1" fmla="*/ 900102 w 1800102"/>
                <a:gd name="connsiteY1" fmla="*/ 0 h 1079178"/>
                <a:gd name="connsiteX2" fmla="*/ 1800102 w 1800102"/>
                <a:gd name="connsiteY2" fmla="*/ 900000 h 1079178"/>
                <a:gd name="connsiteX3" fmla="*/ 857240 w 1800102"/>
                <a:gd name="connsiteY3" fmla="*/ 702244 h 1079178"/>
                <a:gd name="connsiteX4" fmla="*/ 102 w 1800102"/>
                <a:gd name="connsiteY4" fmla="*/ 900000 h 1079178"/>
                <a:gd name="connsiteX0" fmla="*/ 77 w 1719114"/>
                <a:gd name="connsiteY0" fmla="*/ 534081 h 1094662"/>
                <a:gd name="connsiteX1" fmla="*/ 819114 w 1719114"/>
                <a:gd name="connsiteY1" fmla="*/ 5556 h 1094662"/>
                <a:gd name="connsiteX2" fmla="*/ 1719114 w 1719114"/>
                <a:gd name="connsiteY2" fmla="*/ 905556 h 1094662"/>
                <a:gd name="connsiteX3" fmla="*/ 776252 w 1719114"/>
                <a:gd name="connsiteY3" fmla="*/ 707800 h 1094662"/>
                <a:gd name="connsiteX4" fmla="*/ 77 w 1719114"/>
                <a:gd name="connsiteY4" fmla="*/ 534081 h 1094662"/>
                <a:gd name="connsiteX0" fmla="*/ 77 w 1719114"/>
                <a:gd name="connsiteY0" fmla="*/ 537442 h 1098023"/>
                <a:gd name="connsiteX1" fmla="*/ 819114 w 1719114"/>
                <a:gd name="connsiteY1" fmla="*/ 8917 h 1098023"/>
                <a:gd name="connsiteX2" fmla="*/ 1719114 w 1719114"/>
                <a:gd name="connsiteY2" fmla="*/ 908917 h 1098023"/>
                <a:gd name="connsiteX3" fmla="*/ 776252 w 1719114"/>
                <a:gd name="connsiteY3" fmla="*/ 711161 h 1098023"/>
                <a:gd name="connsiteX4" fmla="*/ 77 w 1719114"/>
                <a:gd name="connsiteY4" fmla="*/ 537442 h 1098023"/>
                <a:gd name="connsiteX0" fmla="*/ 77 w 1719562"/>
                <a:gd name="connsiteY0" fmla="*/ 538365 h 1098946"/>
                <a:gd name="connsiteX1" fmla="*/ 819114 w 1719562"/>
                <a:gd name="connsiteY1" fmla="*/ 9840 h 1098946"/>
                <a:gd name="connsiteX2" fmla="*/ 1719114 w 1719562"/>
                <a:gd name="connsiteY2" fmla="*/ 909840 h 1098946"/>
                <a:gd name="connsiteX3" fmla="*/ 776252 w 1719562"/>
                <a:gd name="connsiteY3" fmla="*/ 712084 h 1098946"/>
                <a:gd name="connsiteX4" fmla="*/ 77 w 1719562"/>
                <a:gd name="connsiteY4" fmla="*/ 538365 h 1098946"/>
                <a:gd name="connsiteX0" fmla="*/ 77 w 1719577"/>
                <a:gd name="connsiteY0" fmla="*/ 540934 h 1101515"/>
                <a:gd name="connsiteX1" fmla="*/ 819114 w 1719577"/>
                <a:gd name="connsiteY1" fmla="*/ 12409 h 1101515"/>
                <a:gd name="connsiteX2" fmla="*/ 1719114 w 1719577"/>
                <a:gd name="connsiteY2" fmla="*/ 912409 h 1101515"/>
                <a:gd name="connsiteX3" fmla="*/ 776252 w 1719577"/>
                <a:gd name="connsiteY3" fmla="*/ 714653 h 1101515"/>
                <a:gd name="connsiteX4" fmla="*/ 77 w 1719577"/>
                <a:gd name="connsiteY4" fmla="*/ 540934 h 1101515"/>
                <a:gd name="connsiteX0" fmla="*/ 77 w 1719588"/>
                <a:gd name="connsiteY0" fmla="*/ 538366 h 1098947"/>
                <a:gd name="connsiteX1" fmla="*/ 819114 w 1719588"/>
                <a:gd name="connsiteY1" fmla="*/ 9841 h 1098947"/>
                <a:gd name="connsiteX2" fmla="*/ 1719114 w 1719588"/>
                <a:gd name="connsiteY2" fmla="*/ 909841 h 1098947"/>
                <a:gd name="connsiteX3" fmla="*/ 776252 w 1719588"/>
                <a:gd name="connsiteY3" fmla="*/ 712085 h 1098947"/>
                <a:gd name="connsiteX4" fmla="*/ 77 w 1719588"/>
                <a:gd name="connsiteY4" fmla="*/ 538366 h 1098947"/>
                <a:gd name="connsiteX0" fmla="*/ 46372 w 1765883"/>
                <a:gd name="connsiteY0" fmla="*/ 538366 h 1098947"/>
                <a:gd name="connsiteX1" fmla="*/ 865409 w 1765883"/>
                <a:gd name="connsiteY1" fmla="*/ 9841 h 1098947"/>
                <a:gd name="connsiteX2" fmla="*/ 1765409 w 1765883"/>
                <a:gd name="connsiteY2" fmla="*/ 909841 h 1098947"/>
                <a:gd name="connsiteX3" fmla="*/ 822547 w 1765883"/>
                <a:gd name="connsiteY3" fmla="*/ 712085 h 1098947"/>
                <a:gd name="connsiteX4" fmla="*/ 46372 w 1765883"/>
                <a:gd name="connsiteY4" fmla="*/ 538366 h 1098947"/>
                <a:gd name="connsiteX0" fmla="*/ 46372 w 1765820"/>
                <a:gd name="connsiteY0" fmla="*/ 529233 h 1089814"/>
                <a:gd name="connsiteX1" fmla="*/ 865409 w 1765820"/>
                <a:gd name="connsiteY1" fmla="*/ 708 h 1089814"/>
                <a:gd name="connsiteX2" fmla="*/ 1765409 w 1765820"/>
                <a:gd name="connsiteY2" fmla="*/ 900708 h 1089814"/>
                <a:gd name="connsiteX3" fmla="*/ 822547 w 1765820"/>
                <a:gd name="connsiteY3" fmla="*/ 702952 h 1089814"/>
                <a:gd name="connsiteX4" fmla="*/ 46372 w 1765820"/>
                <a:gd name="connsiteY4" fmla="*/ 529233 h 1089814"/>
                <a:gd name="connsiteX0" fmla="*/ 24 w 1719461"/>
                <a:gd name="connsiteY0" fmla="*/ 543494 h 1104075"/>
                <a:gd name="connsiteX1" fmla="*/ 800011 w 1719461"/>
                <a:gd name="connsiteY1" fmla="*/ 682 h 1104075"/>
                <a:gd name="connsiteX2" fmla="*/ 1719061 w 1719461"/>
                <a:gd name="connsiteY2" fmla="*/ 914969 h 1104075"/>
                <a:gd name="connsiteX3" fmla="*/ 776199 w 1719461"/>
                <a:gd name="connsiteY3" fmla="*/ 717213 h 1104075"/>
                <a:gd name="connsiteX4" fmla="*/ 24 w 1719461"/>
                <a:gd name="connsiteY4" fmla="*/ 543494 h 1104075"/>
                <a:gd name="connsiteX0" fmla="*/ 24 w 1719643"/>
                <a:gd name="connsiteY0" fmla="*/ 542822 h 1103403"/>
                <a:gd name="connsiteX1" fmla="*/ 800011 w 1719643"/>
                <a:gd name="connsiteY1" fmla="*/ 10 h 1103403"/>
                <a:gd name="connsiteX2" fmla="*/ 1719061 w 1719643"/>
                <a:gd name="connsiteY2" fmla="*/ 914297 h 1103403"/>
                <a:gd name="connsiteX3" fmla="*/ 776199 w 1719643"/>
                <a:gd name="connsiteY3" fmla="*/ 716541 h 1103403"/>
                <a:gd name="connsiteX4" fmla="*/ 24 w 1719643"/>
                <a:gd name="connsiteY4" fmla="*/ 542822 h 1103403"/>
                <a:gd name="connsiteX0" fmla="*/ 138 w 1719757"/>
                <a:gd name="connsiteY0" fmla="*/ 542822 h 1132915"/>
                <a:gd name="connsiteX1" fmla="*/ 800125 w 1719757"/>
                <a:gd name="connsiteY1" fmla="*/ 10 h 1132915"/>
                <a:gd name="connsiteX2" fmla="*/ 1719175 w 1719757"/>
                <a:gd name="connsiteY2" fmla="*/ 914297 h 1132915"/>
                <a:gd name="connsiteX3" fmla="*/ 776313 w 1719757"/>
                <a:gd name="connsiteY3" fmla="*/ 716541 h 1132915"/>
                <a:gd name="connsiteX4" fmla="*/ 138 w 1719757"/>
                <a:gd name="connsiteY4" fmla="*/ 542822 h 1132915"/>
                <a:gd name="connsiteX0" fmla="*/ 4589 w 1724208"/>
                <a:gd name="connsiteY0" fmla="*/ 542822 h 1132915"/>
                <a:gd name="connsiteX1" fmla="*/ 804576 w 1724208"/>
                <a:gd name="connsiteY1" fmla="*/ 10 h 1132915"/>
                <a:gd name="connsiteX2" fmla="*/ 1723626 w 1724208"/>
                <a:gd name="connsiteY2" fmla="*/ 914297 h 1132915"/>
                <a:gd name="connsiteX3" fmla="*/ 780764 w 1724208"/>
                <a:gd name="connsiteY3" fmla="*/ 716541 h 1132915"/>
                <a:gd name="connsiteX4" fmla="*/ 4589 w 1724208"/>
                <a:gd name="connsiteY4" fmla="*/ 542822 h 1132915"/>
                <a:gd name="connsiteX0" fmla="*/ 14222 w 1733841"/>
                <a:gd name="connsiteY0" fmla="*/ 542822 h 1145347"/>
                <a:gd name="connsiteX1" fmla="*/ 814209 w 1733841"/>
                <a:gd name="connsiteY1" fmla="*/ 10 h 1145347"/>
                <a:gd name="connsiteX2" fmla="*/ 1733259 w 1733841"/>
                <a:gd name="connsiteY2" fmla="*/ 914297 h 1145347"/>
                <a:gd name="connsiteX3" fmla="*/ 790397 w 1733841"/>
                <a:gd name="connsiteY3" fmla="*/ 716541 h 1145347"/>
                <a:gd name="connsiteX4" fmla="*/ 14222 w 1733841"/>
                <a:gd name="connsiteY4" fmla="*/ 542822 h 1145347"/>
                <a:gd name="connsiteX0" fmla="*/ 11261 w 1730880"/>
                <a:gd name="connsiteY0" fmla="*/ 542822 h 1146426"/>
                <a:gd name="connsiteX1" fmla="*/ 811248 w 1730880"/>
                <a:gd name="connsiteY1" fmla="*/ 10 h 1146426"/>
                <a:gd name="connsiteX2" fmla="*/ 1730298 w 1730880"/>
                <a:gd name="connsiteY2" fmla="*/ 914297 h 1146426"/>
                <a:gd name="connsiteX3" fmla="*/ 787436 w 1730880"/>
                <a:gd name="connsiteY3" fmla="*/ 716541 h 1146426"/>
                <a:gd name="connsiteX4" fmla="*/ 11261 w 1730880"/>
                <a:gd name="connsiteY4" fmla="*/ 542822 h 114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880" h="1146426">
                  <a:moveTo>
                    <a:pt x="11261" y="542822"/>
                  </a:moveTo>
                  <a:cubicBezTo>
                    <a:pt x="41423" y="418637"/>
                    <a:pt x="324716" y="-2370"/>
                    <a:pt x="811248" y="10"/>
                  </a:cubicBezTo>
                  <a:cubicBezTo>
                    <a:pt x="1297780" y="2390"/>
                    <a:pt x="1749348" y="362472"/>
                    <a:pt x="1730298" y="914297"/>
                  </a:cubicBezTo>
                  <a:cubicBezTo>
                    <a:pt x="1730298" y="1411353"/>
                    <a:pt x="1624011" y="997529"/>
                    <a:pt x="787436" y="716541"/>
                  </a:cubicBezTo>
                  <a:cubicBezTo>
                    <a:pt x="-49139" y="435553"/>
                    <a:pt x="-18901" y="667007"/>
                    <a:pt x="11261" y="542822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9" name="Lekerekített téglalap 69">
              <a:hlinkClick r:id="rId10" action="ppaction://hlinksldjump"/>
            </p:cNvPr>
            <p:cNvSpPr/>
            <p:nvPr/>
          </p:nvSpPr>
          <p:spPr>
            <a:xfrm rot="1500000">
              <a:off x="7243440" y="2011486"/>
              <a:ext cx="1150671" cy="125067"/>
            </a:xfrm>
            <a:custGeom>
              <a:avLst/>
              <a:gdLst>
                <a:gd name="connsiteX0" fmla="*/ 0 w 1740437"/>
                <a:gd name="connsiteY0" fmla="*/ 18759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0 w 1740437"/>
                <a:gd name="connsiteY8" fmla="*/ 18759 h 112554"/>
                <a:gd name="connsiteX0" fmla="*/ 46173 w 1740437"/>
                <a:gd name="connsiteY0" fmla="*/ 21176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46173 w 1740437"/>
                <a:gd name="connsiteY8" fmla="*/ 21176 h 112554"/>
                <a:gd name="connsiteX0" fmla="*/ 113824 w 1854261"/>
                <a:gd name="connsiteY0" fmla="*/ 93795 h 112554"/>
                <a:gd name="connsiteX1" fmla="*/ 132583 w 1854261"/>
                <a:gd name="connsiteY1" fmla="*/ 0 h 112554"/>
                <a:gd name="connsiteX2" fmla="*/ 1835502 w 1854261"/>
                <a:gd name="connsiteY2" fmla="*/ 0 h 112554"/>
                <a:gd name="connsiteX3" fmla="*/ 1854261 w 1854261"/>
                <a:gd name="connsiteY3" fmla="*/ 18759 h 112554"/>
                <a:gd name="connsiteX4" fmla="*/ 1854261 w 1854261"/>
                <a:gd name="connsiteY4" fmla="*/ 93795 h 112554"/>
                <a:gd name="connsiteX5" fmla="*/ 1835502 w 1854261"/>
                <a:gd name="connsiteY5" fmla="*/ 112554 h 112554"/>
                <a:gd name="connsiteX6" fmla="*/ 132583 w 1854261"/>
                <a:gd name="connsiteY6" fmla="*/ 112554 h 112554"/>
                <a:gd name="connsiteX7" fmla="*/ 113824 w 1854261"/>
                <a:gd name="connsiteY7" fmla="*/ 93795 h 112554"/>
                <a:gd name="connsiteX0" fmla="*/ 69808 w 1810245"/>
                <a:gd name="connsiteY0" fmla="*/ 94322 h 113081"/>
                <a:gd name="connsiteX1" fmla="*/ 153561 w 1810245"/>
                <a:gd name="connsiteY1" fmla="*/ 0 h 113081"/>
                <a:gd name="connsiteX2" fmla="*/ 1791486 w 1810245"/>
                <a:gd name="connsiteY2" fmla="*/ 527 h 113081"/>
                <a:gd name="connsiteX3" fmla="*/ 1810245 w 1810245"/>
                <a:gd name="connsiteY3" fmla="*/ 19286 h 113081"/>
                <a:gd name="connsiteX4" fmla="*/ 1810245 w 1810245"/>
                <a:gd name="connsiteY4" fmla="*/ 94322 h 113081"/>
                <a:gd name="connsiteX5" fmla="*/ 1791486 w 1810245"/>
                <a:gd name="connsiteY5" fmla="*/ 113081 h 113081"/>
                <a:gd name="connsiteX6" fmla="*/ 88567 w 1810245"/>
                <a:gd name="connsiteY6" fmla="*/ 113081 h 113081"/>
                <a:gd name="connsiteX7" fmla="*/ 69808 w 1810245"/>
                <a:gd name="connsiteY7" fmla="*/ 94322 h 113081"/>
                <a:gd name="connsiteX0" fmla="*/ 21300 w 1761737"/>
                <a:gd name="connsiteY0" fmla="*/ 94322 h 113081"/>
                <a:gd name="connsiteX1" fmla="*/ 105053 w 1761737"/>
                <a:gd name="connsiteY1" fmla="*/ 0 h 113081"/>
                <a:gd name="connsiteX2" fmla="*/ 1742978 w 1761737"/>
                <a:gd name="connsiteY2" fmla="*/ 527 h 113081"/>
                <a:gd name="connsiteX3" fmla="*/ 1761737 w 1761737"/>
                <a:gd name="connsiteY3" fmla="*/ 19286 h 113081"/>
                <a:gd name="connsiteX4" fmla="*/ 1761737 w 1761737"/>
                <a:gd name="connsiteY4" fmla="*/ 94322 h 113081"/>
                <a:gd name="connsiteX5" fmla="*/ 1742978 w 1761737"/>
                <a:gd name="connsiteY5" fmla="*/ 113081 h 113081"/>
                <a:gd name="connsiteX6" fmla="*/ 40059 w 1761737"/>
                <a:gd name="connsiteY6" fmla="*/ 113081 h 113081"/>
                <a:gd name="connsiteX7" fmla="*/ 21300 w 1761737"/>
                <a:gd name="connsiteY7" fmla="*/ 94322 h 113081"/>
                <a:gd name="connsiteX0" fmla="*/ 24206 w 1764643"/>
                <a:gd name="connsiteY0" fmla="*/ 94322 h 113081"/>
                <a:gd name="connsiteX1" fmla="*/ 107959 w 1764643"/>
                <a:gd name="connsiteY1" fmla="*/ 0 h 113081"/>
                <a:gd name="connsiteX2" fmla="*/ 1745884 w 1764643"/>
                <a:gd name="connsiteY2" fmla="*/ 527 h 113081"/>
                <a:gd name="connsiteX3" fmla="*/ 1764643 w 1764643"/>
                <a:gd name="connsiteY3" fmla="*/ 19286 h 113081"/>
                <a:gd name="connsiteX4" fmla="*/ 1764643 w 1764643"/>
                <a:gd name="connsiteY4" fmla="*/ 94322 h 113081"/>
                <a:gd name="connsiteX5" fmla="*/ 1745884 w 1764643"/>
                <a:gd name="connsiteY5" fmla="*/ 113081 h 113081"/>
                <a:gd name="connsiteX6" fmla="*/ 42965 w 1764643"/>
                <a:gd name="connsiteY6" fmla="*/ 113081 h 113081"/>
                <a:gd name="connsiteX7" fmla="*/ 24206 w 1764643"/>
                <a:gd name="connsiteY7" fmla="*/ 94322 h 113081"/>
                <a:gd name="connsiteX0" fmla="*/ 27960 w 1768397"/>
                <a:gd name="connsiteY0" fmla="*/ 93795 h 112554"/>
                <a:gd name="connsiteX1" fmla="*/ 104655 w 1768397"/>
                <a:gd name="connsiteY1" fmla="*/ 577 h 112554"/>
                <a:gd name="connsiteX2" fmla="*/ 1749638 w 1768397"/>
                <a:gd name="connsiteY2" fmla="*/ 0 h 112554"/>
                <a:gd name="connsiteX3" fmla="*/ 1768397 w 1768397"/>
                <a:gd name="connsiteY3" fmla="*/ 18759 h 112554"/>
                <a:gd name="connsiteX4" fmla="*/ 1768397 w 1768397"/>
                <a:gd name="connsiteY4" fmla="*/ 93795 h 112554"/>
                <a:gd name="connsiteX5" fmla="*/ 1749638 w 1768397"/>
                <a:gd name="connsiteY5" fmla="*/ 112554 h 112554"/>
                <a:gd name="connsiteX6" fmla="*/ 46719 w 1768397"/>
                <a:gd name="connsiteY6" fmla="*/ 112554 h 112554"/>
                <a:gd name="connsiteX7" fmla="*/ 27960 w 1768397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41205 w 1762883"/>
                <a:gd name="connsiteY6" fmla="*/ 112554 h 112554"/>
                <a:gd name="connsiteX7" fmla="*/ 22446 w 1762883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22446 w 1762883"/>
                <a:gd name="connsiteY6" fmla="*/ 93795 h 112554"/>
                <a:gd name="connsiteX0" fmla="*/ 22446 w 1762883"/>
                <a:gd name="connsiteY0" fmla="*/ 93795 h 104341"/>
                <a:gd name="connsiteX1" fmla="*/ 99141 w 1762883"/>
                <a:gd name="connsiteY1" fmla="*/ 577 h 104341"/>
                <a:gd name="connsiteX2" fmla="*/ 1744124 w 1762883"/>
                <a:gd name="connsiteY2" fmla="*/ 0 h 104341"/>
                <a:gd name="connsiteX3" fmla="*/ 1762883 w 1762883"/>
                <a:gd name="connsiteY3" fmla="*/ 18759 h 104341"/>
                <a:gd name="connsiteX4" fmla="*/ 1762883 w 1762883"/>
                <a:gd name="connsiteY4" fmla="*/ 93795 h 104341"/>
                <a:gd name="connsiteX5" fmla="*/ 22446 w 1762883"/>
                <a:gd name="connsiteY5" fmla="*/ 93795 h 104341"/>
                <a:gd name="connsiteX0" fmla="*/ 22446 w 1762883"/>
                <a:gd name="connsiteY0" fmla="*/ 93795 h 104655"/>
                <a:gd name="connsiteX1" fmla="*/ 99141 w 1762883"/>
                <a:gd name="connsiteY1" fmla="*/ 577 h 104655"/>
                <a:gd name="connsiteX2" fmla="*/ 1744124 w 1762883"/>
                <a:gd name="connsiteY2" fmla="*/ 0 h 104655"/>
                <a:gd name="connsiteX3" fmla="*/ 1762883 w 1762883"/>
                <a:gd name="connsiteY3" fmla="*/ 18759 h 104655"/>
                <a:gd name="connsiteX4" fmla="*/ 1712374 w 1762883"/>
                <a:gd name="connsiteY4" fmla="*/ 94466 h 104655"/>
                <a:gd name="connsiteX5" fmla="*/ 22446 w 1762883"/>
                <a:gd name="connsiteY5" fmla="*/ 93795 h 104655"/>
                <a:gd name="connsiteX0" fmla="*/ 22446 w 1937028"/>
                <a:gd name="connsiteY0" fmla="*/ 93795 h 104655"/>
                <a:gd name="connsiteX1" fmla="*/ 99141 w 1937028"/>
                <a:gd name="connsiteY1" fmla="*/ 577 h 104655"/>
                <a:gd name="connsiteX2" fmla="*/ 1744124 w 1937028"/>
                <a:gd name="connsiteY2" fmla="*/ 0 h 104655"/>
                <a:gd name="connsiteX3" fmla="*/ 1712374 w 1937028"/>
                <a:gd name="connsiteY3" fmla="*/ 94466 h 104655"/>
                <a:gd name="connsiteX4" fmla="*/ 22446 w 1937028"/>
                <a:gd name="connsiteY4" fmla="*/ 93795 h 104655"/>
                <a:gd name="connsiteX0" fmla="*/ 22446 w 1879961"/>
                <a:gd name="connsiteY0" fmla="*/ 95461 h 106321"/>
                <a:gd name="connsiteX1" fmla="*/ 99141 w 1879961"/>
                <a:gd name="connsiteY1" fmla="*/ 2243 h 106321"/>
                <a:gd name="connsiteX2" fmla="*/ 1616121 w 1879961"/>
                <a:gd name="connsiteY2" fmla="*/ 0 h 106321"/>
                <a:gd name="connsiteX3" fmla="*/ 1712374 w 1879961"/>
                <a:gd name="connsiteY3" fmla="*/ 96132 h 106321"/>
                <a:gd name="connsiteX4" fmla="*/ 22446 w 1879961"/>
                <a:gd name="connsiteY4" fmla="*/ 95461 h 106321"/>
                <a:gd name="connsiteX0" fmla="*/ 22446 w 1846773"/>
                <a:gd name="connsiteY0" fmla="*/ 95461 h 106321"/>
                <a:gd name="connsiteX1" fmla="*/ 99141 w 1846773"/>
                <a:gd name="connsiteY1" fmla="*/ 2243 h 106321"/>
                <a:gd name="connsiteX2" fmla="*/ 1616121 w 1846773"/>
                <a:gd name="connsiteY2" fmla="*/ 0 h 106321"/>
                <a:gd name="connsiteX3" fmla="*/ 1712374 w 1846773"/>
                <a:gd name="connsiteY3" fmla="*/ 96132 h 106321"/>
                <a:gd name="connsiteX4" fmla="*/ 22446 w 1846773"/>
                <a:gd name="connsiteY4" fmla="*/ 95461 h 106321"/>
                <a:gd name="connsiteX0" fmla="*/ 22446 w 1712374"/>
                <a:gd name="connsiteY0" fmla="*/ 95461 h 106321"/>
                <a:gd name="connsiteX1" fmla="*/ 99141 w 1712374"/>
                <a:gd name="connsiteY1" fmla="*/ 2243 h 106321"/>
                <a:gd name="connsiteX2" fmla="*/ 1616121 w 1712374"/>
                <a:gd name="connsiteY2" fmla="*/ 0 h 106321"/>
                <a:gd name="connsiteX3" fmla="*/ 1712374 w 1712374"/>
                <a:gd name="connsiteY3" fmla="*/ 96132 h 106321"/>
                <a:gd name="connsiteX4" fmla="*/ 22446 w 1712374"/>
                <a:gd name="connsiteY4" fmla="*/ 95461 h 106321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0 w 1777015"/>
                <a:gd name="connsiteY0" fmla="*/ 91352 h 103150"/>
                <a:gd name="connsiteX1" fmla="*/ 163782 w 1777015"/>
                <a:gd name="connsiteY1" fmla="*/ 0 h 103150"/>
                <a:gd name="connsiteX2" fmla="*/ 1558229 w 1777015"/>
                <a:gd name="connsiteY2" fmla="*/ 22980 h 103150"/>
                <a:gd name="connsiteX3" fmla="*/ 1777015 w 1777015"/>
                <a:gd name="connsiteY3" fmla="*/ 93889 h 103150"/>
                <a:gd name="connsiteX4" fmla="*/ 0 w 1777015"/>
                <a:gd name="connsiteY4" fmla="*/ 91352 h 103150"/>
                <a:gd name="connsiteX0" fmla="*/ 0 w 1777015"/>
                <a:gd name="connsiteY0" fmla="*/ 91352 h 103150"/>
                <a:gd name="connsiteX1" fmla="*/ 163782 w 1777015"/>
                <a:gd name="connsiteY1" fmla="*/ 0 h 103150"/>
                <a:gd name="connsiteX2" fmla="*/ 1558229 w 1777015"/>
                <a:gd name="connsiteY2" fmla="*/ 22980 h 103150"/>
                <a:gd name="connsiteX3" fmla="*/ 1777015 w 1777015"/>
                <a:gd name="connsiteY3" fmla="*/ 93889 h 103150"/>
                <a:gd name="connsiteX4" fmla="*/ 0 w 1777015"/>
                <a:gd name="connsiteY4" fmla="*/ 91352 h 10315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7015" h="89540">
                  <a:moveTo>
                    <a:pt x="0" y="77742"/>
                  </a:moveTo>
                  <a:cubicBezTo>
                    <a:pt x="267079" y="-6277"/>
                    <a:pt x="10280" y="65235"/>
                    <a:pt x="274855" y="0"/>
                  </a:cubicBezTo>
                  <a:lnTo>
                    <a:pt x="1558229" y="9370"/>
                  </a:lnTo>
                  <a:cubicBezTo>
                    <a:pt x="1675144" y="48508"/>
                    <a:pt x="1630693" y="21364"/>
                    <a:pt x="1777015" y="80279"/>
                  </a:cubicBezTo>
                  <a:cubicBezTo>
                    <a:pt x="1486942" y="92785"/>
                    <a:pt x="277290" y="93278"/>
                    <a:pt x="0" y="77742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0" name="Ellipszis 70"/>
            <p:cNvSpPr/>
            <p:nvPr/>
          </p:nvSpPr>
          <p:spPr>
            <a:xfrm rot="1500000">
              <a:off x="7488162" y="1944811"/>
              <a:ext cx="784722" cy="142298"/>
            </a:xfrm>
            <a:custGeom>
              <a:avLst/>
              <a:gdLst>
                <a:gd name="connsiteX0" fmla="*/ 0 w 576064"/>
                <a:gd name="connsiteY0" fmla="*/ 94924 h 189848"/>
                <a:gd name="connsiteX1" fmla="*/ 288032 w 576064"/>
                <a:gd name="connsiteY1" fmla="*/ 0 h 189848"/>
                <a:gd name="connsiteX2" fmla="*/ 576064 w 576064"/>
                <a:gd name="connsiteY2" fmla="*/ 94924 h 189848"/>
                <a:gd name="connsiteX3" fmla="*/ 288032 w 576064"/>
                <a:gd name="connsiteY3" fmla="*/ 189848 h 189848"/>
                <a:gd name="connsiteX4" fmla="*/ 0 w 576064"/>
                <a:gd name="connsiteY4" fmla="*/ 94924 h 189848"/>
                <a:gd name="connsiteX0" fmla="*/ 0 w 723650"/>
                <a:gd name="connsiteY0" fmla="*/ 95042 h 190145"/>
                <a:gd name="connsiteX1" fmla="*/ 288032 w 723650"/>
                <a:gd name="connsiteY1" fmla="*/ 118 h 190145"/>
                <a:gd name="connsiteX2" fmla="*/ 723650 w 723650"/>
                <a:gd name="connsiteY2" fmla="*/ 111489 h 190145"/>
                <a:gd name="connsiteX3" fmla="*/ 288032 w 723650"/>
                <a:gd name="connsiteY3" fmla="*/ 189966 h 190145"/>
                <a:gd name="connsiteX4" fmla="*/ 0 w 723650"/>
                <a:gd name="connsiteY4" fmla="*/ 95042 h 190145"/>
                <a:gd name="connsiteX0" fmla="*/ 0 w 745573"/>
                <a:gd name="connsiteY0" fmla="*/ 95058 h 190193"/>
                <a:gd name="connsiteX1" fmla="*/ 288032 w 745573"/>
                <a:gd name="connsiteY1" fmla="*/ 134 h 190193"/>
                <a:gd name="connsiteX2" fmla="*/ 745573 w 745573"/>
                <a:gd name="connsiteY2" fmla="*/ 112681 h 190193"/>
                <a:gd name="connsiteX3" fmla="*/ 288032 w 745573"/>
                <a:gd name="connsiteY3" fmla="*/ 189982 h 190193"/>
                <a:gd name="connsiteX4" fmla="*/ 0 w 745573"/>
                <a:gd name="connsiteY4" fmla="*/ 95058 h 190193"/>
                <a:gd name="connsiteX0" fmla="*/ 0 w 745573"/>
                <a:gd name="connsiteY0" fmla="*/ 95058 h 190193"/>
                <a:gd name="connsiteX1" fmla="*/ 288032 w 745573"/>
                <a:gd name="connsiteY1" fmla="*/ 134 h 190193"/>
                <a:gd name="connsiteX2" fmla="*/ 745573 w 745573"/>
                <a:gd name="connsiteY2" fmla="*/ 112681 h 190193"/>
                <a:gd name="connsiteX3" fmla="*/ 288032 w 745573"/>
                <a:gd name="connsiteY3" fmla="*/ 189982 h 190193"/>
                <a:gd name="connsiteX4" fmla="*/ 0 w 745573"/>
                <a:gd name="connsiteY4" fmla="*/ 95058 h 190193"/>
                <a:gd name="connsiteX0" fmla="*/ 0 w 701337"/>
                <a:gd name="connsiteY0" fmla="*/ 94926 h 189851"/>
                <a:gd name="connsiteX1" fmla="*/ 288032 w 701337"/>
                <a:gd name="connsiteY1" fmla="*/ 2 h 189851"/>
                <a:gd name="connsiteX2" fmla="*/ 701337 w 701337"/>
                <a:gd name="connsiteY2" fmla="*/ 93366 h 189851"/>
                <a:gd name="connsiteX3" fmla="*/ 288032 w 701337"/>
                <a:gd name="connsiteY3" fmla="*/ 189850 h 189851"/>
                <a:gd name="connsiteX4" fmla="*/ 0 w 701337"/>
                <a:gd name="connsiteY4" fmla="*/ 94926 h 189851"/>
                <a:gd name="connsiteX0" fmla="*/ 0 w 710341"/>
                <a:gd name="connsiteY0" fmla="*/ 94940 h 189878"/>
                <a:gd name="connsiteX1" fmla="*/ 288032 w 710341"/>
                <a:gd name="connsiteY1" fmla="*/ 16 h 189878"/>
                <a:gd name="connsiteX2" fmla="*/ 710341 w 710341"/>
                <a:gd name="connsiteY2" fmla="*/ 89465 h 189878"/>
                <a:gd name="connsiteX3" fmla="*/ 288032 w 710341"/>
                <a:gd name="connsiteY3" fmla="*/ 189864 h 189878"/>
                <a:gd name="connsiteX4" fmla="*/ 0 w 710341"/>
                <a:gd name="connsiteY4" fmla="*/ 94940 h 189878"/>
                <a:gd name="connsiteX0" fmla="*/ 0 w 745574"/>
                <a:gd name="connsiteY0" fmla="*/ 100861 h 189980"/>
                <a:gd name="connsiteX1" fmla="*/ 323265 w 745574"/>
                <a:gd name="connsiteY1" fmla="*/ 66 h 189980"/>
                <a:gd name="connsiteX2" fmla="*/ 745574 w 745574"/>
                <a:gd name="connsiteY2" fmla="*/ 89515 h 189980"/>
                <a:gd name="connsiteX3" fmla="*/ 323265 w 745574"/>
                <a:gd name="connsiteY3" fmla="*/ 189914 h 189980"/>
                <a:gd name="connsiteX4" fmla="*/ 0 w 745574"/>
                <a:gd name="connsiteY4" fmla="*/ 100861 h 189980"/>
                <a:gd name="connsiteX0" fmla="*/ 9441 w 755015"/>
                <a:gd name="connsiteY0" fmla="*/ 100861 h 189947"/>
                <a:gd name="connsiteX1" fmla="*/ 332706 w 755015"/>
                <a:gd name="connsiteY1" fmla="*/ 66 h 189947"/>
                <a:gd name="connsiteX2" fmla="*/ 755015 w 755015"/>
                <a:gd name="connsiteY2" fmla="*/ 89515 h 189947"/>
                <a:gd name="connsiteX3" fmla="*/ 332706 w 755015"/>
                <a:gd name="connsiteY3" fmla="*/ 189914 h 189947"/>
                <a:gd name="connsiteX4" fmla="*/ 9441 w 755015"/>
                <a:gd name="connsiteY4" fmla="*/ 100861 h 189947"/>
                <a:gd name="connsiteX0" fmla="*/ 1 w 745575"/>
                <a:gd name="connsiteY0" fmla="*/ 100861 h 189961"/>
                <a:gd name="connsiteX1" fmla="*/ 323266 w 745575"/>
                <a:gd name="connsiteY1" fmla="*/ 66 h 189961"/>
                <a:gd name="connsiteX2" fmla="*/ 745575 w 745575"/>
                <a:gd name="connsiteY2" fmla="*/ 89515 h 189961"/>
                <a:gd name="connsiteX3" fmla="*/ 323266 w 745575"/>
                <a:gd name="connsiteY3" fmla="*/ 189914 h 189961"/>
                <a:gd name="connsiteX4" fmla="*/ 1 w 745575"/>
                <a:gd name="connsiteY4" fmla="*/ 100861 h 189961"/>
                <a:gd name="connsiteX0" fmla="*/ 0 w 778066"/>
                <a:gd name="connsiteY0" fmla="*/ 94152 h 189868"/>
                <a:gd name="connsiteX1" fmla="*/ 355757 w 778066"/>
                <a:gd name="connsiteY1" fmla="*/ 13 h 189868"/>
                <a:gd name="connsiteX2" fmla="*/ 778066 w 778066"/>
                <a:gd name="connsiteY2" fmla="*/ 89462 h 189868"/>
                <a:gd name="connsiteX3" fmla="*/ 355757 w 778066"/>
                <a:gd name="connsiteY3" fmla="*/ 189861 h 189868"/>
                <a:gd name="connsiteX4" fmla="*/ 0 w 778066"/>
                <a:gd name="connsiteY4" fmla="*/ 94152 h 189868"/>
                <a:gd name="connsiteX0" fmla="*/ 1547 w 779613"/>
                <a:gd name="connsiteY0" fmla="*/ 94152 h 189867"/>
                <a:gd name="connsiteX1" fmla="*/ 357304 w 779613"/>
                <a:gd name="connsiteY1" fmla="*/ 13 h 189867"/>
                <a:gd name="connsiteX2" fmla="*/ 779613 w 779613"/>
                <a:gd name="connsiteY2" fmla="*/ 89462 h 189867"/>
                <a:gd name="connsiteX3" fmla="*/ 357304 w 779613"/>
                <a:gd name="connsiteY3" fmla="*/ 189861 h 189867"/>
                <a:gd name="connsiteX4" fmla="*/ 1547 w 779613"/>
                <a:gd name="connsiteY4" fmla="*/ 94152 h 189867"/>
                <a:gd name="connsiteX0" fmla="*/ 1516 w 786237"/>
                <a:gd name="connsiteY0" fmla="*/ 83191 h 189878"/>
                <a:gd name="connsiteX1" fmla="*/ 363928 w 786237"/>
                <a:gd name="connsiteY1" fmla="*/ 14 h 189878"/>
                <a:gd name="connsiteX2" fmla="*/ 786237 w 786237"/>
                <a:gd name="connsiteY2" fmla="*/ 89463 h 189878"/>
                <a:gd name="connsiteX3" fmla="*/ 363928 w 786237"/>
                <a:gd name="connsiteY3" fmla="*/ 189862 h 189878"/>
                <a:gd name="connsiteX4" fmla="*/ 1516 w 786237"/>
                <a:gd name="connsiteY4" fmla="*/ 83191 h 189878"/>
                <a:gd name="connsiteX0" fmla="*/ 1 w 784722"/>
                <a:gd name="connsiteY0" fmla="*/ 83191 h 142298"/>
                <a:gd name="connsiteX1" fmla="*/ 362413 w 784722"/>
                <a:gd name="connsiteY1" fmla="*/ 14 h 142298"/>
                <a:gd name="connsiteX2" fmla="*/ 784722 w 784722"/>
                <a:gd name="connsiteY2" fmla="*/ 89463 h 142298"/>
                <a:gd name="connsiteX3" fmla="*/ 359284 w 784722"/>
                <a:gd name="connsiteY3" fmla="*/ 142102 h 142298"/>
                <a:gd name="connsiteX4" fmla="*/ 1 w 784722"/>
                <a:gd name="connsiteY4" fmla="*/ 83191 h 142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722" h="142298">
                  <a:moveTo>
                    <a:pt x="1" y="83191"/>
                  </a:moveTo>
                  <a:cubicBezTo>
                    <a:pt x="523" y="59510"/>
                    <a:pt x="231626" y="-1031"/>
                    <a:pt x="362413" y="14"/>
                  </a:cubicBezTo>
                  <a:cubicBezTo>
                    <a:pt x="493200" y="1059"/>
                    <a:pt x="714646" y="36643"/>
                    <a:pt x="784722" y="89463"/>
                  </a:cubicBezTo>
                  <a:cubicBezTo>
                    <a:pt x="784722" y="141888"/>
                    <a:pt x="490071" y="143147"/>
                    <a:pt x="359284" y="142102"/>
                  </a:cubicBezTo>
                  <a:cubicBezTo>
                    <a:pt x="228497" y="141057"/>
                    <a:pt x="-520" y="106872"/>
                    <a:pt x="1" y="8319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6" name="Ellipszis 70">
              <a:hlinkClick r:id="rId10" action="ppaction://hlinksldjump"/>
            </p:cNvPr>
            <p:cNvSpPr/>
            <p:nvPr/>
          </p:nvSpPr>
          <p:spPr>
            <a:xfrm rot="1500000">
              <a:off x="7454921" y="1938434"/>
              <a:ext cx="828273" cy="143012"/>
            </a:xfrm>
            <a:custGeom>
              <a:avLst/>
              <a:gdLst>
                <a:gd name="connsiteX0" fmla="*/ 0 w 576064"/>
                <a:gd name="connsiteY0" fmla="*/ 94924 h 189848"/>
                <a:gd name="connsiteX1" fmla="*/ 288032 w 576064"/>
                <a:gd name="connsiteY1" fmla="*/ 0 h 189848"/>
                <a:gd name="connsiteX2" fmla="*/ 576064 w 576064"/>
                <a:gd name="connsiteY2" fmla="*/ 94924 h 189848"/>
                <a:gd name="connsiteX3" fmla="*/ 288032 w 576064"/>
                <a:gd name="connsiteY3" fmla="*/ 189848 h 189848"/>
                <a:gd name="connsiteX4" fmla="*/ 0 w 576064"/>
                <a:gd name="connsiteY4" fmla="*/ 94924 h 189848"/>
                <a:gd name="connsiteX0" fmla="*/ 0 w 723650"/>
                <a:gd name="connsiteY0" fmla="*/ 95042 h 190145"/>
                <a:gd name="connsiteX1" fmla="*/ 288032 w 723650"/>
                <a:gd name="connsiteY1" fmla="*/ 118 h 190145"/>
                <a:gd name="connsiteX2" fmla="*/ 723650 w 723650"/>
                <a:gd name="connsiteY2" fmla="*/ 111489 h 190145"/>
                <a:gd name="connsiteX3" fmla="*/ 288032 w 723650"/>
                <a:gd name="connsiteY3" fmla="*/ 189966 h 190145"/>
                <a:gd name="connsiteX4" fmla="*/ 0 w 723650"/>
                <a:gd name="connsiteY4" fmla="*/ 95042 h 190145"/>
                <a:gd name="connsiteX0" fmla="*/ 0 w 745573"/>
                <a:gd name="connsiteY0" fmla="*/ 95058 h 190193"/>
                <a:gd name="connsiteX1" fmla="*/ 288032 w 745573"/>
                <a:gd name="connsiteY1" fmla="*/ 134 h 190193"/>
                <a:gd name="connsiteX2" fmla="*/ 745573 w 745573"/>
                <a:gd name="connsiteY2" fmla="*/ 112681 h 190193"/>
                <a:gd name="connsiteX3" fmla="*/ 288032 w 745573"/>
                <a:gd name="connsiteY3" fmla="*/ 189982 h 190193"/>
                <a:gd name="connsiteX4" fmla="*/ 0 w 745573"/>
                <a:gd name="connsiteY4" fmla="*/ 95058 h 190193"/>
                <a:gd name="connsiteX0" fmla="*/ 0 w 745573"/>
                <a:gd name="connsiteY0" fmla="*/ 95058 h 190193"/>
                <a:gd name="connsiteX1" fmla="*/ 288032 w 745573"/>
                <a:gd name="connsiteY1" fmla="*/ 134 h 190193"/>
                <a:gd name="connsiteX2" fmla="*/ 745573 w 745573"/>
                <a:gd name="connsiteY2" fmla="*/ 112681 h 190193"/>
                <a:gd name="connsiteX3" fmla="*/ 288032 w 745573"/>
                <a:gd name="connsiteY3" fmla="*/ 189982 h 190193"/>
                <a:gd name="connsiteX4" fmla="*/ 0 w 745573"/>
                <a:gd name="connsiteY4" fmla="*/ 95058 h 190193"/>
                <a:gd name="connsiteX0" fmla="*/ 0 w 701337"/>
                <a:gd name="connsiteY0" fmla="*/ 94926 h 189851"/>
                <a:gd name="connsiteX1" fmla="*/ 288032 w 701337"/>
                <a:gd name="connsiteY1" fmla="*/ 2 h 189851"/>
                <a:gd name="connsiteX2" fmla="*/ 701337 w 701337"/>
                <a:gd name="connsiteY2" fmla="*/ 93366 h 189851"/>
                <a:gd name="connsiteX3" fmla="*/ 288032 w 701337"/>
                <a:gd name="connsiteY3" fmla="*/ 189850 h 189851"/>
                <a:gd name="connsiteX4" fmla="*/ 0 w 701337"/>
                <a:gd name="connsiteY4" fmla="*/ 94926 h 189851"/>
                <a:gd name="connsiteX0" fmla="*/ 0 w 710341"/>
                <a:gd name="connsiteY0" fmla="*/ 94940 h 189878"/>
                <a:gd name="connsiteX1" fmla="*/ 288032 w 710341"/>
                <a:gd name="connsiteY1" fmla="*/ 16 h 189878"/>
                <a:gd name="connsiteX2" fmla="*/ 710341 w 710341"/>
                <a:gd name="connsiteY2" fmla="*/ 89465 h 189878"/>
                <a:gd name="connsiteX3" fmla="*/ 288032 w 710341"/>
                <a:gd name="connsiteY3" fmla="*/ 189864 h 189878"/>
                <a:gd name="connsiteX4" fmla="*/ 0 w 710341"/>
                <a:gd name="connsiteY4" fmla="*/ 94940 h 189878"/>
                <a:gd name="connsiteX0" fmla="*/ 0 w 745574"/>
                <a:gd name="connsiteY0" fmla="*/ 100861 h 189980"/>
                <a:gd name="connsiteX1" fmla="*/ 323265 w 745574"/>
                <a:gd name="connsiteY1" fmla="*/ 66 h 189980"/>
                <a:gd name="connsiteX2" fmla="*/ 745574 w 745574"/>
                <a:gd name="connsiteY2" fmla="*/ 89515 h 189980"/>
                <a:gd name="connsiteX3" fmla="*/ 323265 w 745574"/>
                <a:gd name="connsiteY3" fmla="*/ 189914 h 189980"/>
                <a:gd name="connsiteX4" fmla="*/ 0 w 745574"/>
                <a:gd name="connsiteY4" fmla="*/ 100861 h 189980"/>
                <a:gd name="connsiteX0" fmla="*/ 9441 w 755015"/>
                <a:gd name="connsiteY0" fmla="*/ 100861 h 189947"/>
                <a:gd name="connsiteX1" fmla="*/ 332706 w 755015"/>
                <a:gd name="connsiteY1" fmla="*/ 66 h 189947"/>
                <a:gd name="connsiteX2" fmla="*/ 755015 w 755015"/>
                <a:gd name="connsiteY2" fmla="*/ 89515 h 189947"/>
                <a:gd name="connsiteX3" fmla="*/ 332706 w 755015"/>
                <a:gd name="connsiteY3" fmla="*/ 189914 h 189947"/>
                <a:gd name="connsiteX4" fmla="*/ 9441 w 755015"/>
                <a:gd name="connsiteY4" fmla="*/ 100861 h 189947"/>
                <a:gd name="connsiteX0" fmla="*/ 1 w 745575"/>
                <a:gd name="connsiteY0" fmla="*/ 100861 h 189961"/>
                <a:gd name="connsiteX1" fmla="*/ 323266 w 745575"/>
                <a:gd name="connsiteY1" fmla="*/ 66 h 189961"/>
                <a:gd name="connsiteX2" fmla="*/ 745575 w 745575"/>
                <a:gd name="connsiteY2" fmla="*/ 89515 h 189961"/>
                <a:gd name="connsiteX3" fmla="*/ 323266 w 745575"/>
                <a:gd name="connsiteY3" fmla="*/ 189914 h 189961"/>
                <a:gd name="connsiteX4" fmla="*/ 1 w 745575"/>
                <a:gd name="connsiteY4" fmla="*/ 100861 h 189961"/>
                <a:gd name="connsiteX0" fmla="*/ 0 w 778066"/>
                <a:gd name="connsiteY0" fmla="*/ 94152 h 189868"/>
                <a:gd name="connsiteX1" fmla="*/ 355757 w 778066"/>
                <a:gd name="connsiteY1" fmla="*/ 13 h 189868"/>
                <a:gd name="connsiteX2" fmla="*/ 778066 w 778066"/>
                <a:gd name="connsiteY2" fmla="*/ 89462 h 189868"/>
                <a:gd name="connsiteX3" fmla="*/ 355757 w 778066"/>
                <a:gd name="connsiteY3" fmla="*/ 189861 h 189868"/>
                <a:gd name="connsiteX4" fmla="*/ 0 w 778066"/>
                <a:gd name="connsiteY4" fmla="*/ 94152 h 189868"/>
                <a:gd name="connsiteX0" fmla="*/ 1547 w 779613"/>
                <a:gd name="connsiteY0" fmla="*/ 94152 h 189867"/>
                <a:gd name="connsiteX1" fmla="*/ 357304 w 779613"/>
                <a:gd name="connsiteY1" fmla="*/ 13 h 189867"/>
                <a:gd name="connsiteX2" fmla="*/ 779613 w 779613"/>
                <a:gd name="connsiteY2" fmla="*/ 89462 h 189867"/>
                <a:gd name="connsiteX3" fmla="*/ 357304 w 779613"/>
                <a:gd name="connsiteY3" fmla="*/ 189861 h 189867"/>
                <a:gd name="connsiteX4" fmla="*/ 1547 w 779613"/>
                <a:gd name="connsiteY4" fmla="*/ 94152 h 189867"/>
                <a:gd name="connsiteX0" fmla="*/ 1516 w 786237"/>
                <a:gd name="connsiteY0" fmla="*/ 83191 h 189878"/>
                <a:gd name="connsiteX1" fmla="*/ 363928 w 786237"/>
                <a:gd name="connsiteY1" fmla="*/ 14 h 189878"/>
                <a:gd name="connsiteX2" fmla="*/ 786237 w 786237"/>
                <a:gd name="connsiteY2" fmla="*/ 89463 h 189878"/>
                <a:gd name="connsiteX3" fmla="*/ 363928 w 786237"/>
                <a:gd name="connsiteY3" fmla="*/ 189862 h 189878"/>
                <a:gd name="connsiteX4" fmla="*/ 1516 w 786237"/>
                <a:gd name="connsiteY4" fmla="*/ 83191 h 189878"/>
                <a:gd name="connsiteX0" fmla="*/ 1 w 784722"/>
                <a:gd name="connsiteY0" fmla="*/ 83191 h 142298"/>
                <a:gd name="connsiteX1" fmla="*/ 362413 w 784722"/>
                <a:gd name="connsiteY1" fmla="*/ 14 h 142298"/>
                <a:gd name="connsiteX2" fmla="*/ 784722 w 784722"/>
                <a:gd name="connsiteY2" fmla="*/ 89463 h 142298"/>
                <a:gd name="connsiteX3" fmla="*/ 359284 w 784722"/>
                <a:gd name="connsiteY3" fmla="*/ 142102 h 142298"/>
                <a:gd name="connsiteX4" fmla="*/ 1 w 784722"/>
                <a:gd name="connsiteY4" fmla="*/ 83191 h 142298"/>
                <a:gd name="connsiteX0" fmla="*/ 1 w 784722"/>
                <a:gd name="connsiteY0" fmla="*/ 83905 h 143012"/>
                <a:gd name="connsiteX1" fmla="*/ 374543 w 784722"/>
                <a:gd name="connsiteY1" fmla="*/ 13 h 143012"/>
                <a:gd name="connsiteX2" fmla="*/ 784722 w 784722"/>
                <a:gd name="connsiteY2" fmla="*/ 90177 h 143012"/>
                <a:gd name="connsiteX3" fmla="*/ 359284 w 784722"/>
                <a:gd name="connsiteY3" fmla="*/ 142816 h 143012"/>
                <a:gd name="connsiteX4" fmla="*/ 1 w 784722"/>
                <a:gd name="connsiteY4" fmla="*/ 83905 h 14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722" h="143012">
                  <a:moveTo>
                    <a:pt x="1" y="83905"/>
                  </a:moveTo>
                  <a:cubicBezTo>
                    <a:pt x="523" y="60224"/>
                    <a:pt x="243756" y="-1032"/>
                    <a:pt x="374543" y="13"/>
                  </a:cubicBezTo>
                  <a:cubicBezTo>
                    <a:pt x="505330" y="1058"/>
                    <a:pt x="714646" y="37357"/>
                    <a:pt x="784722" y="90177"/>
                  </a:cubicBezTo>
                  <a:cubicBezTo>
                    <a:pt x="784722" y="142602"/>
                    <a:pt x="490071" y="143861"/>
                    <a:pt x="359284" y="142816"/>
                  </a:cubicBezTo>
                  <a:cubicBezTo>
                    <a:pt x="228497" y="141771"/>
                    <a:pt x="-520" y="107586"/>
                    <a:pt x="1" y="83905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1" name="Lekerekített téglalap 69">
              <a:hlinkClick r:id="rId10" action="ppaction://hlinksldjump"/>
            </p:cNvPr>
            <p:cNvSpPr/>
            <p:nvPr/>
          </p:nvSpPr>
          <p:spPr>
            <a:xfrm rot="1453720">
              <a:off x="6992657" y="2092226"/>
              <a:ext cx="1514801" cy="246127"/>
            </a:xfrm>
            <a:custGeom>
              <a:avLst/>
              <a:gdLst>
                <a:gd name="connsiteX0" fmla="*/ 0 w 1740437"/>
                <a:gd name="connsiteY0" fmla="*/ 18759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0 w 1740437"/>
                <a:gd name="connsiteY8" fmla="*/ 18759 h 112554"/>
                <a:gd name="connsiteX0" fmla="*/ 46173 w 1740437"/>
                <a:gd name="connsiteY0" fmla="*/ 21176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46173 w 1740437"/>
                <a:gd name="connsiteY8" fmla="*/ 21176 h 112554"/>
                <a:gd name="connsiteX0" fmla="*/ 113824 w 1854261"/>
                <a:gd name="connsiteY0" fmla="*/ 93795 h 112554"/>
                <a:gd name="connsiteX1" fmla="*/ 132583 w 1854261"/>
                <a:gd name="connsiteY1" fmla="*/ 0 h 112554"/>
                <a:gd name="connsiteX2" fmla="*/ 1835502 w 1854261"/>
                <a:gd name="connsiteY2" fmla="*/ 0 h 112554"/>
                <a:gd name="connsiteX3" fmla="*/ 1854261 w 1854261"/>
                <a:gd name="connsiteY3" fmla="*/ 18759 h 112554"/>
                <a:gd name="connsiteX4" fmla="*/ 1854261 w 1854261"/>
                <a:gd name="connsiteY4" fmla="*/ 93795 h 112554"/>
                <a:gd name="connsiteX5" fmla="*/ 1835502 w 1854261"/>
                <a:gd name="connsiteY5" fmla="*/ 112554 h 112554"/>
                <a:gd name="connsiteX6" fmla="*/ 132583 w 1854261"/>
                <a:gd name="connsiteY6" fmla="*/ 112554 h 112554"/>
                <a:gd name="connsiteX7" fmla="*/ 113824 w 1854261"/>
                <a:gd name="connsiteY7" fmla="*/ 93795 h 112554"/>
                <a:gd name="connsiteX0" fmla="*/ 69808 w 1810245"/>
                <a:gd name="connsiteY0" fmla="*/ 94322 h 113081"/>
                <a:gd name="connsiteX1" fmla="*/ 153561 w 1810245"/>
                <a:gd name="connsiteY1" fmla="*/ 0 h 113081"/>
                <a:gd name="connsiteX2" fmla="*/ 1791486 w 1810245"/>
                <a:gd name="connsiteY2" fmla="*/ 527 h 113081"/>
                <a:gd name="connsiteX3" fmla="*/ 1810245 w 1810245"/>
                <a:gd name="connsiteY3" fmla="*/ 19286 h 113081"/>
                <a:gd name="connsiteX4" fmla="*/ 1810245 w 1810245"/>
                <a:gd name="connsiteY4" fmla="*/ 94322 h 113081"/>
                <a:gd name="connsiteX5" fmla="*/ 1791486 w 1810245"/>
                <a:gd name="connsiteY5" fmla="*/ 113081 h 113081"/>
                <a:gd name="connsiteX6" fmla="*/ 88567 w 1810245"/>
                <a:gd name="connsiteY6" fmla="*/ 113081 h 113081"/>
                <a:gd name="connsiteX7" fmla="*/ 69808 w 1810245"/>
                <a:gd name="connsiteY7" fmla="*/ 94322 h 113081"/>
                <a:gd name="connsiteX0" fmla="*/ 21300 w 1761737"/>
                <a:gd name="connsiteY0" fmla="*/ 94322 h 113081"/>
                <a:gd name="connsiteX1" fmla="*/ 105053 w 1761737"/>
                <a:gd name="connsiteY1" fmla="*/ 0 h 113081"/>
                <a:gd name="connsiteX2" fmla="*/ 1742978 w 1761737"/>
                <a:gd name="connsiteY2" fmla="*/ 527 h 113081"/>
                <a:gd name="connsiteX3" fmla="*/ 1761737 w 1761737"/>
                <a:gd name="connsiteY3" fmla="*/ 19286 h 113081"/>
                <a:gd name="connsiteX4" fmla="*/ 1761737 w 1761737"/>
                <a:gd name="connsiteY4" fmla="*/ 94322 h 113081"/>
                <a:gd name="connsiteX5" fmla="*/ 1742978 w 1761737"/>
                <a:gd name="connsiteY5" fmla="*/ 113081 h 113081"/>
                <a:gd name="connsiteX6" fmla="*/ 40059 w 1761737"/>
                <a:gd name="connsiteY6" fmla="*/ 113081 h 113081"/>
                <a:gd name="connsiteX7" fmla="*/ 21300 w 1761737"/>
                <a:gd name="connsiteY7" fmla="*/ 94322 h 113081"/>
                <a:gd name="connsiteX0" fmla="*/ 24206 w 1764643"/>
                <a:gd name="connsiteY0" fmla="*/ 94322 h 113081"/>
                <a:gd name="connsiteX1" fmla="*/ 107959 w 1764643"/>
                <a:gd name="connsiteY1" fmla="*/ 0 h 113081"/>
                <a:gd name="connsiteX2" fmla="*/ 1745884 w 1764643"/>
                <a:gd name="connsiteY2" fmla="*/ 527 h 113081"/>
                <a:gd name="connsiteX3" fmla="*/ 1764643 w 1764643"/>
                <a:gd name="connsiteY3" fmla="*/ 19286 h 113081"/>
                <a:gd name="connsiteX4" fmla="*/ 1764643 w 1764643"/>
                <a:gd name="connsiteY4" fmla="*/ 94322 h 113081"/>
                <a:gd name="connsiteX5" fmla="*/ 1745884 w 1764643"/>
                <a:gd name="connsiteY5" fmla="*/ 113081 h 113081"/>
                <a:gd name="connsiteX6" fmla="*/ 42965 w 1764643"/>
                <a:gd name="connsiteY6" fmla="*/ 113081 h 113081"/>
                <a:gd name="connsiteX7" fmla="*/ 24206 w 1764643"/>
                <a:gd name="connsiteY7" fmla="*/ 94322 h 113081"/>
                <a:gd name="connsiteX0" fmla="*/ 27960 w 1768397"/>
                <a:gd name="connsiteY0" fmla="*/ 93795 h 112554"/>
                <a:gd name="connsiteX1" fmla="*/ 104655 w 1768397"/>
                <a:gd name="connsiteY1" fmla="*/ 577 h 112554"/>
                <a:gd name="connsiteX2" fmla="*/ 1749638 w 1768397"/>
                <a:gd name="connsiteY2" fmla="*/ 0 h 112554"/>
                <a:gd name="connsiteX3" fmla="*/ 1768397 w 1768397"/>
                <a:gd name="connsiteY3" fmla="*/ 18759 h 112554"/>
                <a:gd name="connsiteX4" fmla="*/ 1768397 w 1768397"/>
                <a:gd name="connsiteY4" fmla="*/ 93795 h 112554"/>
                <a:gd name="connsiteX5" fmla="*/ 1749638 w 1768397"/>
                <a:gd name="connsiteY5" fmla="*/ 112554 h 112554"/>
                <a:gd name="connsiteX6" fmla="*/ 46719 w 1768397"/>
                <a:gd name="connsiteY6" fmla="*/ 112554 h 112554"/>
                <a:gd name="connsiteX7" fmla="*/ 27960 w 1768397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41205 w 1762883"/>
                <a:gd name="connsiteY6" fmla="*/ 112554 h 112554"/>
                <a:gd name="connsiteX7" fmla="*/ 22446 w 1762883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22446 w 1762883"/>
                <a:gd name="connsiteY6" fmla="*/ 93795 h 112554"/>
                <a:gd name="connsiteX0" fmla="*/ 22446 w 1762883"/>
                <a:gd name="connsiteY0" fmla="*/ 93795 h 104341"/>
                <a:gd name="connsiteX1" fmla="*/ 99141 w 1762883"/>
                <a:gd name="connsiteY1" fmla="*/ 577 h 104341"/>
                <a:gd name="connsiteX2" fmla="*/ 1744124 w 1762883"/>
                <a:gd name="connsiteY2" fmla="*/ 0 h 104341"/>
                <a:gd name="connsiteX3" fmla="*/ 1762883 w 1762883"/>
                <a:gd name="connsiteY3" fmla="*/ 18759 h 104341"/>
                <a:gd name="connsiteX4" fmla="*/ 1762883 w 1762883"/>
                <a:gd name="connsiteY4" fmla="*/ 93795 h 104341"/>
                <a:gd name="connsiteX5" fmla="*/ 22446 w 1762883"/>
                <a:gd name="connsiteY5" fmla="*/ 93795 h 104341"/>
                <a:gd name="connsiteX0" fmla="*/ 22446 w 1762883"/>
                <a:gd name="connsiteY0" fmla="*/ 93795 h 104655"/>
                <a:gd name="connsiteX1" fmla="*/ 99141 w 1762883"/>
                <a:gd name="connsiteY1" fmla="*/ 577 h 104655"/>
                <a:gd name="connsiteX2" fmla="*/ 1744124 w 1762883"/>
                <a:gd name="connsiteY2" fmla="*/ 0 h 104655"/>
                <a:gd name="connsiteX3" fmla="*/ 1762883 w 1762883"/>
                <a:gd name="connsiteY3" fmla="*/ 18759 h 104655"/>
                <a:gd name="connsiteX4" fmla="*/ 1712374 w 1762883"/>
                <a:gd name="connsiteY4" fmla="*/ 94466 h 104655"/>
                <a:gd name="connsiteX5" fmla="*/ 22446 w 1762883"/>
                <a:gd name="connsiteY5" fmla="*/ 93795 h 104655"/>
                <a:gd name="connsiteX0" fmla="*/ 22446 w 1937028"/>
                <a:gd name="connsiteY0" fmla="*/ 93795 h 104655"/>
                <a:gd name="connsiteX1" fmla="*/ 99141 w 1937028"/>
                <a:gd name="connsiteY1" fmla="*/ 577 h 104655"/>
                <a:gd name="connsiteX2" fmla="*/ 1744124 w 1937028"/>
                <a:gd name="connsiteY2" fmla="*/ 0 h 104655"/>
                <a:gd name="connsiteX3" fmla="*/ 1712374 w 1937028"/>
                <a:gd name="connsiteY3" fmla="*/ 94466 h 104655"/>
                <a:gd name="connsiteX4" fmla="*/ 22446 w 1937028"/>
                <a:gd name="connsiteY4" fmla="*/ 93795 h 104655"/>
                <a:gd name="connsiteX0" fmla="*/ 22446 w 1879961"/>
                <a:gd name="connsiteY0" fmla="*/ 95461 h 106321"/>
                <a:gd name="connsiteX1" fmla="*/ 99141 w 1879961"/>
                <a:gd name="connsiteY1" fmla="*/ 2243 h 106321"/>
                <a:gd name="connsiteX2" fmla="*/ 1616121 w 1879961"/>
                <a:gd name="connsiteY2" fmla="*/ 0 h 106321"/>
                <a:gd name="connsiteX3" fmla="*/ 1712374 w 1879961"/>
                <a:gd name="connsiteY3" fmla="*/ 96132 h 106321"/>
                <a:gd name="connsiteX4" fmla="*/ 22446 w 1879961"/>
                <a:gd name="connsiteY4" fmla="*/ 95461 h 106321"/>
                <a:gd name="connsiteX0" fmla="*/ 22446 w 1846773"/>
                <a:gd name="connsiteY0" fmla="*/ 95461 h 106321"/>
                <a:gd name="connsiteX1" fmla="*/ 99141 w 1846773"/>
                <a:gd name="connsiteY1" fmla="*/ 2243 h 106321"/>
                <a:gd name="connsiteX2" fmla="*/ 1616121 w 1846773"/>
                <a:gd name="connsiteY2" fmla="*/ 0 h 106321"/>
                <a:gd name="connsiteX3" fmla="*/ 1712374 w 1846773"/>
                <a:gd name="connsiteY3" fmla="*/ 96132 h 106321"/>
                <a:gd name="connsiteX4" fmla="*/ 22446 w 1846773"/>
                <a:gd name="connsiteY4" fmla="*/ 95461 h 106321"/>
                <a:gd name="connsiteX0" fmla="*/ 22446 w 1712374"/>
                <a:gd name="connsiteY0" fmla="*/ 95461 h 106321"/>
                <a:gd name="connsiteX1" fmla="*/ 99141 w 1712374"/>
                <a:gd name="connsiteY1" fmla="*/ 2243 h 106321"/>
                <a:gd name="connsiteX2" fmla="*/ 1616121 w 1712374"/>
                <a:gd name="connsiteY2" fmla="*/ 0 h 106321"/>
                <a:gd name="connsiteX3" fmla="*/ 1712374 w 1712374"/>
                <a:gd name="connsiteY3" fmla="*/ 96132 h 106321"/>
                <a:gd name="connsiteX4" fmla="*/ 22446 w 1712374"/>
                <a:gd name="connsiteY4" fmla="*/ 95461 h 106321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0 w 1777015"/>
                <a:gd name="connsiteY0" fmla="*/ 91352 h 103150"/>
                <a:gd name="connsiteX1" fmla="*/ 163782 w 1777015"/>
                <a:gd name="connsiteY1" fmla="*/ 0 h 103150"/>
                <a:gd name="connsiteX2" fmla="*/ 1558229 w 1777015"/>
                <a:gd name="connsiteY2" fmla="*/ 22980 h 103150"/>
                <a:gd name="connsiteX3" fmla="*/ 1777015 w 1777015"/>
                <a:gd name="connsiteY3" fmla="*/ 93889 h 103150"/>
                <a:gd name="connsiteX4" fmla="*/ 0 w 1777015"/>
                <a:gd name="connsiteY4" fmla="*/ 91352 h 103150"/>
                <a:gd name="connsiteX0" fmla="*/ 0 w 1777015"/>
                <a:gd name="connsiteY0" fmla="*/ 91352 h 103150"/>
                <a:gd name="connsiteX1" fmla="*/ 163782 w 1777015"/>
                <a:gd name="connsiteY1" fmla="*/ 0 h 103150"/>
                <a:gd name="connsiteX2" fmla="*/ 1558229 w 1777015"/>
                <a:gd name="connsiteY2" fmla="*/ 22980 h 103150"/>
                <a:gd name="connsiteX3" fmla="*/ 1777015 w 1777015"/>
                <a:gd name="connsiteY3" fmla="*/ 93889 h 103150"/>
                <a:gd name="connsiteX4" fmla="*/ 0 w 1777015"/>
                <a:gd name="connsiteY4" fmla="*/ 91352 h 10315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22247"/>
                <a:gd name="connsiteY0" fmla="*/ 77742 h 90418"/>
                <a:gd name="connsiteX1" fmla="*/ 274855 w 1722247"/>
                <a:gd name="connsiteY1" fmla="*/ 0 h 90418"/>
                <a:gd name="connsiteX2" fmla="*/ 1558229 w 1722247"/>
                <a:gd name="connsiteY2" fmla="*/ 9370 h 90418"/>
                <a:gd name="connsiteX3" fmla="*/ 1722247 w 1722247"/>
                <a:gd name="connsiteY3" fmla="*/ 81880 h 90418"/>
                <a:gd name="connsiteX4" fmla="*/ 0 w 1722247"/>
                <a:gd name="connsiteY4" fmla="*/ 77742 h 90418"/>
                <a:gd name="connsiteX0" fmla="*/ 0 w 1722247"/>
                <a:gd name="connsiteY0" fmla="*/ 77742 h 90418"/>
                <a:gd name="connsiteX1" fmla="*/ 274855 w 1722247"/>
                <a:gd name="connsiteY1" fmla="*/ 0 h 90418"/>
                <a:gd name="connsiteX2" fmla="*/ 1558229 w 1722247"/>
                <a:gd name="connsiteY2" fmla="*/ 9370 h 90418"/>
                <a:gd name="connsiteX3" fmla="*/ 1722247 w 1722247"/>
                <a:gd name="connsiteY3" fmla="*/ 81880 h 90418"/>
                <a:gd name="connsiteX4" fmla="*/ 0 w 1722247"/>
                <a:gd name="connsiteY4" fmla="*/ 77742 h 90418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0327" h="90681">
                  <a:moveTo>
                    <a:pt x="0" y="78342"/>
                  </a:moveTo>
                  <a:cubicBezTo>
                    <a:pt x="177888" y="2124"/>
                    <a:pt x="-28755" y="81396"/>
                    <a:pt x="202935" y="0"/>
                  </a:cubicBezTo>
                  <a:lnTo>
                    <a:pt x="1486309" y="9370"/>
                  </a:lnTo>
                  <a:cubicBezTo>
                    <a:pt x="1594707" y="61349"/>
                    <a:pt x="1504005" y="22965"/>
                    <a:pt x="1650327" y="81880"/>
                  </a:cubicBezTo>
                  <a:cubicBezTo>
                    <a:pt x="1360254" y="94386"/>
                    <a:pt x="277290" y="93878"/>
                    <a:pt x="0" y="78342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2" name="Lekerekített téglalap 69">
              <a:hlinkClick r:id="rId10" action="ppaction://hlinksldjump"/>
            </p:cNvPr>
            <p:cNvSpPr/>
            <p:nvPr/>
          </p:nvSpPr>
          <p:spPr>
            <a:xfrm rot="1453720">
              <a:off x="6615766" y="2457114"/>
              <a:ext cx="1802046" cy="523154"/>
            </a:xfrm>
            <a:custGeom>
              <a:avLst/>
              <a:gdLst>
                <a:gd name="connsiteX0" fmla="*/ 0 w 1740437"/>
                <a:gd name="connsiteY0" fmla="*/ 18759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0 w 1740437"/>
                <a:gd name="connsiteY8" fmla="*/ 18759 h 112554"/>
                <a:gd name="connsiteX0" fmla="*/ 46173 w 1740437"/>
                <a:gd name="connsiteY0" fmla="*/ 21176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46173 w 1740437"/>
                <a:gd name="connsiteY8" fmla="*/ 21176 h 112554"/>
                <a:gd name="connsiteX0" fmla="*/ 113824 w 1854261"/>
                <a:gd name="connsiteY0" fmla="*/ 93795 h 112554"/>
                <a:gd name="connsiteX1" fmla="*/ 132583 w 1854261"/>
                <a:gd name="connsiteY1" fmla="*/ 0 h 112554"/>
                <a:gd name="connsiteX2" fmla="*/ 1835502 w 1854261"/>
                <a:gd name="connsiteY2" fmla="*/ 0 h 112554"/>
                <a:gd name="connsiteX3" fmla="*/ 1854261 w 1854261"/>
                <a:gd name="connsiteY3" fmla="*/ 18759 h 112554"/>
                <a:gd name="connsiteX4" fmla="*/ 1854261 w 1854261"/>
                <a:gd name="connsiteY4" fmla="*/ 93795 h 112554"/>
                <a:gd name="connsiteX5" fmla="*/ 1835502 w 1854261"/>
                <a:gd name="connsiteY5" fmla="*/ 112554 h 112554"/>
                <a:gd name="connsiteX6" fmla="*/ 132583 w 1854261"/>
                <a:gd name="connsiteY6" fmla="*/ 112554 h 112554"/>
                <a:gd name="connsiteX7" fmla="*/ 113824 w 1854261"/>
                <a:gd name="connsiteY7" fmla="*/ 93795 h 112554"/>
                <a:gd name="connsiteX0" fmla="*/ 69808 w 1810245"/>
                <a:gd name="connsiteY0" fmla="*/ 94322 h 113081"/>
                <a:gd name="connsiteX1" fmla="*/ 153561 w 1810245"/>
                <a:gd name="connsiteY1" fmla="*/ 0 h 113081"/>
                <a:gd name="connsiteX2" fmla="*/ 1791486 w 1810245"/>
                <a:gd name="connsiteY2" fmla="*/ 527 h 113081"/>
                <a:gd name="connsiteX3" fmla="*/ 1810245 w 1810245"/>
                <a:gd name="connsiteY3" fmla="*/ 19286 h 113081"/>
                <a:gd name="connsiteX4" fmla="*/ 1810245 w 1810245"/>
                <a:gd name="connsiteY4" fmla="*/ 94322 h 113081"/>
                <a:gd name="connsiteX5" fmla="*/ 1791486 w 1810245"/>
                <a:gd name="connsiteY5" fmla="*/ 113081 h 113081"/>
                <a:gd name="connsiteX6" fmla="*/ 88567 w 1810245"/>
                <a:gd name="connsiteY6" fmla="*/ 113081 h 113081"/>
                <a:gd name="connsiteX7" fmla="*/ 69808 w 1810245"/>
                <a:gd name="connsiteY7" fmla="*/ 94322 h 113081"/>
                <a:gd name="connsiteX0" fmla="*/ 21300 w 1761737"/>
                <a:gd name="connsiteY0" fmla="*/ 94322 h 113081"/>
                <a:gd name="connsiteX1" fmla="*/ 105053 w 1761737"/>
                <a:gd name="connsiteY1" fmla="*/ 0 h 113081"/>
                <a:gd name="connsiteX2" fmla="*/ 1742978 w 1761737"/>
                <a:gd name="connsiteY2" fmla="*/ 527 h 113081"/>
                <a:gd name="connsiteX3" fmla="*/ 1761737 w 1761737"/>
                <a:gd name="connsiteY3" fmla="*/ 19286 h 113081"/>
                <a:gd name="connsiteX4" fmla="*/ 1761737 w 1761737"/>
                <a:gd name="connsiteY4" fmla="*/ 94322 h 113081"/>
                <a:gd name="connsiteX5" fmla="*/ 1742978 w 1761737"/>
                <a:gd name="connsiteY5" fmla="*/ 113081 h 113081"/>
                <a:gd name="connsiteX6" fmla="*/ 40059 w 1761737"/>
                <a:gd name="connsiteY6" fmla="*/ 113081 h 113081"/>
                <a:gd name="connsiteX7" fmla="*/ 21300 w 1761737"/>
                <a:gd name="connsiteY7" fmla="*/ 94322 h 113081"/>
                <a:gd name="connsiteX0" fmla="*/ 24206 w 1764643"/>
                <a:gd name="connsiteY0" fmla="*/ 94322 h 113081"/>
                <a:gd name="connsiteX1" fmla="*/ 107959 w 1764643"/>
                <a:gd name="connsiteY1" fmla="*/ 0 h 113081"/>
                <a:gd name="connsiteX2" fmla="*/ 1745884 w 1764643"/>
                <a:gd name="connsiteY2" fmla="*/ 527 h 113081"/>
                <a:gd name="connsiteX3" fmla="*/ 1764643 w 1764643"/>
                <a:gd name="connsiteY3" fmla="*/ 19286 h 113081"/>
                <a:gd name="connsiteX4" fmla="*/ 1764643 w 1764643"/>
                <a:gd name="connsiteY4" fmla="*/ 94322 h 113081"/>
                <a:gd name="connsiteX5" fmla="*/ 1745884 w 1764643"/>
                <a:gd name="connsiteY5" fmla="*/ 113081 h 113081"/>
                <a:gd name="connsiteX6" fmla="*/ 42965 w 1764643"/>
                <a:gd name="connsiteY6" fmla="*/ 113081 h 113081"/>
                <a:gd name="connsiteX7" fmla="*/ 24206 w 1764643"/>
                <a:gd name="connsiteY7" fmla="*/ 94322 h 113081"/>
                <a:gd name="connsiteX0" fmla="*/ 27960 w 1768397"/>
                <a:gd name="connsiteY0" fmla="*/ 93795 h 112554"/>
                <a:gd name="connsiteX1" fmla="*/ 104655 w 1768397"/>
                <a:gd name="connsiteY1" fmla="*/ 577 h 112554"/>
                <a:gd name="connsiteX2" fmla="*/ 1749638 w 1768397"/>
                <a:gd name="connsiteY2" fmla="*/ 0 h 112554"/>
                <a:gd name="connsiteX3" fmla="*/ 1768397 w 1768397"/>
                <a:gd name="connsiteY3" fmla="*/ 18759 h 112554"/>
                <a:gd name="connsiteX4" fmla="*/ 1768397 w 1768397"/>
                <a:gd name="connsiteY4" fmla="*/ 93795 h 112554"/>
                <a:gd name="connsiteX5" fmla="*/ 1749638 w 1768397"/>
                <a:gd name="connsiteY5" fmla="*/ 112554 h 112554"/>
                <a:gd name="connsiteX6" fmla="*/ 46719 w 1768397"/>
                <a:gd name="connsiteY6" fmla="*/ 112554 h 112554"/>
                <a:gd name="connsiteX7" fmla="*/ 27960 w 1768397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41205 w 1762883"/>
                <a:gd name="connsiteY6" fmla="*/ 112554 h 112554"/>
                <a:gd name="connsiteX7" fmla="*/ 22446 w 1762883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22446 w 1762883"/>
                <a:gd name="connsiteY6" fmla="*/ 93795 h 112554"/>
                <a:gd name="connsiteX0" fmla="*/ 22446 w 1762883"/>
                <a:gd name="connsiteY0" fmla="*/ 93795 h 104341"/>
                <a:gd name="connsiteX1" fmla="*/ 99141 w 1762883"/>
                <a:gd name="connsiteY1" fmla="*/ 577 h 104341"/>
                <a:gd name="connsiteX2" fmla="*/ 1744124 w 1762883"/>
                <a:gd name="connsiteY2" fmla="*/ 0 h 104341"/>
                <a:gd name="connsiteX3" fmla="*/ 1762883 w 1762883"/>
                <a:gd name="connsiteY3" fmla="*/ 18759 h 104341"/>
                <a:gd name="connsiteX4" fmla="*/ 1762883 w 1762883"/>
                <a:gd name="connsiteY4" fmla="*/ 93795 h 104341"/>
                <a:gd name="connsiteX5" fmla="*/ 22446 w 1762883"/>
                <a:gd name="connsiteY5" fmla="*/ 93795 h 104341"/>
                <a:gd name="connsiteX0" fmla="*/ 22446 w 1762883"/>
                <a:gd name="connsiteY0" fmla="*/ 93795 h 104655"/>
                <a:gd name="connsiteX1" fmla="*/ 99141 w 1762883"/>
                <a:gd name="connsiteY1" fmla="*/ 577 h 104655"/>
                <a:gd name="connsiteX2" fmla="*/ 1744124 w 1762883"/>
                <a:gd name="connsiteY2" fmla="*/ 0 h 104655"/>
                <a:gd name="connsiteX3" fmla="*/ 1762883 w 1762883"/>
                <a:gd name="connsiteY3" fmla="*/ 18759 h 104655"/>
                <a:gd name="connsiteX4" fmla="*/ 1712374 w 1762883"/>
                <a:gd name="connsiteY4" fmla="*/ 94466 h 104655"/>
                <a:gd name="connsiteX5" fmla="*/ 22446 w 1762883"/>
                <a:gd name="connsiteY5" fmla="*/ 93795 h 104655"/>
                <a:gd name="connsiteX0" fmla="*/ 22446 w 1937028"/>
                <a:gd name="connsiteY0" fmla="*/ 93795 h 104655"/>
                <a:gd name="connsiteX1" fmla="*/ 99141 w 1937028"/>
                <a:gd name="connsiteY1" fmla="*/ 577 h 104655"/>
                <a:gd name="connsiteX2" fmla="*/ 1744124 w 1937028"/>
                <a:gd name="connsiteY2" fmla="*/ 0 h 104655"/>
                <a:gd name="connsiteX3" fmla="*/ 1712374 w 1937028"/>
                <a:gd name="connsiteY3" fmla="*/ 94466 h 104655"/>
                <a:gd name="connsiteX4" fmla="*/ 22446 w 1937028"/>
                <a:gd name="connsiteY4" fmla="*/ 93795 h 104655"/>
                <a:gd name="connsiteX0" fmla="*/ 22446 w 1879961"/>
                <a:gd name="connsiteY0" fmla="*/ 95461 h 106321"/>
                <a:gd name="connsiteX1" fmla="*/ 99141 w 1879961"/>
                <a:gd name="connsiteY1" fmla="*/ 2243 h 106321"/>
                <a:gd name="connsiteX2" fmla="*/ 1616121 w 1879961"/>
                <a:gd name="connsiteY2" fmla="*/ 0 h 106321"/>
                <a:gd name="connsiteX3" fmla="*/ 1712374 w 1879961"/>
                <a:gd name="connsiteY3" fmla="*/ 96132 h 106321"/>
                <a:gd name="connsiteX4" fmla="*/ 22446 w 1879961"/>
                <a:gd name="connsiteY4" fmla="*/ 95461 h 106321"/>
                <a:gd name="connsiteX0" fmla="*/ 22446 w 1846773"/>
                <a:gd name="connsiteY0" fmla="*/ 95461 h 106321"/>
                <a:gd name="connsiteX1" fmla="*/ 99141 w 1846773"/>
                <a:gd name="connsiteY1" fmla="*/ 2243 h 106321"/>
                <a:gd name="connsiteX2" fmla="*/ 1616121 w 1846773"/>
                <a:gd name="connsiteY2" fmla="*/ 0 h 106321"/>
                <a:gd name="connsiteX3" fmla="*/ 1712374 w 1846773"/>
                <a:gd name="connsiteY3" fmla="*/ 96132 h 106321"/>
                <a:gd name="connsiteX4" fmla="*/ 22446 w 1846773"/>
                <a:gd name="connsiteY4" fmla="*/ 95461 h 106321"/>
                <a:gd name="connsiteX0" fmla="*/ 22446 w 1712374"/>
                <a:gd name="connsiteY0" fmla="*/ 95461 h 106321"/>
                <a:gd name="connsiteX1" fmla="*/ 99141 w 1712374"/>
                <a:gd name="connsiteY1" fmla="*/ 2243 h 106321"/>
                <a:gd name="connsiteX2" fmla="*/ 1616121 w 1712374"/>
                <a:gd name="connsiteY2" fmla="*/ 0 h 106321"/>
                <a:gd name="connsiteX3" fmla="*/ 1712374 w 1712374"/>
                <a:gd name="connsiteY3" fmla="*/ 96132 h 106321"/>
                <a:gd name="connsiteX4" fmla="*/ 22446 w 1712374"/>
                <a:gd name="connsiteY4" fmla="*/ 95461 h 106321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0 w 1777015"/>
                <a:gd name="connsiteY0" fmla="*/ 91352 h 103150"/>
                <a:gd name="connsiteX1" fmla="*/ 163782 w 1777015"/>
                <a:gd name="connsiteY1" fmla="*/ 0 h 103150"/>
                <a:gd name="connsiteX2" fmla="*/ 1558229 w 1777015"/>
                <a:gd name="connsiteY2" fmla="*/ 22980 h 103150"/>
                <a:gd name="connsiteX3" fmla="*/ 1777015 w 1777015"/>
                <a:gd name="connsiteY3" fmla="*/ 93889 h 103150"/>
                <a:gd name="connsiteX4" fmla="*/ 0 w 1777015"/>
                <a:gd name="connsiteY4" fmla="*/ 91352 h 103150"/>
                <a:gd name="connsiteX0" fmla="*/ 0 w 1777015"/>
                <a:gd name="connsiteY0" fmla="*/ 91352 h 103150"/>
                <a:gd name="connsiteX1" fmla="*/ 163782 w 1777015"/>
                <a:gd name="connsiteY1" fmla="*/ 0 h 103150"/>
                <a:gd name="connsiteX2" fmla="*/ 1558229 w 1777015"/>
                <a:gd name="connsiteY2" fmla="*/ 22980 h 103150"/>
                <a:gd name="connsiteX3" fmla="*/ 1777015 w 1777015"/>
                <a:gd name="connsiteY3" fmla="*/ 93889 h 103150"/>
                <a:gd name="connsiteX4" fmla="*/ 0 w 1777015"/>
                <a:gd name="connsiteY4" fmla="*/ 91352 h 10315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22247"/>
                <a:gd name="connsiteY0" fmla="*/ 77742 h 90418"/>
                <a:gd name="connsiteX1" fmla="*/ 274855 w 1722247"/>
                <a:gd name="connsiteY1" fmla="*/ 0 h 90418"/>
                <a:gd name="connsiteX2" fmla="*/ 1558229 w 1722247"/>
                <a:gd name="connsiteY2" fmla="*/ 9370 h 90418"/>
                <a:gd name="connsiteX3" fmla="*/ 1722247 w 1722247"/>
                <a:gd name="connsiteY3" fmla="*/ 81880 h 90418"/>
                <a:gd name="connsiteX4" fmla="*/ 0 w 1722247"/>
                <a:gd name="connsiteY4" fmla="*/ 77742 h 90418"/>
                <a:gd name="connsiteX0" fmla="*/ 0 w 1722247"/>
                <a:gd name="connsiteY0" fmla="*/ 77742 h 90418"/>
                <a:gd name="connsiteX1" fmla="*/ 274855 w 1722247"/>
                <a:gd name="connsiteY1" fmla="*/ 0 h 90418"/>
                <a:gd name="connsiteX2" fmla="*/ 1558229 w 1722247"/>
                <a:gd name="connsiteY2" fmla="*/ 9370 h 90418"/>
                <a:gd name="connsiteX3" fmla="*/ 1722247 w 1722247"/>
                <a:gd name="connsiteY3" fmla="*/ 81880 h 90418"/>
                <a:gd name="connsiteX4" fmla="*/ 0 w 1722247"/>
                <a:gd name="connsiteY4" fmla="*/ 77742 h 90418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  <a:gd name="connsiteX0" fmla="*/ 0 w 1666445"/>
                <a:gd name="connsiteY0" fmla="*/ 78342 h 90681"/>
                <a:gd name="connsiteX1" fmla="*/ 202935 w 1666445"/>
                <a:gd name="connsiteY1" fmla="*/ 0 h 90681"/>
                <a:gd name="connsiteX2" fmla="*/ 1486309 w 1666445"/>
                <a:gd name="connsiteY2" fmla="*/ 9370 h 90681"/>
                <a:gd name="connsiteX3" fmla="*/ 1650327 w 1666445"/>
                <a:gd name="connsiteY3" fmla="*/ 81880 h 90681"/>
                <a:gd name="connsiteX4" fmla="*/ 0 w 1666445"/>
                <a:gd name="connsiteY4" fmla="*/ 78342 h 90681"/>
                <a:gd name="connsiteX0" fmla="*/ 0 w 1742742"/>
                <a:gd name="connsiteY0" fmla="*/ 78342 h 90681"/>
                <a:gd name="connsiteX1" fmla="*/ 202935 w 1742742"/>
                <a:gd name="connsiteY1" fmla="*/ 0 h 90681"/>
                <a:gd name="connsiteX2" fmla="*/ 1486309 w 1742742"/>
                <a:gd name="connsiteY2" fmla="*/ 9370 h 90681"/>
                <a:gd name="connsiteX3" fmla="*/ 1650327 w 1742742"/>
                <a:gd name="connsiteY3" fmla="*/ 81880 h 90681"/>
                <a:gd name="connsiteX4" fmla="*/ 0 w 1742742"/>
                <a:gd name="connsiteY4" fmla="*/ 78342 h 90681"/>
                <a:gd name="connsiteX0" fmla="*/ 0 w 1841395"/>
                <a:gd name="connsiteY0" fmla="*/ 78342 h 90681"/>
                <a:gd name="connsiteX1" fmla="*/ 202935 w 1841395"/>
                <a:gd name="connsiteY1" fmla="*/ 0 h 90681"/>
                <a:gd name="connsiteX2" fmla="*/ 1653016 w 1841395"/>
                <a:gd name="connsiteY2" fmla="*/ 7549 h 90681"/>
                <a:gd name="connsiteX3" fmla="*/ 1650327 w 1841395"/>
                <a:gd name="connsiteY3" fmla="*/ 81880 h 90681"/>
                <a:gd name="connsiteX4" fmla="*/ 0 w 1841395"/>
                <a:gd name="connsiteY4" fmla="*/ 78342 h 90681"/>
                <a:gd name="connsiteX0" fmla="*/ 0 w 1700986"/>
                <a:gd name="connsiteY0" fmla="*/ 78342 h 90681"/>
                <a:gd name="connsiteX1" fmla="*/ 202935 w 1700986"/>
                <a:gd name="connsiteY1" fmla="*/ 0 h 90681"/>
                <a:gd name="connsiteX2" fmla="*/ 1653016 w 1700986"/>
                <a:gd name="connsiteY2" fmla="*/ 7549 h 90681"/>
                <a:gd name="connsiteX3" fmla="*/ 1650327 w 1700986"/>
                <a:gd name="connsiteY3" fmla="*/ 81880 h 90681"/>
                <a:gd name="connsiteX4" fmla="*/ 0 w 1700986"/>
                <a:gd name="connsiteY4" fmla="*/ 78342 h 90681"/>
                <a:gd name="connsiteX0" fmla="*/ 0 w 1691193"/>
                <a:gd name="connsiteY0" fmla="*/ 78342 h 90681"/>
                <a:gd name="connsiteX1" fmla="*/ 202935 w 1691193"/>
                <a:gd name="connsiteY1" fmla="*/ 0 h 90681"/>
                <a:gd name="connsiteX2" fmla="*/ 1653016 w 1691193"/>
                <a:gd name="connsiteY2" fmla="*/ 7549 h 90681"/>
                <a:gd name="connsiteX3" fmla="*/ 1650327 w 1691193"/>
                <a:gd name="connsiteY3" fmla="*/ 81880 h 90681"/>
                <a:gd name="connsiteX4" fmla="*/ 0 w 1691193"/>
                <a:gd name="connsiteY4" fmla="*/ 78342 h 90681"/>
                <a:gd name="connsiteX0" fmla="*/ 0 w 1700559"/>
                <a:gd name="connsiteY0" fmla="*/ 78342 h 90850"/>
                <a:gd name="connsiteX1" fmla="*/ 202935 w 1700559"/>
                <a:gd name="connsiteY1" fmla="*/ 0 h 90850"/>
                <a:gd name="connsiteX2" fmla="*/ 1653016 w 1700559"/>
                <a:gd name="connsiteY2" fmla="*/ 7549 h 90850"/>
                <a:gd name="connsiteX3" fmla="*/ 1663212 w 1700559"/>
                <a:gd name="connsiteY3" fmla="*/ 82183 h 90850"/>
                <a:gd name="connsiteX4" fmla="*/ 0 w 1700559"/>
                <a:gd name="connsiteY4" fmla="*/ 78342 h 90850"/>
                <a:gd name="connsiteX0" fmla="*/ 0 w 1681495"/>
                <a:gd name="connsiteY0" fmla="*/ 78342 h 90850"/>
                <a:gd name="connsiteX1" fmla="*/ 202935 w 1681495"/>
                <a:gd name="connsiteY1" fmla="*/ 0 h 90850"/>
                <a:gd name="connsiteX2" fmla="*/ 1653016 w 1681495"/>
                <a:gd name="connsiteY2" fmla="*/ 7549 h 90850"/>
                <a:gd name="connsiteX3" fmla="*/ 1663212 w 1681495"/>
                <a:gd name="connsiteY3" fmla="*/ 82183 h 90850"/>
                <a:gd name="connsiteX4" fmla="*/ 0 w 1681495"/>
                <a:gd name="connsiteY4" fmla="*/ 78342 h 90850"/>
                <a:gd name="connsiteX0" fmla="*/ 31553 w 1713048"/>
                <a:gd name="connsiteY0" fmla="*/ 84956 h 97464"/>
                <a:gd name="connsiteX1" fmla="*/ 80465 w 1713048"/>
                <a:gd name="connsiteY1" fmla="*/ 0 h 97464"/>
                <a:gd name="connsiteX2" fmla="*/ 1684569 w 1713048"/>
                <a:gd name="connsiteY2" fmla="*/ 14163 h 97464"/>
                <a:gd name="connsiteX3" fmla="*/ 1694765 w 1713048"/>
                <a:gd name="connsiteY3" fmla="*/ 88797 h 97464"/>
                <a:gd name="connsiteX4" fmla="*/ 31553 w 1713048"/>
                <a:gd name="connsiteY4" fmla="*/ 84956 h 97464"/>
                <a:gd name="connsiteX0" fmla="*/ 0 w 1681495"/>
                <a:gd name="connsiteY0" fmla="*/ 84956 h 97464"/>
                <a:gd name="connsiteX1" fmla="*/ 48912 w 1681495"/>
                <a:gd name="connsiteY1" fmla="*/ 0 h 97464"/>
                <a:gd name="connsiteX2" fmla="*/ 1653016 w 1681495"/>
                <a:gd name="connsiteY2" fmla="*/ 14163 h 97464"/>
                <a:gd name="connsiteX3" fmla="*/ 1663212 w 1681495"/>
                <a:gd name="connsiteY3" fmla="*/ 88797 h 97464"/>
                <a:gd name="connsiteX4" fmla="*/ 0 w 1681495"/>
                <a:gd name="connsiteY4" fmla="*/ 84956 h 97464"/>
                <a:gd name="connsiteX0" fmla="*/ 34901 w 1716396"/>
                <a:gd name="connsiteY0" fmla="*/ 84956 h 97464"/>
                <a:gd name="connsiteX1" fmla="*/ 83813 w 1716396"/>
                <a:gd name="connsiteY1" fmla="*/ 0 h 97464"/>
                <a:gd name="connsiteX2" fmla="*/ 1687917 w 1716396"/>
                <a:gd name="connsiteY2" fmla="*/ 14163 h 97464"/>
                <a:gd name="connsiteX3" fmla="*/ 1698113 w 1716396"/>
                <a:gd name="connsiteY3" fmla="*/ 88797 h 97464"/>
                <a:gd name="connsiteX4" fmla="*/ 34901 w 1716396"/>
                <a:gd name="connsiteY4" fmla="*/ 84956 h 97464"/>
                <a:gd name="connsiteX0" fmla="*/ 5264 w 1686759"/>
                <a:gd name="connsiteY0" fmla="*/ 84956 h 97464"/>
                <a:gd name="connsiteX1" fmla="*/ 54176 w 1686759"/>
                <a:gd name="connsiteY1" fmla="*/ 0 h 97464"/>
                <a:gd name="connsiteX2" fmla="*/ 1658280 w 1686759"/>
                <a:gd name="connsiteY2" fmla="*/ 14163 h 97464"/>
                <a:gd name="connsiteX3" fmla="*/ 1668476 w 1686759"/>
                <a:gd name="connsiteY3" fmla="*/ 88797 h 97464"/>
                <a:gd name="connsiteX4" fmla="*/ 5264 w 1686759"/>
                <a:gd name="connsiteY4" fmla="*/ 84956 h 97464"/>
                <a:gd name="connsiteX0" fmla="*/ 204 w 1681699"/>
                <a:gd name="connsiteY0" fmla="*/ 84956 h 97464"/>
                <a:gd name="connsiteX1" fmla="*/ 49116 w 1681699"/>
                <a:gd name="connsiteY1" fmla="*/ 0 h 97464"/>
                <a:gd name="connsiteX2" fmla="*/ 1653220 w 1681699"/>
                <a:gd name="connsiteY2" fmla="*/ 14163 h 97464"/>
                <a:gd name="connsiteX3" fmla="*/ 1663416 w 1681699"/>
                <a:gd name="connsiteY3" fmla="*/ 88797 h 97464"/>
                <a:gd name="connsiteX4" fmla="*/ 204 w 1681699"/>
                <a:gd name="connsiteY4" fmla="*/ 84956 h 97464"/>
                <a:gd name="connsiteX0" fmla="*/ 66 w 1681561"/>
                <a:gd name="connsiteY0" fmla="*/ 84956 h 97464"/>
                <a:gd name="connsiteX1" fmla="*/ 48978 w 1681561"/>
                <a:gd name="connsiteY1" fmla="*/ 0 h 97464"/>
                <a:gd name="connsiteX2" fmla="*/ 1653082 w 1681561"/>
                <a:gd name="connsiteY2" fmla="*/ 14163 h 97464"/>
                <a:gd name="connsiteX3" fmla="*/ 1663278 w 1681561"/>
                <a:gd name="connsiteY3" fmla="*/ 88797 h 97464"/>
                <a:gd name="connsiteX4" fmla="*/ 66 w 1681561"/>
                <a:gd name="connsiteY4" fmla="*/ 84956 h 97464"/>
                <a:gd name="connsiteX0" fmla="*/ 66 w 1684027"/>
                <a:gd name="connsiteY0" fmla="*/ 84956 h 97464"/>
                <a:gd name="connsiteX1" fmla="*/ 48978 w 1684027"/>
                <a:gd name="connsiteY1" fmla="*/ 0 h 97464"/>
                <a:gd name="connsiteX2" fmla="*/ 1662113 w 1684027"/>
                <a:gd name="connsiteY2" fmla="*/ 13839 h 97464"/>
                <a:gd name="connsiteX3" fmla="*/ 1663278 w 1684027"/>
                <a:gd name="connsiteY3" fmla="*/ 88797 h 97464"/>
                <a:gd name="connsiteX4" fmla="*/ 66 w 1684027"/>
                <a:gd name="connsiteY4" fmla="*/ 84956 h 9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4027" h="97464">
                  <a:moveTo>
                    <a:pt x="66" y="84956"/>
                  </a:moveTo>
                  <a:cubicBezTo>
                    <a:pt x="-1030" y="17012"/>
                    <a:pt x="11486" y="18244"/>
                    <a:pt x="48978" y="0"/>
                  </a:cubicBezTo>
                  <a:lnTo>
                    <a:pt x="1662113" y="13839"/>
                  </a:lnTo>
                  <a:cubicBezTo>
                    <a:pt x="1672189" y="15774"/>
                    <a:pt x="1705275" y="44122"/>
                    <a:pt x="1663278" y="88797"/>
                  </a:cubicBezTo>
                  <a:cubicBezTo>
                    <a:pt x="1373205" y="101303"/>
                    <a:pt x="277356" y="100492"/>
                    <a:pt x="66" y="84956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2" name="Téglalap 31">
              <a:hlinkClick r:id="rId10" action="ppaction://hlinksldjump"/>
            </p:cNvPr>
            <p:cNvSpPr/>
            <p:nvPr/>
          </p:nvSpPr>
          <p:spPr>
            <a:xfrm rot="1470397">
              <a:off x="6585511" y="2760880"/>
              <a:ext cx="1808855" cy="45719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3" name="Lekerekített téglalap 69">
              <a:hlinkClick r:id="rId10" action="ppaction://hlinksldjump"/>
            </p:cNvPr>
            <p:cNvSpPr/>
            <p:nvPr/>
          </p:nvSpPr>
          <p:spPr>
            <a:xfrm rot="1453720">
              <a:off x="6525206" y="3236517"/>
              <a:ext cx="1369469" cy="216392"/>
            </a:xfrm>
            <a:custGeom>
              <a:avLst/>
              <a:gdLst>
                <a:gd name="connsiteX0" fmla="*/ 0 w 1740437"/>
                <a:gd name="connsiteY0" fmla="*/ 18759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0 w 1740437"/>
                <a:gd name="connsiteY8" fmla="*/ 18759 h 112554"/>
                <a:gd name="connsiteX0" fmla="*/ 46173 w 1740437"/>
                <a:gd name="connsiteY0" fmla="*/ 21176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46173 w 1740437"/>
                <a:gd name="connsiteY8" fmla="*/ 21176 h 112554"/>
                <a:gd name="connsiteX0" fmla="*/ 113824 w 1854261"/>
                <a:gd name="connsiteY0" fmla="*/ 93795 h 112554"/>
                <a:gd name="connsiteX1" fmla="*/ 132583 w 1854261"/>
                <a:gd name="connsiteY1" fmla="*/ 0 h 112554"/>
                <a:gd name="connsiteX2" fmla="*/ 1835502 w 1854261"/>
                <a:gd name="connsiteY2" fmla="*/ 0 h 112554"/>
                <a:gd name="connsiteX3" fmla="*/ 1854261 w 1854261"/>
                <a:gd name="connsiteY3" fmla="*/ 18759 h 112554"/>
                <a:gd name="connsiteX4" fmla="*/ 1854261 w 1854261"/>
                <a:gd name="connsiteY4" fmla="*/ 93795 h 112554"/>
                <a:gd name="connsiteX5" fmla="*/ 1835502 w 1854261"/>
                <a:gd name="connsiteY5" fmla="*/ 112554 h 112554"/>
                <a:gd name="connsiteX6" fmla="*/ 132583 w 1854261"/>
                <a:gd name="connsiteY6" fmla="*/ 112554 h 112554"/>
                <a:gd name="connsiteX7" fmla="*/ 113824 w 1854261"/>
                <a:gd name="connsiteY7" fmla="*/ 93795 h 112554"/>
                <a:gd name="connsiteX0" fmla="*/ 69808 w 1810245"/>
                <a:gd name="connsiteY0" fmla="*/ 94322 h 113081"/>
                <a:gd name="connsiteX1" fmla="*/ 153561 w 1810245"/>
                <a:gd name="connsiteY1" fmla="*/ 0 h 113081"/>
                <a:gd name="connsiteX2" fmla="*/ 1791486 w 1810245"/>
                <a:gd name="connsiteY2" fmla="*/ 527 h 113081"/>
                <a:gd name="connsiteX3" fmla="*/ 1810245 w 1810245"/>
                <a:gd name="connsiteY3" fmla="*/ 19286 h 113081"/>
                <a:gd name="connsiteX4" fmla="*/ 1810245 w 1810245"/>
                <a:gd name="connsiteY4" fmla="*/ 94322 h 113081"/>
                <a:gd name="connsiteX5" fmla="*/ 1791486 w 1810245"/>
                <a:gd name="connsiteY5" fmla="*/ 113081 h 113081"/>
                <a:gd name="connsiteX6" fmla="*/ 88567 w 1810245"/>
                <a:gd name="connsiteY6" fmla="*/ 113081 h 113081"/>
                <a:gd name="connsiteX7" fmla="*/ 69808 w 1810245"/>
                <a:gd name="connsiteY7" fmla="*/ 94322 h 113081"/>
                <a:gd name="connsiteX0" fmla="*/ 21300 w 1761737"/>
                <a:gd name="connsiteY0" fmla="*/ 94322 h 113081"/>
                <a:gd name="connsiteX1" fmla="*/ 105053 w 1761737"/>
                <a:gd name="connsiteY1" fmla="*/ 0 h 113081"/>
                <a:gd name="connsiteX2" fmla="*/ 1742978 w 1761737"/>
                <a:gd name="connsiteY2" fmla="*/ 527 h 113081"/>
                <a:gd name="connsiteX3" fmla="*/ 1761737 w 1761737"/>
                <a:gd name="connsiteY3" fmla="*/ 19286 h 113081"/>
                <a:gd name="connsiteX4" fmla="*/ 1761737 w 1761737"/>
                <a:gd name="connsiteY4" fmla="*/ 94322 h 113081"/>
                <a:gd name="connsiteX5" fmla="*/ 1742978 w 1761737"/>
                <a:gd name="connsiteY5" fmla="*/ 113081 h 113081"/>
                <a:gd name="connsiteX6" fmla="*/ 40059 w 1761737"/>
                <a:gd name="connsiteY6" fmla="*/ 113081 h 113081"/>
                <a:gd name="connsiteX7" fmla="*/ 21300 w 1761737"/>
                <a:gd name="connsiteY7" fmla="*/ 94322 h 113081"/>
                <a:gd name="connsiteX0" fmla="*/ 24206 w 1764643"/>
                <a:gd name="connsiteY0" fmla="*/ 94322 h 113081"/>
                <a:gd name="connsiteX1" fmla="*/ 107959 w 1764643"/>
                <a:gd name="connsiteY1" fmla="*/ 0 h 113081"/>
                <a:gd name="connsiteX2" fmla="*/ 1745884 w 1764643"/>
                <a:gd name="connsiteY2" fmla="*/ 527 h 113081"/>
                <a:gd name="connsiteX3" fmla="*/ 1764643 w 1764643"/>
                <a:gd name="connsiteY3" fmla="*/ 19286 h 113081"/>
                <a:gd name="connsiteX4" fmla="*/ 1764643 w 1764643"/>
                <a:gd name="connsiteY4" fmla="*/ 94322 h 113081"/>
                <a:gd name="connsiteX5" fmla="*/ 1745884 w 1764643"/>
                <a:gd name="connsiteY5" fmla="*/ 113081 h 113081"/>
                <a:gd name="connsiteX6" fmla="*/ 42965 w 1764643"/>
                <a:gd name="connsiteY6" fmla="*/ 113081 h 113081"/>
                <a:gd name="connsiteX7" fmla="*/ 24206 w 1764643"/>
                <a:gd name="connsiteY7" fmla="*/ 94322 h 113081"/>
                <a:gd name="connsiteX0" fmla="*/ 27960 w 1768397"/>
                <a:gd name="connsiteY0" fmla="*/ 93795 h 112554"/>
                <a:gd name="connsiteX1" fmla="*/ 104655 w 1768397"/>
                <a:gd name="connsiteY1" fmla="*/ 577 h 112554"/>
                <a:gd name="connsiteX2" fmla="*/ 1749638 w 1768397"/>
                <a:gd name="connsiteY2" fmla="*/ 0 h 112554"/>
                <a:gd name="connsiteX3" fmla="*/ 1768397 w 1768397"/>
                <a:gd name="connsiteY3" fmla="*/ 18759 h 112554"/>
                <a:gd name="connsiteX4" fmla="*/ 1768397 w 1768397"/>
                <a:gd name="connsiteY4" fmla="*/ 93795 h 112554"/>
                <a:gd name="connsiteX5" fmla="*/ 1749638 w 1768397"/>
                <a:gd name="connsiteY5" fmla="*/ 112554 h 112554"/>
                <a:gd name="connsiteX6" fmla="*/ 46719 w 1768397"/>
                <a:gd name="connsiteY6" fmla="*/ 112554 h 112554"/>
                <a:gd name="connsiteX7" fmla="*/ 27960 w 1768397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41205 w 1762883"/>
                <a:gd name="connsiteY6" fmla="*/ 112554 h 112554"/>
                <a:gd name="connsiteX7" fmla="*/ 22446 w 1762883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22446 w 1762883"/>
                <a:gd name="connsiteY6" fmla="*/ 93795 h 112554"/>
                <a:gd name="connsiteX0" fmla="*/ 22446 w 1762883"/>
                <a:gd name="connsiteY0" fmla="*/ 93795 h 104341"/>
                <a:gd name="connsiteX1" fmla="*/ 99141 w 1762883"/>
                <a:gd name="connsiteY1" fmla="*/ 577 h 104341"/>
                <a:gd name="connsiteX2" fmla="*/ 1744124 w 1762883"/>
                <a:gd name="connsiteY2" fmla="*/ 0 h 104341"/>
                <a:gd name="connsiteX3" fmla="*/ 1762883 w 1762883"/>
                <a:gd name="connsiteY3" fmla="*/ 18759 h 104341"/>
                <a:gd name="connsiteX4" fmla="*/ 1762883 w 1762883"/>
                <a:gd name="connsiteY4" fmla="*/ 93795 h 104341"/>
                <a:gd name="connsiteX5" fmla="*/ 22446 w 1762883"/>
                <a:gd name="connsiteY5" fmla="*/ 93795 h 104341"/>
                <a:gd name="connsiteX0" fmla="*/ 22446 w 1762883"/>
                <a:gd name="connsiteY0" fmla="*/ 93795 h 104655"/>
                <a:gd name="connsiteX1" fmla="*/ 99141 w 1762883"/>
                <a:gd name="connsiteY1" fmla="*/ 577 h 104655"/>
                <a:gd name="connsiteX2" fmla="*/ 1744124 w 1762883"/>
                <a:gd name="connsiteY2" fmla="*/ 0 h 104655"/>
                <a:gd name="connsiteX3" fmla="*/ 1762883 w 1762883"/>
                <a:gd name="connsiteY3" fmla="*/ 18759 h 104655"/>
                <a:gd name="connsiteX4" fmla="*/ 1712374 w 1762883"/>
                <a:gd name="connsiteY4" fmla="*/ 94466 h 104655"/>
                <a:gd name="connsiteX5" fmla="*/ 22446 w 1762883"/>
                <a:gd name="connsiteY5" fmla="*/ 93795 h 104655"/>
                <a:gd name="connsiteX0" fmla="*/ 22446 w 1937028"/>
                <a:gd name="connsiteY0" fmla="*/ 93795 h 104655"/>
                <a:gd name="connsiteX1" fmla="*/ 99141 w 1937028"/>
                <a:gd name="connsiteY1" fmla="*/ 577 h 104655"/>
                <a:gd name="connsiteX2" fmla="*/ 1744124 w 1937028"/>
                <a:gd name="connsiteY2" fmla="*/ 0 h 104655"/>
                <a:gd name="connsiteX3" fmla="*/ 1712374 w 1937028"/>
                <a:gd name="connsiteY3" fmla="*/ 94466 h 104655"/>
                <a:gd name="connsiteX4" fmla="*/ 22446 w 1937028"/>
                <a:gd name="connsiteY4" fmla="*/ 93795 h 104655"/>
                <a:gd name="connsiteX0" fmla="*/ 22446 w 1879961"/>
                <a:gd name="connsiteY0" fmla="*/ 95461 h 106321"/>
                <a:gd name="connsiteX1" fmla="*/ 99141 w 1879961"/>
                <a:gd name="connsiteY1" fmla="*/ 2243 h 106321"/>
                <a:gd name="connsiteX2" fmla="*/ 1616121 w 1879961"/>
                <a:gd name="connsiteY2" fmla="*/ 0 h 106321"/>
                <a:gd name="connsiteX3" fmla="*/ 1712374 w 1879961"/>
                <a:gd name="connsiteY3" fmla="*/ 96132 h 106321"/>
                <a:gd name="connsiteX4" fmla="*/ 22446 w 1879961"/>
                <a:gd name="connsiteY4" fmla="*/ 95461 h 106321"/>
                <a:gd name="connsiteX0" fmla="*/ 22446 w 1846773"/>
                <a:gd name="connsiteY0" fmla="*/ 95461 h 106321"/>
                <a:gd name="connsiteX1" fmla="*/ 99141 w 1846773"/>
                <a:gd name="connsiteY1" fmla="*/ 2243 h 106321"/>
                <a:gd name="connsiteX2" fmla="*/ 1616121 w 1846773"/>
                <a:gd name="connsiteY2" fmla="*/ 0 h 106321"/>
                <a:gd name="connsiteX3" fmla="*/ 1712374 w 1846773"/>
                <a:gd name="connsiteY3" fmla="*/ 96132 h 106321"/>
                <a:gd name="connsiteX4" fmla="*/ 22446 w 1846773"/>
                <a:gd name="connsiteY4" fmla="*/ 95461 h 106321"/>
                <a:gd name="connsiteX0" fmla="*/ 22446 w 1712374"/>
                <a:gd name="connsiteY0" fmla="*/ 95461 h 106321"/>
                <a:gd name="connsiteX1" fmla="*/ 99141 w 1712374"/>
                <a:gd name="connsiteY1" fmla="*/ 2243 h 106321"/>
                <a:gd name="connsiteX2" fmla="*/ 1616121 w 1712374"/>
                <a:gd name="connsiteY2" fmla="*/ 0 h 106321"/>
                <a:gd name="connsiteX3" fmla="*/ 1712374 w 1712374"/>
                <a:gd name="connsiteY3" fmla="*/ 96132 h 106321"/>
                <a:gd name="connsiteX4" fmla="*/ 22446 w 1712374"/>
                <a:gd name="connsiteY4" fmla="*/ 95461 h 106321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0 w 1777015"/>
                <a:gd name="connsiteY0" fmla="*/ 91352 h 103150"/>
                <a:gd name="connsiteX1" fmla="*/ 163782 w 1777015"/>
                <a:gd name="connsiteY1" fmla="*/ 0 h 103150"/>
                <a:gd name="connsiteX2" fmla="*/ 1558229 w 1777015"/>
                <a:gd name="connsiteY2" fmla="*/ 22980 h 103150"/>
                <a:gd name="connsiteX3" fmla="*/ 1777015 w 1777015"/>
                <a:gd name="connsiteY3" fmla="*/ 93889 h 103150"/>
                <a:gd name="connsiteX4" fmla="*/ 0 w 1777015"/>
                <a:gd name="connsiteY4" fmla="*/ 91352 h 103150"/>
                <a:gd name="connsiteX0" fmla="*/ 0 w 1777015"/>
                <a:gd name="connsiteY0" fmla="*/ 91352 h 103150"/>
                <a:gd name="connsiteX1" fmla="*/ 163782 w 1777015"/>
                <a:gd name="connsiteY1" fmla="*/ 0 h 103150"/>
                <a:gd name="connsiteX2" fmla="*/ 1558229 w 1777015"/>
                <a:gd name="connsiteY2" fmla="*/ 22980 h 103150"/>
                <a:gd name="connsiteX3" fmla="*/ 1777015 w 1777015"/>
                <a:gd name="connsiteY3" fmla="*/ 93889 h 103150"/>
                <a:gd name="connsiteX4" fmla="*/ 0 w 1777015"/>
                <a:gd name="connsiteY4" fmla="*/ 91352 h 10315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22247"/>
                <a:gd name="connsiteY0" fmla="*/ 77742 h 90418"/>
                <a:gd name="connsiteX1" fmla="*/ 274855 w 1722247"/>
                <a:gd name="connsiteY1" fmla="*/ 0 h 90418"/>
                <a:gd name="connsiteX2" fmla="*/ 1558229 w 1722247"/>
                <a:gd name="connsiteY2" fmla="*/ 9370 h 90418"/>
                <a:gd name="connsiteX3" fmla="*/ 1722247 w 1722247"/>
                <a:gd name="connsiteY3" fmla="*/ 81880 h 90418"/>
                <a:gd name="connsiteX4" fmla="*/ 0 w 1722247"/>
                <a:gd name="connsiteY4" fmla="*/ 77742 h 90418"/>
                <a:gd name="connsiteX0" fmla="*/ 0 w 1722247"/>
                <a:gd name="connsiteY0" fmla="*/ 77742 h 90418"/>
                <a:gd name="connsiteX1" fmla="*/ 274855 w 1722247"/>
                <a:gd name="connsiteY1" fmla="*/ 0 h 90418"/>
                <a:gd name="connsiteX2" fmla="*/ 1558229 w 1722247"/>
                <a:gd name="connsiteY2" fmla="*/ 9370 h 90418"/>
                <a:gd name="connsiteX3" fmla="*/ 1722247 w 1722247"/>
                <a:gd name="connsiteY3" fmla="*/ 81880 h 90418"/>
                <a:gd name="connsiteX4" fmla="*/ 0 w 1722247"/>
                <a:gd name="connsiteY4" fmla="*/ 77742 h 90418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  <a:gd name="connsiteX0" fmla="*/ 0 w 1666445"/>
                <a:gd name="connsiteY0" fmla="*/ 78342 h 90681"/>
                <a:gd name="connsiteX1" fmla="*/ 202935 w 1666445"/>
                <a:gd name="connsiteY1" fmla="*/ 0 h 90681"/>
                <a:gd name="connsiteX2" fmla="*/ 1486309 w 1666445"/>
                <a:gd name="connsiteY2" fmla="*/ 9370 h 90681"/>
                <a:gd name="connsiteX3" fmla="*/ 1650327 w 1666445"/>
                <a:gd name="connsiteY3" fmla="*/ 81880 h 90681"/>
                <a:gd name="connsiteX4" fmla="*/ 0 w 1666445"/>
                <a:gd name="connsiteY4" fmla="*/ 78342 h 90681"/>
                <a:gd name="connsiteX0" fmla="*/ 0 w 1742742"/>
                <a:gd name="connsiteY0" fmla="*/ 78342 h 90681"/>
                <a:gd name="connsiteX1" fmla="*/ 202935 w 1742742"/>
                <a:gd name="connsiteY1" fmla="*/ 0 h 90681"/>
                <a:gd name="connsiteX2" fmla="*/ 1486309 w 1742742"/>
                <a:gd name="connsiteY2" fmla="*/ 9370 h 90681"/>
                <a:gd name="connsiteX3" fmla="*/ 1650327 w 1742742"/>
                <a:gd name="connsiteY3" fmla="*/ 81880 h 90681"/>
                <a:gd name="connsiteX4" fmla="*/ 0 w 1742742"/>
                <a:gd name="connsiteY4" fmla="*/ 78342 h 90681"/>
                <a:gd name="connsiteX0" fmla="*/ 0 w 1841395"/>
                <a:gd name="connsiteY0" fmla="*/ 78342 h 90681"/>
                <a:gd name="connsiteX1" fmla="*/ 202935 w 1841395"/>
                <a:gd name="connsiteY1" fmla="*/ 0 h 90681"/>
                <a:gd name="connsiteX2" fmla="*/ 1653016 w 1841395"/>
                <a:gd name="connsiteY2" fmla="*/ 7549 h 90681"/>
                <a:gd name="connsiteX3" fmla="*/ 1650327 w 1841395"/>
                <a:gd name="connsiteY3" fmla="*/ 81880 h 90681"/>
                <a:gd name="connsiteX4" fmla="*/ 0 w 1841395"/>
                <a:gd name="connsiteY4" fmla="*/ 78342 h 90681"/>
                <a:gd name="connsiteX0" fmla="*/ 0 w 1700986"/>
                <a:gd name="connsiteY0" fmla="*/ 78342 h 90681"/>
                <a:gd name="connsiteX1" fmla="*/ 202935 w 1700986"/>
                <a:gd name="connsiteY1" fmla="*/ 0 h 90681"/>
                <a:gd name="connsiteX2" fmla="*/ 1653016 w 1700986"/>
                <a:gd name="connsiteY2" fmla="*/ 7549 h 90681"/>
                <a:gd name="connsiteX3" fmla="*/ 1650327 w 1700986"/>
                <a:gd name="connsiteY3" fmla="*/ 81880 h 90681"/>
                <a:gd name="connsiteX4" fmla="*/ 0 w 1700986"/>
                <a:gd name="connsiteY4" fmla="*/ 78342 h 90681"/>
                <a:gd name="connsiteX0" fmla="*/ 0 w 1691193"/>
                <a:gd name="connsiteY0" fmla="*/ 78342 h 90681"/>
                <a:gd name="connsiteX1" fmla="*/ 202935 w 1691193"/>
                <a:gd name="connsiteY1" fmla="*/ 0 h 90681"/>
                <a:gd name="connsiteX2" fmla="*/ 1653016 w 1691193"/>
                <a:gd name="connsiteY2" fmla="*/ 7549 h 90681"/>
                <a:gd name="connsiteX3" fmla="*/ 1650327 w 1691193"/>
                <a:gd name="connsiteY3" fmla="*/ 81880 h 90681"/>
                <a:gd name="connsiteX4" fmla="*/ 0 w 1691193"/>
                <a:gd name="connsiteY4" fmla="*/ 78342 h 90681"/>
                <a:gd name="connsiteX0" fmla="*/ 0 w 1700559"/>
                <a:gd name="connsiteY0" fmla="*/ 78342 h 90850"/>
                <a:gd name="connsiteX1" fmla="*/ 202935 w 1700559"/>
                <a:gd name="connsiteY1" fmla="*/ 0 h 90850"/>
                <a:gd name="connsiteX2" fmla="*/ 1653016 w 1700559"/>
                <a:gd name="connsiteY2" fmla="*/ 7549 h 90850"/>
                <a:gd name="connsiteX3" fmla="*/ 1663212 w 1700559"/>
                <a:gd name="connsiteY3" fmla="*/ 82183 h 90850"/>
                <a:gd name="connsiteX4" fmla="*/ 0 w 1700559"/>
                <a:gd name="connsiteY4" fmla="*/ 78342 h 90850"/>
                <a:gd name="connsiteX0" fmla="*/ 0 w 1681495"/>
                <a:gd name="connsiteY0" fmla="*/ 78342 h 90850"/>
                <a:gd name="connsiteX1" fmla="*/ 202935 w 1681495"/>
                <a:gd name="connsiteY1" fmla="*/ 0 h 90850"/>
                <a:gd name="connsiteX2" fmla="*/ 1653016 w 1681495"/>
                <a:gd name="connsiteY2" fmla="*/ 7549 h 90850"/>
                <a:gd name="connsiteX3" fmla="*/ 1663212 w 1681495"/>
                <a:gd name="connsiteY3" fmla="*/ 82183 h 90850"/>
                <a:gd name="connsiteX4" fmla="*/ 0 w 1681495"/>
                <a:gd name="connsiteY4" fmla="*/ 78342 h 90850"/>
                <a:gd name="connsiteX0" fmla="*/ 31553 w 1713048"/>
                <a:gd name="connsiteY0" fmla="*/ 84956 h 97464"/>
                <a:gd name="connsiteX1" fmla="*/ 80465 w 1713048"/>
                <a:gd name="connsiteY1" fmla="*/ 0 h 97464"/>
                <a:gd name="connsiteX2" fmla="*/ 1684569 w 1713048"/>
                <a:gd name="connsiteY2" fmla="*/ 14163 h 97464"/>
                <a:gd name="connsiteX3" fmla="*/ 1694765 w 1713048"/>
                <a:gd name="connsiteY3" fmla="*/ 88797 h 97464"/>
                <a:gd name="connsiteX4" fmla="*/ 31553 w 1713048"/>
                <a:gd name="connsiteY4" fmla="*/ 84956 h 97464"/>
                <a:gd name="connsiteX0" fmla="*/ 0 w 1681495"/>
                <a:gd name="connsiteY0" fmla="*/ 84956 h 97464"/>
                <a:gd name="connsiteX1" fmla="*/ 48912 w 1681495"/>
                <a:gd name="connsiteY1" fmla="*/ 0 h 97464"/>
                <a:gd name="connsiteX2" fmla="*/ 1653016 w 1681495"/>
                <a:gd name="connsiteY2" fmla="*/ 14163 h 97464"/>
                <a:gd name="connsiteX3" fmla="*/ 1663212 w 1681495"/>
                <a:gd name="connsiteY3" fmla="*/ 88797 h 97464"/>
                <a:gd name="connsiteX4" fmla="*/ 0 w 1681495"/>
                <a:gd name="connsiteY4" fmla="*/ 84956 h 97464"/>
                <a:gd name="connsiteX0" fmla="*/ 34901 w 1716396"/>
                <a:gd name="connsiteY0" fmla="*/ 84956 h 97464"/>
                <a:gd name="connsiteX1" fmla="*/ 83813 w 1716396"/>
                <a:gd name="connsiteY1" fmla="*/ 0 h 97464"/>
                <a:gd name="connsiteX2" fmla="*/ 1687917 w 1716396"/>
                <a:gd name="connsiteY2" fmla="*/ 14163 h 97464"/>
                <a:gd name="connsiteX3" fmla="*/ 1698113 w 1716396"/>
                <a:gd name="connsiteY3" fmla="*/ 88797 h 97464"/>
                <a:gd name="connsiteX4" fmla="*/ 34901 w 1716396"/>
                <a:gd name="connsiteY4" fmla="*/ 84956 h 97464"/>
                <a:gd name="connsiteX0" fmla="*/ 5264 w 1686759"/>
                <a:gd name="connsiteY0" fmla="*/ 84956 h 97464"/>
                <a:gd name="connsiteX1" fmla="*/ 54176 w 1686759"/>
                <a:gd name="connsiteY1" fmla="*/ 0 h 97464"/>
                <a:gd name="connsiteX2" fmla="*/ 1658280 w 1686759"/>
                <a:gd name="connsiteY2" fmla="*/ 14163 h 97464"/>
                <a:gd name="connsiteX3" fmla="*/ 1668476 w 1686759"/>
                <a:gd name="connsiteY3" fmla="*/ 88797 h 97464"/>
                <a:gd name="connsiteX4" fmla="*/ 5264 w 1686759"/>
                <a:gd name="connsiteY4" fmla="*/ 84956 h 97464"/>
                <a:gd name="connsiteX0" fmla="*/ 204 w 1681699"/>
                <a:gd name="connsiteY0" fmla="*/ 84956 h 97464"/>
                <a:gd name="connsiteX1" fmla="*/ 49116 w 1681699"/>
                <a:gd name="connsiteY1" fmla="*/ 0 h 97464"/>
                <a:gd name="connsiteX2" fmla="*/ 1653220 w 1681699"/>
                <a:gd name="connsiteY2" fmla="*/ 14163 h 97464"/>
                <a:gd name="connsiteX3" fmla="*/ 1663416 w 1681699"/>
                <a:gd name="connsiteY3" fmla="*/ 88797 h 97464"/>
                <a:gd name="connsiteX4" fmla="*/ 204 w 1681699"/>
                <a:gd name="connsiteY4" fmla="*/ 84956 h 97464"/>
                <a:gd name="connsiteX0" fmla="*/ 66 w 1681561"/>
                <a:gd name="connsiteY0" fmla="*/ 84956 h 97464"/>
                <a:gd name="connsiteX1" fmla="*/ 48978 w 1681561"/>
                <a:gd name="connsiteY1" fmla="*/ 0 h 97464"/>
                <a:gd name="connsiteX2" fmla="*/ 1653082 w 1681561"/>
                <a:gd name="connsiteY2" fmla="*/ 14163 h 97464"/>
                <a:gd name="connsiteX3" fmla="*/ 1663278 w 1681561"/>
                <a:gd name="connsiteY3" fmla="*/ 88797 h 97464"/>
                <a:gd name="connsiteX4" fmla="*/ 66 w 1681561"/>
                <a:gd name="connsiteY4" fmla="*/ 84956 h 97464"/>
                <a:gd name="connsiteX0" fmla="*/ 66 w 1684027"/>
                <a:gd name="connsiteY0" fmla="*/ 84956 h 97464"/>
                <a:gd name="connsiteX1" fmla="*/ 48978 w 1684027"/>
                <a:gd name="connsiteY1" fmla="*/ 0 h 97464"/>
                <a:gd name="connsiteX2" fmla="*/ 1662113 w 1684027"/>
                <a:gd name="connsiteY2" fmla="*/ 13839 h 97464"/>
                <a:gd name="connsiteX3" fmla="*/ 1663278 w 1684027"/>
                <a:gd name="connsiteY3" fmla="*/ 88797 h 97464"/>
                <a:gd name="connsiteX4" fmla="*/ 66 w 1684027"/>
                <a:gd name="connsiteY4" fmla="*/ 84956 h 97464"/>
                <a:gd name="connsiteX0" fmla="*/ 92379 w 1642224"/>
                <a:gd name="connsiteY0" fmla="*/ 57199 h 91880"/>
                <a:gd name="connsiteX1" fmla="*/ 7175 w 1642224"/>
                <a:gd name="connsiteY1" fmla="*/ 0 h 91880"/>
                <a:gd name="connsiteX2" fmla="*/ 1620310 w 1642224"/>
                <a:gd name="connsiteY2" fmla="*/ 13839 h 91880"/>
                <a:gd name="connsiteX3" fmla="*/ 1621475 w 1642224"/>
                <a:gd name="connsiteY3" fmla="*/ 88797 h 91880"/>
                <a:gd name="connsiteX4" fmla="*/ 92379 w 1642224"/>
                <a:gd name="connsiteY4" fmla="*/ 57199 h 91880"/>
                <a:gd name="connsiteX0" fmla="*/ 96378 w 1646223"/>
                <a:gd name="connsiteY0" fmla="*/ 57199 h 91880"/>
                <a:gd name="connsiteX1" fmla="*/ 11174 w 1646223"/>
                <a:gd name="connsiteY1" fmla="*/ 0 h 91880"/>
                <a:gd name="connsiteX2" fmla="*/ 1624309 w 1646223"/>
                <a:gd name="connsiteY2" fmla="*/ 13839 h 91880"/>
                <a:gd name="connsiteX3" fmla="*/ 1625474 w 1646223"/>
                <a:gd name="connsiteY3" fmla="*/ 88797 h 91880"/>
                <a:gd name="connsiteX4" fmla="*/ 96378 w 1646223"/>
                <a:gd name="connsiteY4" fmla="*/ 57199 h 91880"/>
                <a:gd name="connsiteX0" fmla="*/ 85204 w 1635049"/>
                <a:gd name="connsiteY0" fmla="*/ 57199 h 91880"/>
                <a:gd name="connsiteX1" fmla="*/ 0 w 1635049"/>
                <a:gd name="connsiteY1" fmla="*/ 0 h 91880"/>
                <a:gd name="connsiteX2" fmla="*/ 1613135 w 1635049"/>
                <a:gd name="connsiteY2" fmla="*/ 13839 h 91880"/>
                <a:gd name="connsiteX3" fmla="*/ 1614300 w 1635049"/>
                <a:gd name="connsiteY3" fmla="*/ 88797 h 91880"/>
                <a:gd name="connsiteX4" fmla="*/ 85204 w 1635049"/>
                <a:gd name="connsiteY4" fmla="*/ 57199 h 91880"/>
                <a:gd name="connsiteX0" fmla="*/ 94204 w 1635049"/>
                <a:gd name="connsiteY0" fmla="*/ 53254 h 91598"/>
                <a:gd name="connsiteX1" fmla="*/ 0 w 1635049"/>
                <a:gd name="connsiteY1" fmla="*/ 0 h 91598"/>
                <a:gd name="connsiteX2" fmla="*/ 1613135 w 1635049"/>
                <a:gd name="connsiteY2" fmla="*/ 13839 h 91598"/>
                <a:gd name="connsiteX3" fmla="*/ 1614300 w 1635049"/>
                <a:gd name="connsiteY3" fmla="*/ 88797 h 91598"/>
                <a:gd name="connsiteX4" fmla="*/ 94204 w 1635049"/>
                <a:gd name="connsiteY4" fmla="*/ 53254 h 91598"/>
                <a:gd name="connsiteX0" fmla="*/ 94204 w 1635049"/>
                <a:gd name="connsiteY0" fmla="*/ 53254 h 91598"/>
                <a:gd name="connsiteX1" fmla="*/ 0 w 1635049"/>
                <a:gd name="connsiteY1" fmla="*/ 0 h 91598"/>
                <a:gd name="connsiteX2" fmla="*/ 1613135 w 1635049"/>
                <a:gd name="connsiteY2" fmla="*/ 13839 h 91598"/>
                <a:gd name="connsiteX3" fmla="*/ 1614300 w 1635049"/>
                <a:gd name="connsiteY3" fmla="*/ 88797 h 91598"/>
                <a:gd name="connsiteX4" fmla="*/ 94204 w 1635049"/>
                <a:gd name="connsiteY4" fmla="*/ 53254 h 91598"/>
                <a:gd name="connsiteX0" fmla="*/ 94204 w 1619175"/>
                <a:gd name="connsiteY0" fmla="*/ 53254 h 91598"/>
                <a:gd name="connsiteX1" fmla="*/ 0 w 1619175"/>
                <a:gd name="connsiteY1" fmla="*/ 0 h 91598"/>
                <a:gd name="connsiteX2" fmla="*/ 1403396 w 1619175"/>
                <a:gd name="connsiteY2" fmla="*/ 10221 h 91598"/>
                <a:gd name="connsiteX3" fmla="*/ 1614300 w 1619175"/>
                <a:gd name="connsiteY3" fmla="*/ 88797 h 91598"/>
                <a:gd name="connsiteX4" fmla="*/ 94204 w 1619175"/>
                <a:gd name="connsiteY4" fmla="*/ 53254 h 91598"/>
                <a:gd name="connsiteX0" fmla="*/ 94204 w 1403899"/>
                <a:gd name="connsiteY0" fmla="*/ 53254 h 92600"/>
                <a:gd name="connsiteX1" fmla="*/ 0 w 1403899"/>
                <a:gd name="connsiteY1" fmla="*/ 0 h 92600"/>
                <a:gd name="connsiteX2" fmla="*/ 1403396 w 1403899"/>
                <a:gd name="connsiteY2" fmla="*/ 10221 h 92600"/>
                <a:gd name="connsiteX3" fmla="*/ 1227421 w 1403899"/>
                <a:gd name="connsiteY3" fmla="*/ 89867 h 92600"/>
                <a:gd name="connsiteX4" fmla="*/ 94204 w 1403899"/>
                <a:gd name="connsiteY4" fmla="*/ 53254 h 92600"/>
                <a:gd name="connsiteX0" fmla="*/ 94204 w 1404296"/>
                <a:gd name="connsiteY0" fmla="*/ 53254 h 92600"/>
                <a:gd name="connsiteX1" fmla="*/ 0 w 1404296"/>
                <a:gd name="connsiteY1" fmla="*/ 0 h 92600"/>
                <a:gd name="connsiteX2" fmla="*/ 1403396 w 1404296"/>
                <a:gd name="connsiteY2" fmla="*/ 10221 h 92600"/>
                <a:gd name="connsiteX3" fmla="*/ 1227421 w 1404296"/>
                <a:gd name="connsiteY3" fmla="*/ 89867 h 92600"/>
                <a:gd name="connsiteX4" fmla="*/ 94204 w 1404296"/>
                <a:gd name="connsiteY4" fmla="*/ 53254 h 92600"/>
                <a:gd name="connsiteX0" fmla="*/ 94204 w 1379847"/>
                <a:gd name="connsiteY0" fmla="*/ 53254 h 92600"/>
                <a:gd name="connsiteX1" fmla="*/ 0 w 1379847"/>
                <a:gd name="connsiteY1" fmla="*/ 0 h 92600"/>
                <a:gd name="connsiteX2" fmla="*/ 1378593 w 1379847"/>
                <a:gd name="connsiteY2" fmla="*/ 21639 h 92600"/>
                <a:gd name="connsiteX3" fmla="*/ 1227421 w 1379847"/>
                <a:gd name="connsiteY3" fmla="*/ 89867 h 92600"/>
                <a:gd name="connsiteX4" fmla="*/ 94204 w 1379847"/>
                <a:gd name="connsiteY4" fmla="*/ 53254 h 92600"/>
                <a:gd name="connsiteX0" fmla="*/ 94204 w 1379621"/>
                <a:gd name="connsiteY0" fmla="*/ 53254 h 91948"/>
                <a:gd name="connsiteX1" fmla="*/ 0 w 1379621"/>
                <a:gd name="connsiteY1" fmla="*/ 0 h 91948"/>
                <a:gd name="connsiteX2" fmla="*/ 1378593 w 1379621"/>
                <a:gd name="connsiteY2" fmla="*/ 21639 h 91948"/>
                <a:gd name="connsiteX3" fmla="*/ 1213482 w 1379621"/>
                <a:gd name="connsiteY3" fmla="*/ 89171 h 91948"/>
                <a:gd name="connsiteX4" fmla="*/ 94204 w 1379621"/>
                <a:gd name="connsiteY4" fmla="*/ 53254 h 91948"/>
                <a:gd name="connsiteX0" fmla="*/ 94204 w 1379751"/>
                <a:gd name="connsiteY0" fmla="*/ 53254 h 91948"/>
                <a:gd name="connsiteX1" fmla="*/ 0 w 1379751"/>
                <a:gd name="connsiteY1" fmla="*/ 0 h 91948"/>
                <a:gd name="connsiteX2" fmla="*/ 1378593 w 1379751"/>
                <a:gd name="connsiteY2" fmla="*/ 21639 h 91948"/>
                <a:gd name="connsiteX3" fmla="*/ 1213482 w 1379751"/>
                <a:gd name="connsiteY3" fmla="*/ 89171 h 91948"/>
                <a:gd name="connsiteX4" fmla="*/ 94204 w 1379751"/>
                <a:gd name="connsiteY4" fmla="*/ 53254 h 91948"/>
                <a:gd name="connsiteX0" fmla="*/ 120434 w 1379751"/>
                <a:gd name="connsiteY0" fmla="*/ 60541 h 92504"/>
                <a:gd name="connsiteX1" fmla="*/ 0 w 1379751"/>
                <a:gd name="connsiteY1" fmla="*/ 0 h 92504"/>
                <a:gd name="connsiteX2" fmla="*/ 1378593 w 1379751"/>
                <a:gd name="connsiteY2" fmla="*/ 21639 h 92504"/>
                <a:gd name="connsiteX3" fmla="*/ 1213482 w 1379751"/>
                <a:gd name="connsiteY3" fmla="*/ 89171 h 92504"/>
                <a:gd name="connsiteX4" fmla="*/ 120434 w 1379751"/>
                <a:gd name="connsiteY4" fmla="*/ 60541 h 92504"/>
                <a:gd name="connsiteX0" fmla="*/ 125004 w 1384321"/>
                <a:gd name="connsiteY0" fmla="*/ 60541 h 92504"/>
                <a:gd name="connsiteX1" fmla="*/ 4570 w 1384321"/>
                <a:gd name="connsiteY1" fmla="*/ 0 h 92504"/>
                <a:gd name="connsiteX2" fmla="*/ 1383163 w 1384321"/>
                <a:gd name="connsiteY2" fmla="*/ 21639 h 92504"/>
                <a:gd name="connsiteX3" fmla="*/ 1218052 w 1384321"/>
                <a:gd name="connsiteY3" fmla="*/ 89171 h 92504"/>
                <a:gd name="connsiteX4" fmla="*/ 125004 w 1384321"/>
                <a:gd name="connsiteY4" fmla="*/ 60541 h 9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4321" h="92504">
                  <a:moveTo>
                    <a:pt x="125004" y="60541"/>
                  </a:moveTo>
                  <a:cubicBezTo>
                    <a:pt x="35778" y="23881"/>
                    <a:pt x="-16242" y="1673"/>
                    <a:pt x="4570" y="0"/>
                  </a:cubicBezTo>
                  <a:lnTo>
                    <a:pt x="1383163" y="21639"/>
                  </a:lnTo>
                  <a:cubicBezTo>
                    <a:pt x="1393239" y="23574"/>
                    <a:pt x="1337534" y="45377"/>
                    <a:pt x="1218052" y="89171"/>
                  </a:cubicBezTo>
                  <a:cubicBezTo>
                    <a:pt x="927979" y="101677"/>
                    <a:pt x="402294" y="76077"/>
                    <a:pt x="125004" y="60541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41" name="Csoportba foglalás 40"/>
          <p:cNvGrpSpPr/>
          <p:nvPr/>
        </p:nvGrpSpPr>
        <p:grpSpPr>
          <a:xfrm>
            <a:off x="8820472" y="2268000"/>
            <a:ext cx="323528" cy="948704"/>
            <a:chOff x="8820472" y="2271118"/>
            <a:chExt cx="323528" cy="948704"/>
          </a:xfrm>
          <a:solidFill>
            <a:schemeClr val="tx2">
              <a:lumMod val="60000"/>
              <a:lumOff val="40000"/>
              <a:alpha val="60000"/>
            </a:schemeClr>
          </a:solidFill>
        </p:grpSpPr>
        <p:sp>
          <p:nvSpPr>
            <p:cNvPr id="40" name="Lekerekített téglalap 39">
              <a:hlinkClick r:id="rId11" action="ppaction://hlinksldjump"/>
            </p:cNvPr>
            <p:cNvSpPr/>
            <p:nvPr/>
          </p:nvSpPr>
          <p:spPr>
            <a:xfrm>
              <a:off x="8820472" y="2271118"/>
              <a:ext cx="323528" cy="948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11" name="Csoportba foglalás 10"/>
            <p:cNvGrpSpPr/>
            <p:nvPr/>
          </p:nvGrpSpPr>
          <p:grpSpPr>
            <a:xfrm rot="17698535">
              <a:off x="8662695" y="2682408"/>
              <a:ext cx="658958" cy="124267"/>
              <a:chOff x="4221484" y="611279"/>
              <a:chExt cx="658958" cy="124267"/>
            </a:xfrm>
            <a:grpFill/>
          </p:grpSpPr>
          <p:cxnSp>
            <p:nvCxnSpPr>
              <p:cNvPr id="7" name="Egyenes összekötő 6">
                <a:hlinkClick r:id="rId11" action="ppaction://hlinksldjump"/>
              </p:cNvPr>
              <p:cNvCxnSpPr/>
              <p:nvPr/>
            </p:nvCxnSpPr>
            <p:spPr>
              <a:xfrm flipH="1">
                <a:off x="4221484" y="735546"/>
                <a:ext cx="361362" cy="0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Egyenes összekötő 46">
                <a:hlinkClick r:id="rId11" action="ppaction://hlinksldjump"/>
              </p:cNvPr>
              <p:cNvCxnSpPr/>
              <p:nvPr/>
            </p:nvCxnSpPr>
            <p:spPr>
              <a:xfrm rot="8100000" flipH="1">
                <a:off x="4519080" y="611279"/>
                <a:ext cx="361362" cy="0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Csoportba foglalás 14"/>
          <p:cNvGrpSpPr>
            <a:grpSpLocks noChangeAspect="1"/>
          </p:cNvGrpSpPr>
          <p:nvPr/>
        </p:nvGrpSpPr>
        <p:grpSpPr>
          <a:xfrm>
            <a:off x="-2484784" y="1311910"/>
            <a:ext cx="2700000" cy="2700000"/>
            <a:chOff x="-2484784" y="1311910"/>
            <a:chExt cx="2700000" cy="2700000"/>
          </a:xfrm>
        </p:grpSpPr>
        <p:sp>
          <p:nvSpPr>
            <p:cNvPr id="9" name="Ellipszis 8">
              <a:hlinkClick r:id="rId3" action="ppaction://hlinksldjump"/>
            </p:cNvPr>
            <p:cNvSpPr>
              <a:spLocks noChangeAspect="1"/>
            </p:cNvSpPr>
            <p:nvPr/>
          </p:nvSpPr>
          <p:spPr>
            <a:xfrm>
              <a:off x="-2484784" y="1311910"/>
              <a:ext cx="2700000" cy="270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D72D"/>
              </a:solidFill>
            </a:ln>
            <a:effectLst>
              <a:glow rad="101600">
                <a:srgbClr val="FFC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2" name="Ellipszis 41">
              <a:hlinkClick r:id="rId3" action="ppaction://hlinksldjump"/>
            </p:cNvPr>
            <p:cNvSpPr/>
            <p:nvPr/>
          </p:nvSpPr>
          <p:spPr>
            <a:xfrm>
              <a:off x="-829506" y="3020619"/>
              <a:ext cx="432048" cy="395199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84" name="Ellipszis 83">
              <a:hlinkClick r:id="rId3" action="ppaction://hlinksldjump"/>
            </p:cNvPr>
            <p:cNvSpPr/>
            <p:nvPr/>
          </p:nvSpPr>
          <p:spPr>
            <a:xfrm>
              <a:off x="-1476672" y="3006043"/>
              <a:ext cx="432048" cy="395199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85" name="Ellipszis 84">
              <a:hlinkClick r:id="rId3" action="ppaction://hlinksldjump"/>
            </p:cNvPr>
            <p:cNvSpPr/>
            <p:nvPr/>
          </p:nvSpPr>
          <p:spPr>
            <a:xfrm>
              <a:off x="-454022" y="2202627"/>
              <a:ext cx="113128" cy="136659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86" name="Ellipszis 85">
              <a:hlinkClick r:id="rId3" action="ppaction://hlinksldjump"/>
            </p:cNvPr>
            <p:cNvSpPr/>
            <p:nvPr/>
          </p:nvSpPr>
          <p:spPr>
            <a:xfrm>
              <a:off x="-1836712" y="2339286"/>
              <a:ext cx="216024" cy="102885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dirty="0"/>
            </a:p>
          </p:txBody>
        </p:sp>
      </p:grpSp>
      <p:sp>
        <p:nvSpPr>
          <p:cNvPr id="19" name="Lekerekített téglalap 54">
            <a:hlinkClick r:id="rId12" action="ppaction://hlinksldjump"/>
            <a:extLst>
              <a:ext uri="{FF2B5EF4-FFF2-40B4-BE49-F238E27FC236}">
                <a16:creationId xmlns="" xmlns:a16="http://schemas.microsoft.com/office/drawing/2014/main" id="{B946878E-341E-AE68-6322-86BFEF42FD29}"/>
              </a:ext>
            </a:extLst>
          </p:cNvPr>
          <p:cNvSpPr/>
          <p:nvPr/>
        </p:nvSpPr>
        <p:spPr>
          <a:xfrm>
            <a:off x="5325414" y="375471"/>
            <a:ext cx="1016496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  <a:latin typeface="Distant Galaxy" panose="00000400000000000000" pitchFamily="2" charset="0"/>
              </a:rPr>
              <a:t>JWST</a:t>
            </a:r>
            <a:endParaRPr lang="hu-HU" sz="1400" dirty="0">
              <a:solidFill>
                <a:schemeClr val="tx1"/>
              </a:solidFill>
              <a:latin typeface="Distant Galaxy" panose="00000400000000000000" pitchFamily="2" charset="0"/>
            </a:endParaRPr>
          </a:p>
        </p:txBody>
      </p:sp>
      <p:grpSp>
        <p:nvGrpSpPr>
          <p:cNvPr id="34" name="Csoportba foglalás 33"/>
          <p:cNvGrpSpPr>
            <a:grpSpLocks noChangeAspect="1"/>
          </p:cNvGrpSpPr>
          <p:nvPr/>
        </p:nvGrpSpPr>
        <p:grpSpPr>
          <a:xfrm>
            <a:off x="782822" y="2638594"/>
            <a:ext cx="194400" cy="222095"/>
            <a:chOff x="782821" y="2638542"/>
            <a:chExt cx="194400" cy="222095"/>
          </a:xfrm>
        </p:grpSpPr>
        <p:sp>
          <p:nvSpPr>
            <p:cNvPr id="10" name="Ellipszis 9">
              <a:hlinkClick r:id="rId5" action="ppaction://hlinksldjump"/>
            </p:cNvPr>
            <p:cNvSpPr>
              <a:spLocks noChangeAspect="1"/>
            </p:cNvSpPr>
            <p:nvPr/>
          </p:nvSpPr>
          <p:spPr>
            <a:xfrm>
              <a:off x="782821" y="2638542"/>
              <a:ext cx="194400" cy="19439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" name="Ellipszis 11">
              <a:hlinkClick r:id="rId5" action="ppaction://hlinksldjump"/>
            </p:cNvPr>
            <p:cNvSpPr/>
            <p:nvPr/>
          </p:nvSpPr>
          <p:spPr>
            <a:xfrm>
              <a:off x="816504" y="2666306"/>
              <a:ext cx="63518" cy="68741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7" name="Ellipszis 76">
              <a:hlinkClick r:id="rId5" action="ppaction://hlinksldjump"/>
            </p:cNvPr>
            <p:cNvSpPr/>
            <p:nvPr/>
          </p:nvSpPr>
          <p:spPr>
            <a:xfrm>
              <a:off x="908218" y="2652705"/>
              <a:ext cx="69003" cy="144148"/>
            </a:xfrm>
            <a:custGeom>
              <a:avLst/>
              <a:gdLst>
                <a:gd name="connsiteX0" fmla="*/ 0 w 63518"/>
                <a:gd name="connsiteY0" fmla="*/ 57788 h 115575"/>
                <a:gd name="connsiteX1" fmla="*/ 31759 w 63518"/>
                <a:gd name="connsiteY1" fmla="*/ 0 h 115575"/>
                <a:gd name="connsiteX2" fmla="*/ 63518 w 63518"/>
                <a:gd name="connsiteY2" fmla="*/ 57788 h 115575"/>
                <a:gd name="connsiteX3" fmla="*/ 31759 w 63518"/>
                <a:gd name="connsiteY3" fmla="*/ 115576 h 115575"/>
                <a:gd name="connsiteX4" fmla="*/ 0 w 63518"/>
                <a:gd name="connsiteY4" fmla="*/ 57788 h 115575"/>
                <a:gd name="connsiteX0" fmla="*/ 1293 w 64811"/>
                <a:gd name="connsiteY0" fmla="*/ 86363 h 144151"/>
                <a:gd name="connsiteX1" fmla="*/ 16383 w 64811"/>
                <a:gd name="connsiteY1" fmla="*/ 0 h 144151"/>
                <a:gd name="connsiteX2" fmla="*/ 64811 w 64811"/>
                <a:gd name="connsiteY2" fmla="*/ 86363 h 144151"/>
                <a:gd name="connsiteX3" fmla="*/ 33052 w 64811"/>
                <a:gd name="connsiteY3" fmla="*/ 144151 h 144151"/>
                <a:gd name="connsiteX4" fmla="*/ 1293 w 64811"/>
                <a:gd name="connsiteY4" fmla="*/ 86363 h 144151"/>
                <a:gd name="connsiteX0" fmla="*/ 5485 w 69003"/>
                <a:gd name="connsiteY0" fmla="*/ 86363 h 144151"/>
                <a:gd name="connsiteX1" fmla="*/ 20575 w 69003"/>
                <a:gd name="connsiteY1" fmla="*/ 0 h 144151"/>
                <a:gd name="connsiteX2" fmla="*/ 69003 w 69003"/>
                <a:gd name="connsiteY2" fmla="*/ 86363 h 144151"/>
                <a:gd name="connsiteX3" fmla="*/ 37244 w 69003"/>
                <a:gd name="connsiteY3" fmla="*/ 144151 h 144151"/>
                <a:gd name="connsiteX4" fmla="*/ 5485 w 69003"/>
                <a:gd name="connsiteY4" fmla="*/ 86363 h 14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03" h="144151">
                  <a:moveTo>
                    <a:pt x="5485" y="86363"/>
                  </a:moveTo>
                  <a:cubicBezTo>
                    <a:pt x="-6818" y="43288"/>
                    <a:pt x="3035" y="0"/>
                    <a:pt x="20575" y="0"/>
                  </a:cubicBezTo>
                  <a:cubicBezTo>
                    <a:pt x="38115" y="0"/>
                    <a:pt x="69003" y="54448"/>
                    <a:pt x="69003" y="86363"/>
                  </a:cubicBezTo>
                  <a:cubicBezTo>
                    <a:pt x="69003" y="118278"/>
                    <a:pt x="54784" y="144151"/>
                    <a:pt x="37244" y="144151"/>
                  </a:cubicBezTo>
                  <a:cubicBezTo>
                    <a:pt x="19704" y="144151"/>
                    <a:pt x="17788" y="129438"/>
                    <a:pt x="5485" y="86363"/>
                  </a:cubicBez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7" name="Ellipszis 76">
              <a:hlinkClick r:id="rId5" action="ppaction://hlinksldjump"/>
            </p:cNvPr>
            <p:cNvSpPr/>
            <p:nvPr/>
          </p:nvSpPr>
          <p:spPr>
            <a:xfrm rot="8373018">
              <a:off x="806714" y="2716007"/>
              <a:ext cx="57457" cy="144630"/>
            </a:xfrm>
            <a:custGeom>
              <a:avLst/>
              <a:gdLst>
                <a:gd name="connsiteX0" fmla="*/ 0 w 63518"/>
                <a:gd name="connsiteY0" fmla="*/ 57788 h 115575"/>
                <a:gd name="connsiteX1" fmla="*/ 31759 w 63518"/>
                <a:gd name="connsiteY1" fmla="*/ 0 h 115575"/>
                <a:gd name="connsiteX2" fmla="*/ 63518 w 63518"/>
                <a:gd name="connsiteY2" fmla="*/ 57788 h 115575"/>
                <a:gd name="connsiteX3" fmla="*/ 31759 w 63518"/>
                <a:gd name="connsiteY3" fmla="*/ 115576 h 115575"/>
                <a:gd name="connsiteX4" fmla="*/ 0 w 63518"/>
                <a:gd name="connsiteY4" fmla="*/ 57788 h 115575"/>
                <a:gd name="connsiteX0" fmla="*/ 1293 w 64811"/>
                <a:gd name="connsiteY0" fmla="*/ 86363 h 144151"/>
                <a:gd name="connsiteX1" fmla="*/ 16383 w 64811"/>
                <a:gd name="connsiteY1" fmla="*/ 0 h 144151"/>
                <a:gd name="connsiteX2" fmla="*/ 64811 w 64811"/>
                <a:gd name="connsiteY2" fmla="*/ 86363 h 144151"/>
                <a:gd name="connsiteX3" fmla="*/ 33052 w 64811"/>
                <a:gd name="connsiteY3" fmla="*/ 144151 h 144151"/>
                <a:gd name="connsiteX4" fmla="*/ 1293 w 64811"/>
                <a:gd name="connsiteY4" fmla="*/ 86363 h 144151"/>
                <a:gd name="connsiteX0" fmla="*/ 5485 w 69003"/>
                <a:gd name="connsiteY0" fmla="*/ 86363 h 144151"/>
                <a:gd name="connsiteX1" fmla="*/ 20575 w 69003"/>
                <a:gd name="connsiteY1" fmla="*/ 0 h 144151"/>
                <a:gd name="connsiteX2" fmla="*/ 69003 w 69003"/>
                <a:gd name="connsiteY2" fmla="*/ 86363 h 144151"/>
                <a:gd name="connsiteX3" fmla="*/ 37244 w 69003"/>
                <a:gd name="connsiteY3" fmla="*/ 144151 h 144151"/>
                <a:gd name="connsiteX4" fmla="*/ 5485 w 69003"/>
                <a:gd name="connsiteY4" fmla="*/ 86363 h 144151"/>
                <a:gd name="connsiteX0" fmla="*/ 390 w 63908"/>
                <a:gd name="connsiteY0" fmla="*/ 86363 h 133338"/>
                <a:gd name="connsiteX1" fmla="*/ 15480 w 63908"/>
                <a:gd name="connsiteY1" fmla="*/ 0 h 133338"/>
                <a:gd name="connsiteX2" fmla="*/ 63908 w 63908"/>
                <a:gd name="connsiteY2" fmla="*/ 86363 h 133338"/>
                <a:gd name="connsiteX3" fmla="*/ 19464 w 63908"/>
                <a:gd name="connsiteY3" fmla="*/ 133338 h 133338"/>
                <a:gd name="connsiteX4" fmla="*/ 390 w 63908"/>
                <a:gd name="connsiteY4" fmla="*/ 86363 h 133338"/>
                <a:gd name="connsiteX0" fmla="*/ 48 w 56586"/>
                <a:gd name="connsiteY0" fmla="*/ 86366 h 133347"/>
                <a:gd name="connsiteX1" fmla="*/ 15138 w 56586"/>
                <a:gd name="connsiteY1" fmla="*/ 3 h 133347"/>
                <a:gd name="connsiteX2" fmla="*/ 56586 w 56586"/>
                <a:gd name="connsiteY2" fmla="*/ 83544 h 133347"/>
                <a:gd name="connsiteX3" fmla="*/ 19122 w 56586"/>
                <a:gd name="connsiteY3" fmla="*/ 133341 h 133347"/>
                <a:gd name="connsiteX4" fmla="*/ 48 w 56586"/>
                <a:gd name="connsiteY4" fmla="*/ 86366 h 133347"/>
                <a:gd name="connsiteX0" fmla="*/ 1 w 56539"/>
                <a:gd name="connsiteY0" fmla="*/ 95158 h 142139"/>
                <a:gd name="connsiteX1" fmla="*/ 19459 w 56539"/>
                <a:gd name="connsiteY1" fmla="*/ 2 h 142139"/>
                <a:gd name="connsiteX2" fmla="*/ 56539 w 56539"/>
                <a:gd name="connsiteY2" fmla="*/ 92336 h 142139"/>
                <a:gd name="connsiteX3" fmla="*/ 19075 w 56539"/>
                <a:gd name="connsiteY3" fmla="*/ 142133 h 142139"/>
                <a:gd name="connsiteX4" fmla="*/ 1 w 56539"/>
                <a:gd name="connsiteY4" fmla="*/ 95158 h 142139"/>
                <a:gd name="connsiteX0" fmla="*/ 3484 w 39937"/>
                <a:gd name="connsiteY0" fmla="*/ 71763 h 142663"/>
                <a:gd name="connsiteX1" fmla="*/ 2857 w 39937"/>
                <a:gd name="connsiteY1" fmla="*/ 166 h 142663"/>
                <a:gd name="connsiteX2" fmla="*/ 39937 w 39937"/>
                <a:gd name="connsiteY2" fmla="*/ 92500 h 142663"/>
                <a:gd name="connsiteX3" fmla="*/ 2473 w 39937"/>
                <a:gd name="connsiteY3" fmla="*/ 142297 h 142663"/>
                <a:gd name="connsiteX4" fmla="*/ 3484 w 39937"/>
                <a:gd name="connsiteY4" fmla="*/ 71763 h 142663"/>
                <a:gd name="connsiteX0" fmla="*/ 1 w 47059"/>
                <a:gd name="connsiteY0" fmla="*/ 65981 h 142991"/>
                <a:gd name="connsiteX1" fmla="*/ 9979 w 47059"/>
                <a:gd name="connsiteY1" fmla="*/ 297 h 142991"/>
                <a:gd name="connsiteX2" fmla="*/ 47059 w 47059"/>
                <a:gd name="connsiteY2" fmla="*/ 92631 h 142991"/>
                <a:gd name="connsiteX3" fmla="*/ 9595 w 47059"/>
                <a:gd name="connsiteY3" fmla="*/ 142428 h 142991"/>
                <a:gd name="connsiteX4" fmla="*/ 1 w 47059"/>
                <a:gd name="connsiteY4" fmla="*/ 65981 h 142991"/>
                <a:gd name="connsiteX0" fmla="*/ 180 w 47238"/>
                <a:gd name="connsiteY0" fmla="*/ 58993 h 136003"/>
                <a:gd name="connsiteX1" fmla="*/ 7254 w 47238"/>
                <a:gd name="connsiteY1" fmla="*/ 337 h 136003"/>
                <a:gd name="connsiteX2" fmla="*/ 47238 w 47238"/>
                <a:gd name="connsiteY2" fmla="*/ 85643 h 136003"/>
                <a:gd name="connsiteX3" fmla="*/ 9774 w 47238"/>
                <a:gd name="connsiteY3" fmla="*/ 135440 h 136003"/>
                <a:gd name="connsiteX4" fmla="*/ 180 w 47238"/>
                <a:gd name="connsiteY4" fmla="*/ 58993 h 136003"/>
                <a:gd name="connsiteX0" fmla="*/ 180 w 47238"/>
                <a:gd name="connsiteY0" fmla="*/ 58993 h 136003"/>
                <a:gd name="connsiteX1" fmla="*/ 7254 w 47238"/>
                <a:gd name="connsiteY1" fmla="*/ 337 h 136003"/>
                <a:gd name="connsiteX2" fmla="*/ 47238 w 47238"/>
                <a:gd name="connsiteY2" fmla="*/ 85643 h 136003"/>
                <a:gd name="connsiteX3" fmla="*/ 9774 w 47238"/>
                <a:gd name="connsiteY3" fmla="*/ 135440 h 136003"/>
                <a:gd name="connsiteX4" fmla="*/ 180 w 47238"/>
                <a:gd name="connsiteY4" fmla="*/ 58993 h 136003"/>
                <a:gd name="connsiteX0" fmla="*/ 9736 w 56794"/>
                <a:gd name="connsiteY0" fmla="*/ 60730 h 137740"/>
                <a:gd name="connsiteX1" fmla="*/ 16810 w 56794"/>
                <a:gd name="connsiteY1" fmla="*/ 2074 h 137740"/>
                <a:gd name="connsiteX2" fmla="*/ 56794 w 56794"/>
                <a:gd name="connsiteY2" fmla="*/ 87380 h 137740"/>
                <a:gd name="connsiteX3" fmla="*/ 19330 w 56794"/>
                <a:gd name="connsiteY3" fmla="*/ 137177 h 137740"/>
                <a:gd name="connsiteX4" fmla="*/ 9736 w 56794"/>
                <a:gd name="connsiteY4" fmla="*/ 60730 h 137740"/>
                <a:gd name="connsiteX0" fmla="*/ 12083 w 59141"/>
                <a:gd name="connsiteY0" fmla="*/ 68581 h 145591"/>
                <a:gd name="connsiteX1" fmla="*/ 19157 w 59141"/>
                <a:gd name="connsiteY1" fmla="*/ 9925 h 145591"/>
                <a:gd name="connsiteX2" fmla="*/ 59141 w 59141"/>
                <a:gd name="connsiteY2" fmla="*/ 95231 h 145591"/>
                <a:gd name="connsiteX3" fmla="*/ 21677 w 59141"/>
                <a:gd name="connsiteY3" fmla="*/ 145028 h 145591"/>
                <a:gd name="connsiteX4" fmla="*/ 12083 w 59141"/>
                <a:gd name="connsiteY4" fmla="*/ 68581 h 14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41" h="145591">
                  <a:moveTo>
                    <a:pt x="12083" y="68581"/>
                  </a:moveTo>
                  <a:cubicBezTo>
                    <a:pt x="11663" y="46064"/>
                    <a:pt x="-19079" y="-26159"/>
                    <a:pt x="19157" y="9925"/>
                  </a:cubicBezTo>
                  <a:cubicBezTo>
                    <a:pt x="57393" y="46009"/>
                    <a:pt x="48931" y="23302"/>
                    <a:pt x="59141" y="95231"/>
                  </a:cubicBezTo>
                  <a:cubicBezTo>
                    <a:pt x="59141" y="127146"/>
                    <a:pt x="29520" y="149470"/>
                    <a:pt x="21677" y="145028"/>
                  </a:cubicBezTo>
                  <a:cubicBezTo>
                    <a:pt x="13834" y="140586"/>
                    <a:pt x="12503" y="91098"/>
                    <a:pt x="12083" y="68581"/>
                  </a:cubicBez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9" name="Ellipszis 28">
              <a:hlinkClick r:id="rId5" action="ppaction://hlinksldjump"/>
            </p:cNvPr>
            <p:cNvSpPr/>
            <p:nvPr/>
          </p:nvSpPr>
          <p:spPr>
            <a:xfrm>
              <a:off x="881592" y="2769724"/>
              <a:ext cx="18000" cy="1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8" name="Ellipszis 87">
              <a:hlinkClick r:id="rId5" action="ppaction://hlinksldjump"/>
            </p:cNvPr>
            <p:cNvSpPr/>
            <p:nvPr/>
          </p:nvSpPr>
          <p:spPr>
            <a:xfrm>
              <a:off x="899592" y="2715717"/>
              <a:ext cx="18000" cy="1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9" name="Ellipszis 88">
              <a:hlinkClick r:id="rId5" action="ppaction://hlinksldjump"/>
            </p:cNvPr>
            <p:cNvSpPr/>
            <p:nvPr/>
          </p:nvSpPr>
          <p:spPr>
            <a:xfrm>
              <a:off x="827584" y="2745914"/>
              <a:ext cx="18000" cy="1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0" name="Ellipszis 89">
              <a:hlinkClick r:id="rId5" action="ppaction://hlinksldjump"/>
            </p:cNvPr>
            <p:cNvSpPr/>
            <p:nvPr/>
          </p:nvSpPr>
          <p:spPr>
            <a:xfrm>
              <a:off x="921021" y="2785342"/>
              <a:ext cx="18000" cy="1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1" name="Ellipszis 90">
              <a:hlinkClick r:id="rId5" action="ppaction://hlinksldjump"/>
            </p:cNvPr>
            <p:cNvSpPr/>
            <p:nvPr/>
          </p:nvSpPr>
          <p:spPr>
            <a:xfrm>
              <a:off x="881592" y="2660377"/>
              <a:ext cx="18000" cy="1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3" name="Ellipszis 32">
              <a:hlinkClick r:id="rId5" action="ppaction://hlinksldjump"/>
            </p:cNvPr>
            <p:cNvSpPr/>
            <p:nvPr/>
          </p:nvSpPr>
          <p:spPr>
            <a:xfrm>
              <a:off x="841870" y="2695442"/>
              <a:ext cx="10800" cy="10800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pic>
        <p:nvPicPr>
          <p:cNvPr id="92" name="Picture 2" descr="Webb Űrteleszkóp – november 30. – Wonderfest – Bay Area Beacon of Science">
            <a:hlinkClick r:id="rId1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100000" l="9918" r="89980">
                        <a14:foregroundMark x1="18814" y1="56600" x2="21677" y2="48800"/>
                        <a14:foregroundMark x1="21575" y1="48400" x2="36094" y2="54800"/>
                        <a14:foregroundMark x1="28732" y1="63000" x2="34151" y2="64600"/>
                        <a14:foregroundMark x1="22904" y1="53800" x2="24540" y2="54600"/>
                        <a14:foregroundMark x1="22393" y1="61800" x2="23824" y2="56000"/>
                        <a14:foregroundMark x1="35378" y1="11400" x2="62168" y2="11600"/>
                        <a14:foregroundMark x1="62168" y1="11600" x2="64315" y2="15600"/>
                        <a14:foregroundMark x1="65337" y1="19800" x2="67996" y2="22200"/>
                        <a14:foregroundMark x1="68609" y1="24200" x2="69427" y2="28800"/>
                        <a14:foregroundMark x1="69734" y1="29600" x2="68712" y2="38000"/>
                        <a14:foregroundMark x1="67382" y1="49200" x2="68405" y2="39800"/>
                        <a14:foregroundMark x1="34765" y1="19000" x2="49693" y2="44800"/>
                        <a14:foregroundMark x1="36196" y1="25000" x2="44785" y2="45200"/>
                        <a14:foregroundMark x1="38957" y1="67400" x2="34969" y2="65000"/>
                        <a14:foregroundMark x1="21575" y1="56200" x2="20245" y2="55600"/>
                        <a14:foregroundMark x1="22597" y1="51400" x2="21575" y2="50800"/>
                        <a14:foregroundMark x1="21881" y1="54200" x2="20859" y2="52800"/>
                        <a14:foregroundMark x1="19939" y1="58200" x2="19632" y2="57800"/>
                        <a14:foregroundMark x1="30061" y1="58000" x2="25153" y2="55400"/>
                        <a14:foregroundMark x1="30164" y1="60600" x2="24540" y2="57800"/>
                        <a14:foregroundMark x1="27812" y1="62000" x2="36503" y2="65400"/>
                        <a14:backgroundMark x1="16258" y1="75800" x2="61247" y2="99600"/>
                        <a14:backgroundMark x1="38650" y1="49200" x2="47342" y2="55800"/>
                        <a14:backgroundMark x1="25562" y1="62800" x2="38957" y2="69600"/>
                        <a14:backgroundMark x1="28119" y1="61200" x2="33640" y2="63600"/>
                        <a14:backgroundMark x1="25562" y1="59400" x2="33538" y2="63200"/>
                        <a14:backgroundMark x1="33538" y1="63200" x2="39673" y2="66200"/>
                        <a14:backgroundMark x1="20450" y1="60000" x2="19734" y2="60000"/>
                        <a14:backgroundMark x1="20245" y1="57200" x2="21166" y2="57600"/>
                        <a14:backgroundMark x1="21166" y1="55200" x2="21984" y2="55200"/>
                        <a14:backgroundMark x1="24949" y1="56600" x2="31697" y2="59800"/>
                        <a14:backgroundMark x1="30061" y1="56400" x2="25767" y2="54600"/>
                        <a14:backgroundMark x1="22086" y1="50400" x2="22597" y2="49400"/>
                        <a14:backgroundMark x1="48364" y1="58400" x2="49693" y2="59600"/>
                        <a14:backgroundMark x1="40900" y1="69200" x2="45603" y2="71600"/>
                        <a14:backgroundMark x1="41820" y1="34000" x2="37219" y2="25200"/>
                        <a14:backgroundMark x1="20552" y1="54400" x2="20859" y2="54400"/>
                        <a14:backgroundMark x1="21268" y1="52000" x2="21984" y2="52400"/>
                        <a14:backgroundMark x1="19632" y1="56800" x2="19939" y2="56000"/>
                        <a14:backgroundMark x1="21063" y1="52000" x2="21370" y2="51200"/>
                        <a14:backgroundMark x1="22802" y1="50000" x2="23313" y2="50400"/>
                        <a14:backgroundMark x1="41002" y1="67000" x2="42229" y2="6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89" t="9339" r="16247" b="1617"/>
          <a:stretch/>
        </p:blipFill>
        <p:spPr bwMode="auto">
          <a:xfrm>
            <a:off x="5185866" y="771550"/>
            <a:ext cx="180000" cy="12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9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hlinkClick r:id="rId2" action="ppaction://hlinksldjump"/>
          </p:cNvPr>
          <p:cNvSpPr/>
          <p:nvPr/>
        </p:nvSpPr>
        <p:spPr>
          <a:xfrm>
            <a:off x="-16934" y="-9525"/>
            <a:ext cx="9180512" cy="5164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hlinkClick r:id="rId3" action="ppaction://hlinksldjump"/>
          </p:cNvPr>
          <p:cNvSpPr/>
          <p:nvPr/>
        </p:nvSpPr>
        <p:spPr>
          <a:xfrm>
            <a:off x="4139952" y="4011910"/>
            <a:ext cx="72008" cy="720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Ellipszis 19">
            <a:hlinkClick r:id="rId3" action="ppaction://hlinksldjump"/>
          </p:cNvPr>
          <p:cNvSpPr/>
          <p:nvPr/>
        </p:nvSpPr>
        <p:spPr>
          <a:xfrm>
            <a:off x="3131840" y="77155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>
            <a:hlinkClick r:id="rId3" action="ppaction://hlinksldjump"/>
          </p:cNvPr>
          <p:cNvSpPr/>
          <p:nvPr/>
        </p:nvSpPr>
        <p:spPr>
          <a:xfrm>
            <a:off x="1259632" y="264375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Ellipszis 24">
            <a:hlinkClick r:id="rId3" action="ppaction://hlinksldjump"/>
          </p:cNvPr>
          <p:cNvSpPr/>
          <p:nvPr/>
        </p:nvSpPr>
        <p:spPr>
          <a:xfrm>
            <a:off x="1619672" y="415592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Ellipszis 25">
            <a:hlinkClick r:id="rId3" action="ppaction://hlinksldjump"/>
          </p:cNvPr>
          <p:cNvSpPr/>
          <p:nvPr/>
        </p:nvSpPr>
        <p:spPr>
          <a:xfrm>
            <a:off x="539552" y="69954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Lekerekített téglalap 30">
            <a:hlinkClick r:id="rId2" action="ppaction://hlinksldjump"/>
          </p:cNvPr>
          <p:cNvSpPr/>
          <p:nvPr/>
        </p:nvSpPr>
        <p:spPr>
          <a:xfrm>
            <a:off x="179512" y="303758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hlinkClick r:id="rId2" action="ppaction://hlinksldjump"/>
          </p:cNvPr>
          <p:cNvSpPr txBox="1"/>
          <p:nvPr/>
        </p:nvSpPr>
        <p:spPr>
          <a:xfrm>
            <a:off x="827584" y="48351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Distant Galaxy" panose="00000400000000000000" pitchFamily="2" charset="0"/>
              </a:rPr>
              <a:t>a Vénusz</a:t>
            </a:r>
          </a:p>
        </p:txBody>
      </p:sp>
      <p:sp>
        <p:nvSpPr>
          <p:cNvPr id="33" name="Szövegdoboz 32">
            <a:hlinkClick r:id="rId2" action="ppaction://hlinksldjump"/>
          </p:cNvPr>
          <p:cNvSpPr txBox="1"/>
          <p:nvPr/>
        </p:nvSpPr>
        <p:spPr>
          <a:xfrm>
            <a:off x="323528" y="1059582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Minek nevezik a köznyelvben?</a:t>
            </a:r>
          </a:p>
        </p:txBody>
      </p:sp>
      <p:sp>
        <p:nvSpPr>
          <p:cNvPr id="35" name="Lekerekített téglalap 34">
            <a:hlinkClick r:id="rId4" action="ppaction://hlinksldjump"/>
          </p:cNvPr>
          <p:cNvSpPr/>
          <p:nvPr/>
        </p:nvSpPr>
        <p:spPr>
          <a:xfrm>
            <a:off x="-108520" y="-39349"/>
            <a:ext cx="576064" cy="432048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ym typeface="Wingdings" panose="05000000000000000000" pitchFamily="2" charset="2"/>
              </a:rPr>
              <a:t> </a:t>
            </a:r>
            <a:endParaRPr lang="hu-HU" b="1" dirty="0"/>
          </a:p>
        </p:txBody>
      </p:sp>
      <p:sp>
        <p:nvSpPr>
          <p:cNvPr id="50" name="Lekerekített téglalap 49"/>
          <p:cNvSpPr/>
          <p:nvPr/>
        </p:nvSpPr>
        <p:spPr>
          <a:xfrm>
            <a:off x="539552" y="413776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(c) Dél csillaga</a:t>
            </a:r>
          </a:p>
        </p:txBody>
      </p:sp>
      <p:sp>
        <p:nvSpPr>
          <p:cNvPr id="51" name="Lekerekített téglalap 50"/>
          <p:cNvSpPr/>
          <p:nvPr/>
        </p:nvSpPr>
        <p:spPr>
          <a:xfrm>
            <a:off x="520887" y="3076698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(a) Halálcsillag</a:t>
            </a:r>
          </a:p>
        </p:txBody>
      </p:sp>
      <p:sp>
        <p:nvSpPr>
          <p:cNvPr id="52" name="Lekerekített téglalap 51"/>
          <p:cNvSpPr/>
          <p:nvPr/>
        </p:nvSpPr>
        <p:spPr>
          <a:xfrm>
            <a:off x="530434" y="3597700"/>
            <a:ext cx="3672408" cy="45021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(b) Esthajnalcsillag</a:t>
            </a:r>
          </a:p>
        </p:txBody>
      </p:sp>
      <p:sp>
        <p:nvSpPr>
          <p:cNvPr id="9" name="Téglalap 8">
            <a:hlinkClick r:id="rId5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Lekerekített téglalap 29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43" name="Csoportba foglalás 42"/>
          <p:cNvGrpSpPr>
            <a:grpSpLocks noChangeAspect="1"/>
          </p:cNvGrpSpPr>
          <p:nvPr/>
        </p:nvGrpSpPr>
        <p:grpSpPr>
          <a:xfrm>
            <a:off x="4762771" y="592494"/>
            <a:ext cx="4082473" cy="3960000"/>
            <a:chOff x="1348465" y="2497483"/>
            <a:chExt cx="507071" cy="491859"/>
          </a:xfrm>
        </p:grpSpPr>
        <p:sp>
          <p:nvSpPr>
            <p:cNvPr id="44" name="Ellipszis 43">
              <a:hlinkClick r:id="rId2" action="ppaction://hlinksldjump"/>
            </p:cNvPr>
            <p:cNvSpPr>
              <a:spLocks noChangeAspect="1"/>
            </p:cNvSpPr>
            <p:nvPr/>
          </p:nvSpPr>
          <p:spPr>
            <a:xfrm>
              <a:off x="1352673" y="2499742"/>
              <a:ext cx="489600" cy="48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5" name="Ellipszis 5">
              <a:hlinkClick r:id="rId2" action="ppaction://hlinksldjump"/>
            </p:cNvPr>
            <p:cNvSpPr/>
            <p:nvPr/>
          </p:nvSpPr>
          <p:spPr>
            <a:xfrm rot="20992323">
              <a:off x="1423416" y="2805614"/>
              <a:ext cx="432120" cy="181039"/>
            </a:xfrm>
            <a:custGeom>
              <a:avLst/>
              <a:gdLst>
                <a:gd name="connsiteX0" fmla="*/ 0 w 498434"/>
                <a:gd name="connsiteY0" fmla="*/ 130622 h 261244"/>
                <a:gd name="connsiteX1" fmla="*/ 249217 w 498434"/>
                <a:gd name="connsiteY1" fmla="*/ 0 h 261244"/>
                <a:gd name="connsiteX2" fmla="*/ 498434 w 498434"/>
                <a:gd name="connsiteY2" fmla="*/ 130622 h 261244"/>
                <a:gd name="connsiteX3" fmla="*/ 249217 w 498434"/>
                <a:gd name="connsiteY3" fmla="*/ 261244 h 261244"/>
                <a:gd name="connsiteX4" fmla="*/ 0 w 498434"/>
                <a:gd name="connsiteY4" fmla="*/ 130622 h 261244"/>
                <a:gd name="connsiteX0" fmla="*/ 49 w 498483"/>
                <a:gd name="connsiteY0" fmla="*/ 31974 h 162596"/>
                <a:gd name="connsiteX1" fmla="*/ 265935 w 498483"/>
                <a:gd name="connsiteY1" fmla="*/ 32320 h 162596"/>
                <a:gd name="connsiteX2" fmla="*/ 498483 w 498483"/>
                <a:gd name="connsiteY2" fmla="*/ 31974 h 162596"/>
                <a:gd name="connsiteX3" fmla="*/ 249266 w 498483"/>
                <a:gd name="connsiteY3" fmla="*/ 162596 h 162596"/>
                <a:gd name="connsiteX4" fmla="*/ 49 w 498483"/>
                <a:gd name="connsiteY4" fmla="*/ 31974 h 162596"/>
                <a:gd name="connsiteX0" fmla="*/ 46 w 498480"/>
                <a:gd name="connsiteY0" fmla="*/ 58407 h 189029"/>
                <a:gd name="connsiteX1" fmla="*/ 265178 w 498480"/>
                <a:gd name="connsiteY1" fmla="*/ 1301 h 189029"/>
                <a:gd name="connsiteX2" fmla="*/ 498480 w 498480"/>
                <a:gd name="connsiteY2" fmla="*/ 58407 h 189029"/>
                <a:gd name="connsiteX3" fmla="*/ 249263 w 498480"/>
                <a:gd name="connsiteY3" fmla="*/ 189029 h 189029"/>
                <a:gd name="connsiteX4" fmla="*/ 46 w 498480"/>
                <a:gd name="connsiteY4" fmla="*/ 58407 h 189029"/>
                <a:gd name="connsiteX0" fmla="*/ 15 w 498449"/>
                <a:gd name="connsiteY0" fmla="*/ 30266 h 160888"/>
                <a:gd name="connsiteX1" fmla="*/ 258212 w 498449"/>
                <a:gd name="connsiteY1" fmla="*/ 37603 h 160888"/>
                <a:gd name="connsiteX2" fmla="*/ 498449 w 498449"/>
                <a:gd name="connsiteY2" fmla="*/ 30266 h 160888"/>
                <a:gd name="connsiteX3" fmla="*/ 249232 w 498449"/>
                <a:gd name="connsiteY3" fmla="*/ 160888 h 160888"/>
                <a:gd name="connsiteX4" fmla="*/ 15 w 498449"/>
                <a:gd name="connsiteY4" fmla="*/ 30266 h 160888"/>
                <a:gd name="connsiteX0" fmla="*/ 15 w 498449"/>
                <a:gd name="connsiteY0" fmla="*/ 36382 h 167004"/>
                <a:gd name="connsiteX1" fmla="*/ 258212 w 498449"/>
                <a:gd name="connsiteY1" fmla="*/ 43719 h 167004"/>
                <a:gd name="connsiteX2" fmla="*/ 498449 w 498449"/>
                <a:gd name="connsiteY2" fmla="*/ 36382 h 167004"/>
                <a:gd name="connsiteX3" fmla="*/ 249232 w 498449"/>
                <a:gd name="connsiteY3" fmla="*/ 167004 h 167004"/>
                <a:gd name="connsiteX4" fmla="*/ 15 w 498449"/>
                <a:gd name="connsiteY4" fmla="*/ 36382 h 167004"/>
                <a:gd name="connsiteX0" fmla="*/ 15 w 498449"/>
                <a:gd name="connsiteY0" fmla="*/ 39303 h 169925"/>
                <a:gd name="connsiteX1" fmla="*/ 258212 w 498449"/>
                <a:gd name="connsiteY1" fmla="*/ 46640 h 169925"/>
                <a:gd name="connsiteX2" fmla="*/ 498449 w 498449"/>
                <a:gd name="connsiteY2" fmla="*/ 39303 h 169925"/>
                <a:gd name="connsiteX3" fmla="*/ 249232 w 498449"/>
                <a:gd name="connsiteY3" fmla="*/ 169925 h 169925"/>
                <a:gd name="connsiteX4" fmla="*/ 15 w 498449"/>
                <a:gd name="connsiteY4" fmla="*/ 39303 h 169925"/>
                <a:gd name="connsiteX0" fmla="*/ 15 w 498521"/>
                <a:gd name="connsiteY0" fmla="*/ 34847 h 165469"/>
                <a:gd name="connsiteX1" fmla="*/ 258212 w 498521"/>
                <a:gd name="connsiteY1" fmla="*/ 42184 h 165469"/>
                <a:gd name="connsiteX2" fmla="*/ 498449 w 498521"/>
                <a:gd name="connsiteY2" fmla="*/ 34847 h 165469"/>
                <a:gd name="connsiteX3" fmla="*/ 249232 w 498521"/>
                <a:gd name="connsiteY3" fmla="*/ 165469 h 165469"/>
                <a:gd name="connsiteX4" fmla="*/ 15 w 498521"/>
                <a:gd name="connsiteY4" fmla="*/ 34847 h 165469"/>
                <a:gd name="connsiteX0" fmla="*/ 856 w 503230"/>
                <a:gd name="connsiteY0" fmla="*/ 38081 h 168703"/>
                <a:gd name="connsiteX1" fmla="*/ 259053 w 503230"/>
                <a:gd name="connsiteY1" fmla="*/ 45418 h 168703"/>
                <a:gd name="connsiteX2" fmla="*/ 499290 w 503230"/>
                <a:gd name="connsiteY2" fmla="*/ 38081 h 168703"/>
                <a:gd name="connsiteX3" fmla="*/ 250073 w 503230"/>
                <a:gd name="connsiteY3" fmla="*/ 168703 h 168703"/>
                <a:gd name="connsiteX4" fmla="*/ 856 w 503230"/>
                <a:gd name="connsiteY4" fmla="*/ 38081 h 168703"/>
                <a:gd name="connsiteX0" fmla="*/ 11 w 558869"/>
                <a:gd name="connsiteY0" fmla="*/ 73402 h 204453"/>
                <a:gd name="connsiteX1" fmla="*/ 258208 w 558869"/>
                <a:gd name="connsiteY1" fmla="*/ 80739 h 204453"/>
                <a:gd name="connsiteX2" fmla="*/ 558868 w 558869"/>
                <a:gd name="connsiteY2" fmla="*/ 22757 h 204453"/>
                <a:gd name="connsiteX3" fmla="*/ 249228 w 558869"/>
                <a:gd name="connsiteY3" fmla="*/ 204024 h 204453"/>
                <a:gd name="connsiteX4" fmla="*/ 11 w 558869"/>
                <a:gd name="connsiteY4" fmla="*/ 73402 h 204453"/>
                <a:gd name="connsiteX0" fmla="*/ 11 w 558868"/>
                <a:gd name="connsiteY0" fmla="*/ 73402 h 205211"/>
                <a:gd name="connsiteX1" fmla="*/ 258208 w 558868"/>
                <a:gd name="connsiteY1" fmla="*/ 80739 h 205211"/>
                <a:gd name="connsiteX2" fmla="*/ 558868 w 558868"/>
                <a:gd name="connsiteY2" fmla="*/ 22757 h 205211"/>
                <a:gd name="connsiteX3" fmla="*/ 249228 w 558868"/>
                <a:gd name="connsiteY3" fmla="*/ 204024 h 205211"/>
                <a:gd name="connsiteX4" fmla="*/ 11 w 558868"/>
                <a:gd name="connsiteY4" fmla="*/ 73402 h 205211"/>
                <a:gd name="connsiteX0" fmla="*/ 11 w 558868"/>
                <a:gd name="connsiteY0" fmla="*/ 73402 h 204034"/>
                <a:gd name="connsiteX1" fmla="*/ 258208 w 558868"/>
                <a:gd name="connsiteY1" fmla="*/ 80739 h 204034"/>
                <a:gd name="connsiteX2" fmla="*/ 558868 w 558868"/>
                <a:gd name="connsiteY2" fmla="*/ 22757 h 204034"/>
                <a:gd name="connsiteX3" fmla="*/ 249228 w 558868"/>
                <a:gd name="connsiteY3" fmla="*/ 204024 h 204034"/>
                <a:gd name="connsiteX4" fmla="*/ 11 w 558868"/>
                <a:gd name="connsiteY4" fmla="*/ 73402 h 204034"/>
                <a:gd name="connsiteX0" fmla="*/ 11 w 558868"/>
                <a:gd name="connsiteY0" fmla="*/ 73402 h 204593"/>
                <a:gd name="connsiteX1" fmla="*/ 258208 w 558868"/>
                <a:gd name="connsiteY1" fmla="*/ 80739 h 204593"/>
                <a:gd name="connsiteX2" fmla="*/ 558868 w 558868"/>
                <a:gd name="connsiteY2" fmla="*/ 22757 h 204593"/>
                <a:gd name="connsiteX3" fmla="*/ 249228 w 558868"/>
                <a:gd name="connsiteY3" fmla="*/ 204024 h 204593"/>
                <a:gd name="connsiteX4" fmla="*/ 11 w 558868"/>
                <a:gd name="connsiteY4" fmla="*/ 73402 h 204593"/>
                <a:gd name="connsiteX0" fmla="*/ 12 w 558869"/>
                <a:gd name="connsiteY0" fmla="*/ 73402 h 204094"/>
                <a:gd name="connsiteX1" fmla="*/ 258209 w 558869"/>
                <a:gd name="connsiteY1" fmla="*/ 80739 h 204094"/>
                <a:gd name="connsiteX2" fmla="*/ 558869 w 558869"/>
                <a:gd name="connsiteY2" fmla="*/ 22757 h 204094"/>
                <a:gd name="connsiteX3" fmla="*/ 249229 w 558869"/>
                <a:gd name="connsiteY3" fmla="*/ 204024 h 204094"/>
                <a:gd name="connsiteX4" fmla="*/ 12 w 558869"/>
                <a:gd name="connsiteY4" fmla="*/ 73402 h 204094"/>
                <a:gd name="connsiteX0" fmla="*/ 15 w 558872"/>
                <a:gd name="connsiteY0" fmla="*/ 73402 h 204331"/>
                <a:gd name="connsiteX1" fmla="*/ 258212 w 558872"/>
                <a:gd name="connsiteY1" fmla="*/ 80739 h 204331"/>
                <a:gd name="connsiteX2" fmla="*/ 558872 w 558872"/>
                <a:gd name="connsiteY2" fmla="*/ 22757 h 204331"/>
                <a:gd name="connsiteX3" fmla="*/ 249232 w 558872"/>
                <a:gd name="connsiteY3" fmla="*/ 204024 h 204331"/>
                <a:gd name="connsiteX4" fmla="*/ 15 w 558872"/>
                <a:gd name="connsiteY4" fmla="*/ 73402 h 20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872" h="204331">
                  <a:moveTo>
                    <a:pt x="15" y="73402"/>
                  </a:moveTo>
                  <a:cubicBezTo>
                    <a:pt x="1512" y="52855"/>
                    <a:pt x="165069" y="89180"/>
                    <a:pt x="258212" y="80739"/>
                  </a:cubicBezTo>
                  <a:cubicBezTo>
                    <a:pt x="351355" y="72298"/>
                    <a:pt x="558872" y="-49384"/>
                    <a:pt x="558872" y="22757"/>
                  </a:cubicBezTo>
                  <a:cubicBezTo>
                    <a:pt x="558872" y="94898"/>
                    <a:pt x="389258" y="211083"/>
                    <a:pt x="249232" y="204024"/>
                  </a:cubicBezTo>
                  <a:cubicBezTo>
                    <a:pt x="109206" y="196965"/>
                    <a:pt x="-1482" y="93949"/>
                    <a:pt x="15" y="73402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6" name="Szabadkézi sokszög 45">
              <a:hlinkClick r:id="rId2" action="ppaction://hlinksldjump"/>
            </p:cNvPr>
            <p:cNvSpPr/>
            <p:nvPr/>
          </p:nvSpPr>
          <p:spPr>
            <a:xfrm>
              <a:off x="1381081" y="2675555"/>
              <a:ext cx="466214" cy="256160"/>
            </a:xfrm>
            <a:custGeom>
              <a:avLst/>
              <a:gdLst>
                <a:gd name="connsiteX0" fmla="*/ 10393 w 460813"/>
                <a:gd name="connsiteY0" fmla="*/ 176715 h 255691"/>
                <a:gd name="connsiteX1" fmla="*/ 241374 w 460813"/>
                <a:gd name="connsiteY1" fmla="*/ 131471 h 255691"/>
                <a:gd name="connsiteX2" fmla="*/ 265186 w 460813"/>
                <a:gd name="connsiteY2" fmla="*/ 503 h 255691"/>
                <a:gd name="connsiteX3" fmla="*/ 322336 w 460813"/>
                <a:gd name="connsiteY3" fmla="*/ 86228 h 255691"/>
                <a:gd name="connsiteX4" fmla="*/ 460449 w 460813"/>
                <a:gd name="connsiteY4" fmla="*/ 83846 h 255691"/>
                <a:gd name="connsiteX5" fmla="*/ 362818 w 460813"/>
                <a:gd name="connsiteY5" fmla="*/ 169571 h 255691"/>
                <a:gd name="connsiteX6" fmla="*/ 367580 w 460813"/>
                <a:gd name="connsiteY6" fmla="*/ 255296 h 255691"/>
                <a:gd name="connsiteX7" fmla="*/ 262805 w 460813"/>
                <a:gd name="connsiteY7" fmla="*/ 202909 h 255691"/>
                <a:gd name="connsiteX8" fmla="*/ 60399 w 460813"/>
                <a:gd name="connsiteY8" fmla="*/ 236246 h 255691"/>
                <a:gd name="connsiteX9" fmla="*/ 10393 w 460813"/>
                <a:gd name="connsiteY9" fmla="*/ 176715 h 255691"/>
                <a:gd name="connsiteX0" fmla="*/ 9570 w 459990"/>
                <a:gd name="connsiteY0" fmla="*/ 177233 h 256209"/>
                <a:gd name="connsiteX1" fmla="*/ 228645 w 459990"/>
                <a:gd name="connsiteY1" fmla="*/ 153420 h 256209"/>
                <a:gd name="connsiteX2" fmla="*/ 264363 w 459990"/>
                <a:gd name="connsiteY2" fmla="*/ 1021 h 256209"/>
                <a:gd name="connsiteX3" fmla="*/ 321513 w 459990"/>
                <a:gd name="connsiteY3" fmla="*/ 86746 h 256209"/>
                <a:gd name="connsiteX4" fmla="*/ 459626 w 459990"/>
                <a:gd name="connsiteY4" fmla="*/ 84364 h 256209"/>
                <a:gd name="connsiteX5" fmla="*/ 361995 w 459990"/>
                <a:gd name="connsiteY5" fmla="*/ 170089 h 256209"/>
                <a:gd name="connsiteX6" fmla="*/ 366757 w 459990"/>
                <a:gd name="connsiteY6" fmla="*/ 255814 h 256209"/>
                <a:gd name="connsiteX7" fmla="*/ 261982 w 459990"/>
                <a:gd name="connsiteY7" fmla="*/ 203427 h 256209"/>
                <a:gd name="connsiteX8" fmla="*/ 59576 w 459990"/>
                <a:gd name="connsiteY8" fmla="*/ 236764 h 256209"/>
                <a:gd name="connsiteX9" fmla="*/ 9570 w 459990"/>
                <a:gd name="connsiteY9" fmla="*/ 177233 h 256209"/>
                <a:gd name="connsiteX0" fmla="*/ 9570 w 459990"/>
                <a:gd name="connsiteY0" fmla="*/ 177184 h 256160"/>
                <a:gd name="connsiteX1" fmla="*/ 228645 w 459990"/>
                <a:gd name="connsiteY1" fmla="*/ 153371 h 256160"/>
                <a:gd name="connsiteX2" fmla="*/ 264363 w 459990"/>
                <a:gd name="connsiteY2" fmla="*/ 972 h 256160"/>
                <a:gd name="connsiteX3" fmla="*/ 321513 w 459990"/>
                <a:gd name="connsiteY3" fmla="*/ 86697 h 256160"/>
                <a:gd name="connsiteX4" fmla="*/ 459626 w 459990"/>
                <a:gd name="connsiteY4" fmla="*/ 55740 h 256160"/>
                <a:gd name="connsiteX5" fmla="*/ 361995 w 459990"/>
                <a:gd name="connsiteY5" fmla="*/ 170040 h 256160"/>
                <a:gd name="connsiteX6" fmla="*/ 366757 w 459990"/>
                <a:gd name="connsiteY6" fmla="*/ 255765 h 256160"/>
                <a:gd name="connsiteX7" fmla="*/ 261982 w 459990"/>
                <a:gd name="connsiteY7" fmla="*/ 203378 h 256160"/>
                <a:gd name="connsiteX8" fmla="*/ 59576 w 459990"/>
                <a:gd name="connsiteY8" fmla="*/ 236715 h 256160"/>
                <a:gd name="connsiteX9" fmla="*/ 9570 w 459990"/>
                <a:gd name="connsiteY9" fmla="*/ 177184 h 256160"/>
                <a:gd name="connsiteX0" fmla="*/ 9570 w 473176"/>
                <a:gd name="connsiteY0" fmla="*/ 177184 h 256160"/>
                <a:gd name="connsiteX1" fmla="*/ 228645 w 473176"/>
                <a:gd name="connsiteY1" fmla="*/ 153371 h 256160"/>
                <a:gd name="connsiteX2" fmla="*/ 264363 w 473176"/>
                <a:gd name="connsiteY2" fmla="*/ 972 h 256160"/>
                <a:gd name="connsiteX3" fmla="*/ 321513 w 473176"/>
                <a:gd name="connsiteY3" fmla="*/ 86697 h 256160"/>
                <a:gd name="connsiteX4" fmla="*/ 459626 w 473176"/>
                <a:gd name="connsiteY4" fmla="*/ 55740 h 256160"/>
                <a:gd name="connsiteX5" fmla="*/ 361995 w 473176"/>
                <a:gd name="connsiteY5" fmla="*/ 170040 h 256160"/>
                <a:gd name="connsiteX6" fmla="*/ 366757 w 473176"/>
                <a:gd name="connsiteY6" fmla="*/ 255765 h 256160"/>
                <a:gd name="connsiteX7" fmla="*/ 261982 w 473176"/>
                <a:gd name="connsiteY7" fmla="*/ 203378 h 256160"/>
                <a:gd name="connsiteX8" fmla="*/ 59576 w 473176"/>
                <a:gd name="connsiteY8" fmla="*/ 236715 h 256160"/>
                <a:gd name="connsiteX9" fmla="*/ 9570 w 473176"/>
                <a:gd name="connsiteY9" fmla="*/ 177184 h 256160"/>
                <a:gd name="connsiteX0" fmla="*/ 9570 w 473176"/>
                <a:gd name="connsiteY0" fmla="*/ 177184 h 256160"/>
                <a:gd name="connsiteX1" fmla="*/ 228645 w 473176"/>
                <a:gd name="connsiteY1" fmla="*/ 153371 h 256160"/>
                <a:gd name="connsiteX2" fmla="*/ 264363 w 473176"/>
                <a:gd name="connsiteY2" fmla="*/ 972 h 256160"/>
                <a:gd name="connsiteX3" fmla="*/ 321513 w 473176"/>
                <a:gd name="connsiteY3" fmla="*/ 86697 h 256160"/>
                <a:gd name="connsiteX4" fmla="*/ 459626 w 473176"/>
                <a:gd name="connsiteY4" fmla="*/ 55740 h 256160"/>
                <a:gd name="connsiteX5" fmla="*/ 361995 w 473176"/>
                <a:gd name="connsiteY5" fmla="*/ 170040 h 256160"/>
                <a:gd name="connsiteX6" fmla="*/ 366757 w 473176"/>
                <a:gd name="connsiteY6" fmla="*/ 255765 h 256160"/>
                <a:gd name="connsiteX7" fmla="*/ 261982 w 473176"/>
                <a:gd name="connsiteY7" fmla="*/ 203378 h 256160"/>
                <a:gd name="connsiteX8" fmla="*/ 59576 w 473176"/>
                <a:gd name="connsiteY8" fmla="*/ 236715 h 256160"/>
                <a:gd name="connsiteX9" fmla="*/ 9570 w 473176"/>
                <a:gd name="connsiteY9" fmla="*/ 177184 h 256160"/>
                <a:gd name="connsiteX0" fmla="*/ 9570 w 466214"/>
                <a:gd name="connsiteY0" fmla="*/ 177184 h 256160"/>
                <a:gd name="connsiteX1" fmla="*/ 228645 w 466214"/>
                <a:gd name="connsiteY1" fmla="*/ 153371 h 256160"/>
                <a:gd name="connsiteX2" fmla="*/ 264363 w 466214"/>
                <a:gd name="connsiteY2" fmla="*/ 972 h 256160"/>
                <a:gd name="connsiteX3" fmla="*/ 321513 w 466214"/>
                <a:gd name="connsiteY3" fmla="*/ 86697 h 256160"/>
                <a:gd name="connsiteX4" fmla="*/ 459626 w 466214"/>
                <a:gd name="connsiteY4" fmla="*/ 55740 h 256160"/>
                <a:gd name="connsiteX5" fmla="*/ 361995 w 466214"/>
                <a:gd name="connsiteY5" fmla="*/ 170040 h 256160"/>
                <a:gd name="connsiteX6" fmla="*/ 366757 w 466214"/>
                <a:gd name="connsiteY6" fmla="*/ 255765 h 256160"/>
                <a:gd name="connsiteX7" fmla="*/ 261982 w 466214"/>
                <a:gd name="connsiteY7" fmla="*/ 203378 h 256160"/>
                <a:gd name="connsiteX8" fmla="*/ 59576 w 466214"/>
                <a:gd name="connsiteY8" fmla="*/ 236715 h 256160"/>
                <a:gd name="connsiteX9" fmla="*/ 9570 w 466214"/>
                <a:gd name="connsiteY9" fmla="*/ 177184 h 25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214" h="256160">
                  <a:moveTo>
                    <a:pt x="9570" y="177184"/>
                  </a:moveTo>
                  <a:cubicBezTo>
                    <a:pt x="37748" y="163293"/>
                    <a:pt x="186180" y="182740"/>
                    <a:pt x="228645" y="153371"/>
                  </a:cubicBezTo>
                  <a:cubicBezTo>
                    <a:pt x="271110" y="124002"/>
                    <a:pt x="248885" y="12084"/>
                    <a:pt x="264363" y="972"/>
                  </a:cubicBezTo>
                  <a:cubicBezTo>
                    <a:pt x="279841" y="-10140"/>
                    <a:pt x="288969" y="77569"/>
                    <a:pt x="321513" y="86697"/>
                  </a:cubicBezTo>
                  <a:cubicBezTo>
                    <a:pt x="354057" y="95825"/>
                    <a:pt x="424304" y="1369"/>
                    <a:pt x="459626" y="55740"/>
                  </a:cubicBezTo>
                  <a:cubicBezTo>
                    <a:pt x="494948" y="110111"/>
                    <a:pt x="377473" y="136703"/>
                    <a:pt x="361995" y="170040"/>
                  </a:cubicBezTo>
                  <a:cubicBezTo>
                    <a:pt x="346517" y="203377"/>
                    <a:pt x="383426" y="250209"/>
                    <a:pt x="366757" y="255765"/>
                  </a:cubicBezTo>
                  <a:cubicBezTo>
                    <a:pt x="350088" y="261321"/>
                    <a:pt x="313179" y="206553"/>
                    <a:pt x="261982" y="203378"/>
                  </a:cubicBezTo>
                  <a:cubicBezTo>
                    <a:pt x="210785" y="200203"/>
                    <a:pt x="98470" y="240287"/>
                    <a:pt x="59576" y="236715"/>
                  </a:cubicBezTo>
                  <a:cubicBezTo>
                    <a:pt x="20682" y="233143"/>
                    <a:pt x="-18608" y="191075"/>
                    <a:pt x="9570" y="177184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7" name="Ellipszis 7">
              <a:hlinkClick r:id="rId2" action="ppaction://hlinksldjump"/>
            </p:cNvPr>
            <p:cNvSpPr/>
            <p:nvPr/>
          </p:nvSpPr>
          <p:spPr>
            <a:xfrm>
              <a:off x="1348465" y="2497483"/>
              <a:ext cx="484850" cy="265353"/>
            </a:xfrm>
            <a:custGeom>
              <a:avLst/>
              <a:gdLst>
                <a:gd name="connsiteX0" fmla="*/ 0 w 489600"/>
                <a:gd name="connsiteY0" fmla="*/ 244800 h 489600"/>
                <a:gd name="connsiteX1" fmla="*/ 244800 w 489600"/>
                <a:gd name="connsiteY1" fmla="*/ 0 h 489600"/>
                <a:gd name="connsiteX2" fmla="*/ 489600 w 489600"/>
                <a:gd name="connsiteY2" fmla="*/ 244800 h 489600"/>
                <a:gd name="connsiteX3" fmla="*/ 244800 w 489600"/>
                <a:gd name="connsiteY3" fmla="*/ 489600 h 489600"/>
                <a:gd name="connsiteX4" fmla="*/ 0 w 489600"/>
                <a:gd name="connsiteY4" fmla="*/ 244800 h 489600"/>
                <a:gd name="connsiteX0" fmla="*/ 10 w 489610"/>
                <a:gd name="connsiteY0" fmla="*/ 244800 h 401494"/>
                <a:gd name="connsiteX1" fmla="*/ 244810 w 489610"/>
                <a:gd name="connsiteY1" fmla="*/ 0 h 401494"/>
                <a:gd name="connsiteX2" fmla="*/ 489610 w 489610"/>
                <a:gd name="connsiteY2" fmla="*/ 244800 h 401494"/>
                <a:gd name="connsiteX3" fmla="*/ 237667 w 489610"/>
                <a:gd name="connsiteY3" fmla="*/ 401494 h 401494"/>
                <a:gd name="connsiteX4" fmla="*/ 10 w 489610"/>
                <a:gd name="connsiteY4" fmla="*/ 244800 h 401494"/>
                <a:gd name="connsiteX0" fmla="*/ 1813 w 491415"/>
                <a:gd name="connsiteY0" fmla="*/ 244800 h 326323"/>
                <a:gd name="connsiteX1" fmla="*/ 246613 w 491415"/>
                <a:gd name="connsiteY1" fmla="*/ 0 h 326323"/>
                <a:gd name="connsiteX2" fmla="*/ 491413 w 491415"/>
                <a:gd name="connsiteY2" fmla="*/ 244800 h 326323"/>
                <a:gd name="connsiteX3" fmla="*/ 358532 w 491415"/>
                <a:gd name="connsiteY3" fmla="*/ 306244 h 326323"/>
                <a:gd name="connsiteX4" fmla="*/ 1813 w 491415"/>
                <a:gd name="connsiteY4" fmla="*/ 244800 h 326323"/>
                <a:gd name="connsiteX0" fmla="*/ 43 w 489643"/>
                <a:gd name="connsiteY0" fmla="*/ 244800 h 301287"/>
                <a:gd name="connsiteX1" fmla="*/ 244843 w 489643"/>
                <a:gd name="connsiteY1" fmla="*/ 0 h 301287"/>
                <a:gd name="connsiteX2" fmla="*/ 489643 w 489643"/>
                <a:gd name="connsiteY2" fmla="*/ 244800 h 301287"/>
                <a:gd name="connsiteX3" fmla="*/ 230556 w 489643"/>
                <a:gd name="connsiteY3" fmla="*/ 230044 h 301287"/>
                <a:gd name="connsiteX4" fmla="*/ 43 w 489643"/>
                <a:gd name="connsiteY4" fmla="*/ 244800 h 301287"/>
                <a:gd name="connsiteX0" fmla="*/ 43 w 489643"/>
                <a:gd name="connsiteY0" fmla="*/ 244800 h 291722"/>
                <a:gd name="connsiteX1" fmla="*/ 244843 w 489643"/>
                <a:gd name="connsiteY1" fmla="*/ 0 h 291722"/>
                <a:gd name="connsiteX2" fmla="*/ 489643 w 489643"/>
                <a:gd name="connsiteY2" fmla="*/ 244800 h 291722"/>
                <a:gd name="connsiteX3" fmla="*/ 230556 w 489643"/>
                <a:gd name="connsiteY3" fmla="*/ 180038 h 291722"/>
                <a:gd name="connsiteX4" fmla="*/ 43 w 489643"/>
                <a:gd name="connsiteY4" fmla="*/ 244800 h 291722"/>
                <a:gd name="connsiteX0" fmla="*/ 23 w 489627"/>
                <a:gd name="connsiteY0" fmla="*/ 244800 h 251527"/>
                <a:gd name="connsiteX1" fmla="*/ 244823 w 489627"/>
                <a:gd name="connsiteY1" fmla="*/ 0 h 251527"/>
                <a:gd name="connsiteX2" fmla="*/ 489623 w 489627"/>
                <a:gd name="connsiteY2" fmla="*/ 244800 h 251527"/>
                <a:gd name="connsiteX3" fmla="*/ 268416 w 489627"/>
                <a:gd name="connsiteY3" fmla="*/ 181377 h 251527"/>
                <a:gd name="connsiteX4" fmla="*/ 230536 w 489627"/>
                <a:gd name="connsiteY4" fmla="*/ 180038 h 251527"/>
                <a:gd name="connsiteX5" fmla="*/ 23 w 489627"/>
                <a:gd name="connsiteY5" fmla="*/ 244800 h 251527"/>
                <a:gd name="connsiteX0" fmla="*/ 16 w 489620"/>
                <a:gd name="connsiteY0" fmla="*/ 244800 h 251527"/>
                <a:gd name="connsiteX1" fmla="*/ 242435 w 489620"/>
                <a:gd name="connsiteY1" fmla="*/ 0 h 251527"/>
                <a:gd name="connsiteX2" fmla="*/ 489616 w 489620"/>
                <a:gd name="connsiteY2" fmla="*/ 244800 h 251527"/>
                <a:gd name="connsiteX3" fmla="*/ 268409 w 489620"/>
                <a:gd name="connsiteY3" fmla="*/ 181377 h 251527"/>
                <a:gd name="connsiteX4" fmla="*/ 230529 w 489620"/>
                <a:gd name="connsiteY4" fmla="*/ 180038 h 251527"/>
                <a:gd name="connsiteX5" fmla="*/ 16 w 489620"/>
                <a:gd name="connsiteY5" fmla="*/ 244800 h 251527"/>
                <a:gd name="connsiteX0" fmla="*/ 16 w 489632"/>
                <a:gd name="connsiteY0" fmla="*/ 244969 h 251696"/>
                <a:gd name="connsiteX1" fmla="*/ 242435 w 489632"/>
                <a:gd name="connsiteY1" fmla="*/ 169 h 251696"/>
                <a:gd name="connsiteX2" fmla="*/ 489616 w 489632"/>
                <a:gd name="connsiteY2" fmla="*/ 244969 h 251696"/>
                <a:gd name="connsiteX3" fmla="*/ 268409 w 489632"/>
                <a:gd name="connsiteY3" fmla="*/ 181546 h 251696"/>
                <a:gd name="connsiteX4" fmla="*/ 230529 w 489632"/>
                <a:gd name="connsiteY4" fmla="*/ 180207 h 251696"/>
                <a:gd name="connsiteX5" fmla="*/ 16 w 489632"/>
                <a:gd name="connsiteY5" fmla="*/ 244969 h 251696"/>
                <a:gd name="connsiteX0" fmla="*/ 16 w 489633"/>
                <a:gd name="connsiteY0" fmla="*/ 244820 h 251547"/>
                <a:gd name="connsiteX1" fmla="*/ 242435 w 489633"/>
                <a:gd name="connsiteY1" fmla="*/ 20 h 251547"/>
                <a:gd name="connsiteX2" fmla="*/ 489616 w 489633"/>
                <a:gd name="connsiteY2" fmla="*/ 244820 h 251547"/>
                <a:gd name="connsiteX3" fmla="*/ 268409 w 489633"/>
                <a:gd name="connsiteY3" fmla="*/ 181397 h 251547"/>
                <a:gd name="connsiteX4" fmla="*/ 230529 w 489633"/>
                <a:gd name="connsiteY4" fmla="*/ 180058 h 251547"/>
                <a:gd name="connsiteX5" fmla="*/ 16 w 489633"/>
                <a:gd name="connsiteY5" fmla="*/ 244820 h 251547"/>
                <a:gd name="connsiteX0" fmla="*/ 16 w 489633"/>
                <a:gd name="connsiteY0" fmla="*/ 244820 h 251631"/>
                <a:gd name="connsiteX1" fmla="*/ 242435 w 489633"/>
                <a:gd name="connsiteY1" fmla="*/ 20 h 251631"/>
                <a:gd name="connsiteX2" fmla="*/ 489616 w 489633"/>
                <a:gd name="connsiteY2" fmla="*/ 244820 h 251631"/>
                <a:gd name="connsiteX3" fmla="*/ 306509 w 489633"/>
                <a:gd name="connsiteY3" fmla="*/ 143297 h 251631"/>
                <a:gd name="connsiteX4" fmla="*/ 230529 w 489633"/>
                <a:gd name="connsiteY4" fmla="*/ 180058 h 251631"/>
                <a:gd name="connsiteX5" fmla="*/ 16 w 489633"/>
                <a:gd name="connsiteY5" fmla="*/ 244820 h 251631"/>
                <a:gd name="connsiteX0" fmla="*/ 1952 w 491569"/>
                <a:gd name="connsiteY0" fmla="*/ 244820 h 252246"/>
                <a:gd name="connsiteX1" fmla="*/ 244371 w 491569"/>
                <a:gd name="connsiteY1" fmla="*/ 20 h 252246"/>
                <a:gd name="connsiteX2" fmla="*/ 491552 w 491569"/>
                <a:gd name="connsiteY2" fmla="*/ 244820 h 252246"/>
                <a:gd name="connsiteX3" fmla="*/ 308445 w 491569"/>
                <a:gd name="connsiteY3" fmla="*/ 143297 h 252246"/>
                <a:gd name="connsiteX4" fmla="*/ 139596 w 491569"/>
                <a:gd name="connsiteY4" fmla="*/ 184821 h 252246"/>
                <a:gd name="connsiteX5" fmla="*/ 1952 w 491569"/>
                <a:gd name="connsiteY5" fmla="*/ 244820 h 252246"/>
                <a:gd name="connsiteX0" fmla="*/ 471 w 490088"/>
                <a:gd name="connsiteY0" fmla="*/ 244821 h 261241"/>
                <a:gd name="connsiteX1" fmla="*/ 242890 w 490088"/>
                <a:gd name="connsiteY1" fmla="*/ 21 h 261241"/>
                <a:gd name="connsiteX2" fmla="*/ 490071 w 490088"/>
                <a:gd name="connsiteY2" fmla="*/ 244821 h 261241"/>
                <a:gd name="connsiteX3" fmla="*/ 306964 w 490088"/>
                <a:gd name="connsiteY3" fmla="*/ 143298 h 261241"/>
                <a:gd name="connsiteX4" fmla="*/ 138115 w 490088"/>
                <a:gd name="connsiteY4" fmla="*/ 184822 h 261241"/>
                <a:gd name="connsiteX5" fmla="*/ 471 w 490088"/>
                <a:gd name="connsiteY5" fmla="*/ 244821 h 261241"/>
                <a:gd name="connsiteX0" fmla="*/ 490 w 490107"/>
                <a:gd name="connsiteY0" fmla="*/ 244821 h 262142"/>
                <a:gd name="connsiteX1" fmla="*/ 242909 w 490107"/>
                <a:gd name="connsiteY1" fmla="*/ 21 h 262142"/>
                <a:gd name="connsiteX2" fmla="*/ 490090 w 490107"/>
                <a:gd name="connsiteY2" fmla="*/ 244821 h 262142"/>
                <a:gd name="connsiteX3" fmla="*/ 333177 w 490107"/>
                <a:gd name="connsiteY3" fmla="*/ 95673 h 262142"/>
                <a:gd name="connsiteX4" fmla="*/ 138134 w 490107"/>
                <a:gd name="connsiteY4" fmla="*/ 184822 h 262142"/>
                <a:gd name="connsiteX5" fmla="*/ 490 w 490107"/>
                <a:gd name="connsiteY5" fmla="*/ 244821 h 262142"/>
                <a:gd name="connsiteX0" fmla="*/ 980 w 490597"/>
                <a:gd name="connsiteY0" fmla="*/ 244821 h 260487"/>
                <a:gd name="connsiteX1" fmla="*/ 243399 w 490597"/>
                <a:gd name="connsiteY1" fmla="*/ 21 h 260487"/>
                <a:gd name="connsiteX2" fmla="*/ 490580 w 490597"/>
                <a:gd name="connsiteY2" fmla="*/ 244821 h 260487"/>
                <a:gd name="connsiteX3" fmla="*/ 333667 w 490597"/>
                <a:gd name="connsiteY3" fmla="*/ 95673 h 260487"/>
                <a:gd name="connsiteX4" fmla="*/ 164818 w 490597"/>
                <a:gd name="connsiteY4" fmla="*/ 220540 h 260487"/>
                <a:gd name="connsiteX5" fmla="*/ 980 w 490597"/>
                <a:gd name="connsiteY5" fmla="*/ 244821 h 260487"/>
                <a:gd name="connsiteX0" fmla="*/ 1016 w 490633"/>
                <a:gd name="connsiteY0" fmla="*/ 244821 h 259180"/>
                <a:gd name="connsiteX1" fmla="*/ 243435 w 490633"/>
                <a:gd name="connsiteY1" fmla="*/ 21 h 259180"/>
                <a:gd name="connsiteX2" fmla="*/ 490616 w 490633"/>
                <a:gd name="connsiteY2" fmla="*/ 244821 h 259180"/>
                <a:gd name="connsiteX3" fmla="*/ 333703 w 490633"/>
                <a:gd name="connsiteY3" fmla="*/ 95673 h 259180"/>
                <a:gd name="connsiteX4" fmla="*/ 164854 w 490633"/>
                <a:gd name="connsiteY4" fmla="*/ 220540 h 259180"/>
                <a:gd name="connsiteX5" fmla="*/ 1016 w 490633"/>
                <a:gd name="connsiteY5" fmla="*/ 244821 h 259180"/>
                <a:gd name="connsiteX0" fmla="*/ 88 w 489705"/>
                <a:gd name="connsiteY0" fmla="*/ 244821 h 259180"/>
                <a:gd name="connsiteX1" fmla="*/ 242507 w 489705"/>
                <a:gd name="connsiteY1" fmla="*/ 21 h 259180"/>
                <a:gd name="connsiteX2" fmla="*/ 489688 w 489705"/>
                <a:gd name="connsiteY2" fmla="*/ 244821 h 259180"/>
                <a:gd name="connsiteX3" fmla="*/ 332775 w 489705"/>
                <a:gd name="connsiteY3" fmla="*/ 95673 h 259180"/>
                <a:gd name="connsiteX4" fmla="*/ 163926 w 489705"/>
                <a:gd name="connsiteY4" fmla="*/ 220540 h 259180"/>
                <a:gd name="connsiteX5" fmla="*/ 88 w 489705"/>
                <a:gd name="connsiteY5" fmla="*/ 244821 h 259180"/>
                <a:gd name="connsiteX0" fmla="*/ 88 w 484929"/>
                <a:gd name="connsiteY0" fmla="*/ 245614 h 259973"/>
                <a:gd name="connsiteX1" fmla="*/ 242507 w 484929"/>
                <a:gd name="connsiteY1" fmla="*/ 814 h 259973"/>
                <a:gd name="connsiteX2" fmla="*/ 484926 w 484929"/>
                <a:gd name="connsiteY2" fmla="*/ 167033 h 259973"/>
                <a:gd name="connsiteX3" fmla="*/ 332775 w 484929"/>
                <a:gd name="connsiteY3" fmla="*/ 96466 h 259973"/>
                <a:gd name="connsiteX4" fmla="*/ 163926 w 484929"/>
                <a:gd name="connsiteY4" fmla="*/ 221333 h 259973"/>
                <a:gd name="connsiteX5" fmla="*/ 88 w 484929"/>
                <a:gd name="connsiteY5" fmla="*/ 245614 h 259973"/>
                <a:gd name="connsiteX0" fmla="*/ 88 w 484939"/>
                <a:gd name="connsiteY0" fmla="*/ 244845 h 259204"/>
                <a:gd name="connsiteX1" fmla="*/ 242507 w 484939"/>
                <a:gd name="connsiteY1" fmla="*/ 45 h 259204"/>
                <a:gd name="connsiteX2" fmla="*/ 484926 w 484939"/>
                <a:gd name="connsiteY2" fmla="*/ 166264 h 259204"/>
                <a:gd name="connsiteX3" fmla="*/ 332775 w 484939"/>
                <a:gd name="connsiteY3" fmla="*/ 95697 h 259204"/>
                <a:gd name="connsiteX4" fmla="*/ 163926 w 484939"/>
                <a:gd name="connsiteY4" fmla="*/ 220564 h 259204"/>
                <a:gd name="connsiteX5" fmla="*/ 88 w 484939"/>
                <a:gd name="connsiteY5" fmla="*/ 244845 h 259204"/>
                <a:gd name="connsiteX0" fmla="*/ 88 w 484926"/>
                <a:gd name="connsiteY0" fmla="*/ 244845 h 259204"/>
                <a:gd name="connsiteX1" fmla="*/ 242507 w 484926"/>
                <a:gd name="connsiteY1" fmla="*/ 45 h 259204"/>
                <a:gd name="connsiteX2" fmla="*/ 484926 w 484926"/>
                <a:gd name="connsiteY2" fmla="*/ 166264 h 259204"/>
                <a:gd name="connsiteX3" fmla="*/ 332775 w 484926"/>
                <a:gd name="connsiteY3" fmla="*/ 95697 h 259204"/>
                <a:gd name="connsiteX4" fmla="*/ 163926 w 484926"/>
                <a:gd name="connsiteY4" fmla="*/ 220564 h 259204"/>
                <a:gd name="connsiteX5" fmla="*/ 88 w 484926"/>
                <a:gd name="connsiteY5" fmla="*/ 244845 h 259204"/>
                <a:gd name="connsiteX0" fmla="*/ 1072 w 485910"/>
                <a:gd name="connsiteY0" fmla="*/ 251987 h 266866"/>
                <a:gd name="connsiteX1" fmla="*/ 245873 w 485910"/>
                <a:gd name="connsiteY1" fmla="*/ 43 h 266866"/>
                <a:gd name="connsiteX2" fmla="*/ 485910 w 485910"/>
                <a:gd name="connsiteY2" fmla="*/ 173406 h 266866"/>
                <a:gd name="connsiteX3" fmla="*/ 333759 w 485910"/>
                <a:gd name="connsiteY3" fmla="*/ 102839 h 266866"/>
                <a:gd name="connsiteX4" fmla="*/ 164910 w 485910"/>
                <a:gd name="connsiteY4" fmla="*/ 227706 h 266866"/>
                <a:gd name="connsiteX5" fmla="*/ 1072 w 485910"/>
                <a:gd name="connsiteY5" fmla="*/ 251987 h 266866"/>
                <a:gd name="connsiteX0" fmla="*/ 1072 w 485910"/>
                <a:gd name="connsiteY0" fmla="*/ 249607 h 264313"/>
                <a:gd name="connsiteX1" fmla="*/ 245873 w 485910"/>
                <a:gd name="connsiteY1" fmla="*/ 44 h 264313"/>
                <a:gd name="connsiteX2" fmla="*/ 485910 w 485910"/>
                <a:gd name="connsiteY2" fmla="*/ 171026 h 264313"/>
                <a:gd name="connsiteX3" fmla="*/ 333759 w 485910"/>
                <a:gd name="connsiteY3" fmla="*/ 100459 h 264313"/>
                <a:gd name="connsiteX4" fmla="*/ 164910 w 485910"/>
                <a:gd name="connsiteY4" fmla="*/ 225326 h 264313"/>
                <a:gd name="connsiteX5" fmla="*/ 1072 w 485910"/>
                <a:gd name="connsiteY5" fmla="*/ 249607 h 264313"/>
                <a:gd name="connsiteX0" fmla="*/ 12 w 484850"/>
                <a:gd name="connsiteY0" fmla="*/ 249607 h 265353"/>
                <a:gd name="connsiteX1" fmla="*/ 244813 w 484850"/>
                <a:gd name="connsiteY1" fmla="*/ 44 h 265353"/>
                <a:gd name="connsiteX2" fmla="*/ 484850 w 484850"/>
                <a:gd name="connsiteY2" fmla="*/ 171026 h 265353"/>
                <a:gd name="connsiteX3" fmla="*/ 332699 w 484850"/>
                <a:gd name="connsiteY3" fmla="*/ 100459 h 265353"/>
                <a:gd name="connsiteX4" fmla="*/ 163850 w 484850"/>
                <a:gd name="connsiteY4" fmla="*/ 225326 h 265353"/>
                <a:gd name="connsiteX5" fmla="*/ 12 w 484850"/>
                <a:gd name="connsiteY5" fmla="*/ 249607 h 265353"/>
                <a:gd name="connsiteX0" fmla="*/ 12 w 484850"/>
                <a:gd name="connsiteY0" fmla="*/ 249607 h 265353"/>
                <a:gd name="connsiteX1" fmla="*/ 244813 w 484850"/>
                <a:gd name="connsiteY1" fmla="*/ 44 h 265353"/>
                <a:gd name="connsiteX2" fmla="*/ 484850 w 484850"/>
                <a:gd name="connsiteY2" fmla="*/ 171026 h 265353"/>
                <a:gd name="connsiteX3" fmla="*/ 332699 w 484850"/>
                <a:gd name="connsiteY3" fmla="*/ 100459 h 265353"/>
                <a:gd name="connsiteX4" fmla="*/ 163850 w 484850"/>
                <a:gd name="connsiteY4" fmla="*/ 225326 h 265353"/>
                <a:gd name="connsiteX5" fmla="*/ 12 w 484850"/>
                <a:gd name="connsiteY5" fmla="*/ 249607 h 265353"/>
                <a:gd name="connsiteX0" fmla="*/ 12 w 484850"/>
                <a:gd name="connsiteY0" fmla="*/ 249607 h 265353"/>
                <a:gd name="connsiteX1" fmla="*/ 244813 w 484850"/>
                <a:gd name="connsiteY1" fmla="*/ 44 h 265353"/>
                <a:gd name="connsiteX2" fmla="*/ 484850 w 484850"/>
                <a:gd name="connsiteY2" fmla="*/ 171026 h 265353"/>
                <a:gd name="connsiteX3" fmla="*/ 332699 w 484850"/>
                <a:gd name="connsiteY3" fmla="*/ 100459 h 265353"/>
                <a:gd name="connsiteX4" fmla="*/ 163850 w 484850"/>
                <a:gd name="connsiteY4" fmla="*/ 225326 h 265353"/>
                <a:gd name="connsiteX5" fmla="*/ 12 w 484850"/>
                <a:gd name="connsiteY5" fmla="*/ 249607 h 265353"/>
                <a:gd name="connsiteX0" fmla="*/ 12 w 484850"/>
                <a:gd name="connsiteY0" fmla="*/ 249607 h 265353"/>
                <a:gd name="connsiteX1" fmla="*/ 244813 w 484850"/>
                <a:gd name="connsiteY1" fmla="*/ 44 h 265353"/>
                <a:gd name="connsiteX2" fmla="*/ 484850 w 484850"/>
                <a:gd name="connsiteY2" fmla="*/ 171026 h 265353"/>
                <a:gd name="connsiteX3" fmla="*/ 332699 w 484850"/>
                <a:gd name="connsiteY3" fmla="*/ 100459 h 265353"/>
                <a:gd name="connsiteX4" fmla="*/ 163850 w 484850"/>
                <a:gd name="connsiteY4" fmla="*/ 225326 h 265353"/>
                <a:gd name="connsiteX5" fmla="*/ 12 w 484850"/>
                <a:gd name="connsiteY5" fmla="*/ 249607 h 265353"/>
                <a:gd name="connsiteX0" fmla="*/ 12 w 484850"/>
                <a:gd name="connsiteY0" fmla="*/ 249607 h 265353"/>
                <a:gd name="connsiteX1" fmla="*/ 244813 w 484850"/>
                <a:gd name="connsiteY1" fmla="*/ 44 h 265353"/>
                <a:gd name="connsiteX2" fmla="*/ 484850 w 484850"/>
                <a:gd name="connsiteY2" fmla="*/ 171026 h 265353"/>
                <a:gd name="connsiteX3" fmla="*/ 332699 w 484850"/>
                <a:gd name="connsiteY3" fmla="*/ 100459 h 265353"/>
                <a:gd name="connsiteX4" fmla="*/ 163850 w 484850"/>
                <a:gd name="connsiteY4" fmla="*/ 225326 h 265353"/>
                <a:gd name="connsiteX5" fmla="*/ 12 w 484850"/>
                <a:gd name="connsiteY5" fmla="*/ 249607 h 26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4850" h="265353">
                  <a:moveTo>
                    <a:pt x="12" y="249607"/>
                  </a:moveTo>
                  <a:cubicBezTo>
                    <a:pt x="-781" y="209679"/>
                    <a:pt x="37801" y="-3528"/>
                    <a:pt x="244813" y="44"/>
                  </a:cubicBezTo>
                  <a:cubicBezTo>
                    <a:pt x="451825" y="3616"/>
                    <a:pt x="459486" y="140398"/>
                    <a:pt x="484850" y="171026"/>
                  </a:cubicBezTo>
                  <a:cubicBezTo>
                    <a:pt x="467352" y="218321"/>
                    <a:pt x="375880" y="111253"/>
                    <a:pt x="332699" y="100459"/>
                  </a:cubicBezTo>
                  <a:cubicBezTo>
                    <a:pt x="289518" y="89665"/>
                    <a:pt x="224060" y="207611"/>
                    <a:pt x="163850" y="225326"/>
                  </a:cubicBezTo>
                  <a:cubicBezTo>
                    <a:pt x="103640" y="243041"/>
                    <a:pt x="805" y="289535"/>
                    <a:pt x="12" y="24960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" name="Ellipszis 47">
              <a:hlinkClick r:id="rId2" action="ppaction://hlinksldjump"/>
            </p:cNvPr>
            <p:cNvSpPr/>
            <p:nvPr/>
          </p:nvSpPr>
          <p:spPr>
            <a:xfrm>
              <a:off x="1430731" y="2681328"/>
              <a:ext cx="65462" cy="6033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9" name="Ellipszis 48">
              <a:hlinkClick r:id="rId2" action="ppaction://hlinksldjump"/>
            </p:cNvPr>
            <p:cNvSpPr/>
            <p:nvPr/>
          </p:nvSpPr>
          <p:spPr>
            <a:xfrm>
              <a:off x="1370055" y="2708623"/>
              <a:ext cx="33593" cy="3096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34" name="Téglalap 33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36" name="Csoportba foglalás 35"/>
          <p:cNvGrpSpPr/>
          <p:nvPr/>
        </p:nvGrpSpPr>
        <p:grpSpPr>
          <a:xfrm>
            <a:off x="8712000" y="-39586"/>
            <a:ext cx="576064" cy="434430"/>
            <a:chOff x="8712000" y="-39586"/>
            <a:chExt cx="576064" cy="434430"/>
          </a:xfrm>
        </p:grpSpPr>
        <p:sp>
          <p:nvSpPr>
            <p:cNvPr id="37" name="Lekerekített téglalap 36"/>
            <p:cNvSpPr/>
            <p:nvPr/>
          </p:nvSpPr>
          <p:spPr>
            <a:xfrm>
              <a:off x="8712000" y="-39586"/>
              <a:ext cx="576064" cy="432048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b="1" dirty="0">
                  <a:sym typeface="Wingdings" panose="05000000000000000000" pitchFamily="2" charset="2"/>
                </a:rPr>
                <a:t>&lt;&gt;</a:t>
              </a:r>
              <a:endParaRPr lang="hu-HU" b="1" dirty="0"/>
            </a:p>
          </p:txBody>
        </p:sp>
        <p:sp>
          <p:nvSpPr>
            <p:cNvPr id="38" name="Lekerekített téglalap 7">
              <a:hlinkClick r:id="rId6" action="ppaction://hlinksldjump"/>
            </p:cNvPr>
            <p:cNvSpPr/>
            <p:nvPr/>
          </p:nvSpPr>
          <p:spPr>
            <a:xfrm>
              <a:off x="8712000" y="-36967"/>
              <a:ext cx="225011" cy="429430"/>
            </a:xfrm>
            <a:custGeom>
              <a:avLst/>
              <a:gdLst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73889 w 210425"/>
                <a:gd name="connsiteY2" fmla="*/ 0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92939 w 210425"/>
                <a:gd name="connsiteY2" fmla="*/ 2381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2398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2398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41460 w 210425"/>
                <a:gd name="connsiteY6" fmla="*/ 422286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425" h="429430">
                  <a:moveTo>
                    <a:pt x="0" y="34779"/>
                  </a:moveTo>
                  <a:cubicBezTo>
                    <a:pt x="26194" y="13190"/>
                    <a:pt x="22407" y="23812"/>
                    <a:pt x="39233" y="2381"/>
                  </a:cubicBezTo>
                  <a:lnTo>
                    <a:pt x="192939" y="0"/>
                  </a:lnTo>
                  <a:cubicBezTo>
                    <a:pt x="212147" y="0"/>
                    <a:pt x="208668" y="13190"/>
                    <a:pt x="208668" y="32398"/>
                  </a:cubicBezTo>
                  <a:lnTo>
                    <a:pt x="208668" y="394651"/>
                  </a:lnTo>
                  <a:cubicBezTo>
                    <a:pt x="208668" y="413859"/>
                    <a:pt x="216909" y="429430"/>
                    <a:pt x="197701" y="429430"/>
                  </a:cubicBezTo>
                  <a:lnTo>
                    <a:pt x="41460" y="422286"/>
                  </a:lnTo>
                  <a:cubicBezTo>
                    <a:pt x="24633" y="405617"/>
                    <a:pt x="35719" y="411477"/>
                    <a:pt x="0" y="385126"/>
                  </a:cubicBezTo>
                  <a:lnTo>
                    <a:pt x="0" y="3477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9" name="Lekerekített téglalap 41">
              <a:hlinkClick r:id="rId7" action="ppaction://hlinksldjump"/>
            </p:cNvPr>
            <p:cNvSpPr/>
            <p:nvPr/>
          </p:nvSpPr>
          <p:spPr>
            <a:xfrm>
              <a:off x="8932249" y="-39348"/>
              <a:ext cx="256516" cy="434192"/>
            </a:xfrm>
            <a:custGeom>
              <a:avLst/>
              <a:gdLst>
                <a:gd name="connsiteX0" fmla="*/ 0 w 252236"/>
                <a:gd name="connsiteY0" fmla="*/ 42040 h 431811"/>
                <a:gd name="connsiteX1" fmla="*/ 42040 w 252236"/>
                <a:gd name="connsiteY1" fmla="*/ 0 h 431811"/>
                <a:gd name="connsiteX2" fmla="*/ 210196 w 252236"/>
                <a:gd name="connsiteY2" fmla="*/ 0 h 431811"/>
                <a:gd name="connsiteX3" fmla="*/ 252236 w 252236"/>
                <a:gd name="connsiteY3" fmla="*/ 42040 h 431811"/>
                <a:gd name="connsiteX4" fmla="*/ 252236 w 252236"/>
                <a:gd name="connsiteY4" fmla="*/ 389771 h 431811"/>
                <a:gd name="connsiteX5" fmla="*/ 210196 w 252236"/>
                <a:gd name="connsiteY5" fmla="*/ 431811 h 431811"/>
                <a:gd name="connsiteX6" fmla="*/ 42040 w 252236"/>
                <a:gd name="connsiteY6" fmla="*/ 431811 h 431811"/>
                <a:gd name="connsiteX7" fmla="*/ 0 w 252236"/>
                <a:gd name="connsiteY7" fmla="*/ 389771 h 431811"/>
                <a:gd name="connsiteX8" fmla="*/ 0 w 252236"/>
                <a:gd name="connsiteY8" fmla="*/ 42040 h 431811"/>
                <a:gd name="connsiteX0" fmla="*/ 0 w 258172"/>
                <a:gd name="connsiteY0" fmla="*/ 42040 h 434192"/>
                <a:gd name="connsiteX1" fmla="*/ 42040 w 258172"/>
                <a:gd name="connsiteY1" fmla="*/ 0 h 434192"/>
                <a:gd name="connsiteX2" fmla="*/ 210196 w 258172"/>
                <a:gd name="connsiteY2" fmla="*/ 0 h 434192"/>
                <a:gd name="connsiteX3" fmla="*/ 252236 w 258172"/>
                <a:gd name="connsiteY3" fmla="*/ 42040 h 434192"/>
                <a:gd name="connsiteX4" fmla="*/ 252236 w 258172"/>
                <a:gd name="connsiteY4" fmla="*/ 389771 h 434192"/>
                <a:gd name="connsiteX5" fmla="*/ 245914 w 258172"/>
                <a:gd name="connsiteY5" fmla="*/ 434192 h 434192"/>
                <a:gd name="connsiteX6" fmla="*/ 42040 w 258172"/>
                <a:gd name="connsiteY6" fmla="*/ 431811 h 434192"/>
                <a:gd name="connsiteX7" fmla="*/ 0 w 258172"/>
                <a:gd name="connsiteY7" fmla="*/ 389771 h 434192"/>
                <a:gd name="connsiteX8" fmla="*/ 0 w 258172"/>
                <a:gd name="connsiteY8" fmla="*/ 42040 h 434192"/>
                <a:gd name="connsiteX0" fmla="*/ 0 w 253347"/>
                <a:gd name="connsiteY0" fmla="*/ 42040 h 434192"/>
                <a:gd name="connsiteX1" fmla="*/ 42040 w 253347"/>
                <a:gd name="connsiteY1" fmla="*/ 0 h 434192"/>
                <a:gd name="connsiteX2" fmla="*/ 210196 w 253347"/>
                <a:gd name="connsiteY2" fmla="*/ 0 h 434192"/>
                <a:gd name="connsiteX3" fmla="*/ 252236 w 253347"/>
                <a:gd name="connsiteY3" fmla="*/ 42040 h 434192"/>
                <a:gd name="connsiteX4" fmla="*/ 252236 w 253347"/>
                <a:gd name="connsiteY4" fmla="*/ 389771 h 434192"/>
                <a:gd name="connsiteX5" fmla="*/ 236389 w 253347"/>
                <a:gd name="connsiteY5" fmla="*/ 434192 h 434192"/>
                <a:gd name="connsiteX6" fmla="*/ 42040 w 253347"/>
                <a:gd name="connsiteY6" fmla="*/ 431811 h 434192"/>
                <a:gd name="connsiteX7" fmla="*/ 0 w 253347"/>
                <a:gd name="connsiteY7" fmla="*/ 389771 h 434192"/>
                <a:gd name="connsiteX8" fmla="*/ 0 w 253347"/>
                <a:gd name="connsiteY8" fmla="*/ 42040 h 434192"/>
                <a:gd name="connsiteX0" fmla="*/ 3169 w 256516"/>
                <a:gd name="connsiteY0" fmla="*/ 42040 h 434192"/>
                <a:gd name="connsiteX1" fmla="*/ 45209 w 256516"/>
                <a:gd name="connsiteY1" fmla="*/ 0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  <a:gd name="connsiteX0" fmla="*/ 3169 w 256516"/>
                <a:gd name="connsiteY0" fmla="*/ 42040 h 434192"/>
                <a:gd name="connsiteX1" fmla="*/ 14252 w 256516"/>
                <a:gd name="connsiteY1" fmla="*/ 4762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16" h="434192">
                  <a:moveTo>
                    <a:pt x="3169" y="42040"/>
                  </a:moveTo>
                  <a:cubicBezTo>
                    <a:pt x="3169" y="18822"/>
                    <a:pt x="-8966" y="4762"/>
                    <a:pt x="14252" y="4762"/>
                  </a:cubicBezTo>
                  <a:lnTo>
                    <a:pt x="213365" y="0"/>
                  </a:lnTo>
                  <a:cubicBezTo>
                    <a:pt x="236583" y="0"/>
                    <a:pt x="255405" y="18822"/>
                    <a:pt x="255405" y="42040"/>
                  </a:cubicBezTo>
                  <a:lnTo>
                    <a:pt x="255405" y="389771"/>
                  </a:lnTo>
                  <a:cubicBezTo>
                    <a:pt x="255405" y="412989"/>
                    <a:pt x="262776" y="434192"/>
                    <a:pt x="239558" y="434192"/>
                  </a:cubicBezTo>
                  <a:lnTo>
                    <a:pt x="14253" y="434192"/>
                  </a:lnTo>
                  <a:cubicBezTo>
                    <a:pt x="-8965" y="434192"/>
                    <a:pt x="3169" y="412989"/>
                    <a:pt x="3169" y="389771"/>
                  </a:cubicBezTo>
                  <a:lnTo>
                    <a:pt x="3169" y="420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170230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hlinkClick r:id="rId2" action="ppaction://hlinksldjump"/>
          </p:cNvPr>
          <p:cNvSpPr/>
          <p:nvPr/>
        </p:nvSpPr>
        <p:spPr>
          <a:xfrm>
            <a:off x="-16934" y="-9525"/>
            <a:ext cx="9180512" cy="5164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hlinkClick r:id="rId3" action="ppaction://hlinksldjump"/>
          </p:cNvPr>
          <p:cNvSpPr/>
          <p:nvPr/>
        </p:nvSpPr>
        <p:spPr>
          <a:xfrm>
            <a:off x="4139952" y="401191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Ellipszis 19">
            <a:hlinkClick r:id="rId3" action="ppaction://hlinksldjump"/>
          </p:cNvPr>
          <p:cNvSpPr/>
          <p:nvPr/>
        </p:nvSpPr>
        <p:spPr>
          <a:xfrm>
            <a:off x="3131840" y="77155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>
            <a:hlinkClick r:id="rId3" action="ppaction://hlinksldjump"/>
          </p:cNvPr>
          <p:cNvSpPr/>
          <p:nvPr/>
        </p:nvSpPr>
        <p:spPr>
          <a:xfrm>
            <a:off x="1259632" y="264375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Ellipszis 24">
            <a:hlinkClick r:id="rId3" action="ppaction://hlinksldjump"/>
          </p:cNvPr>
          <p:cNvSpPr/>
          <p:nvPr/>
        </p:nvSpPr>
        <p:spPr>
          <a:xfrm>
            <a:off x="1619672" y="415592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Ellipszis 25">
            <a:hlinkClick r:id="rId3" action="ppaction://hlinksldjump"/>
          </p:cNvPr>
          <p:cNvSpPr/>
          <p:nvPr/>
        </p:nvSpPr>
        <p:spPr>
          <a:xfrm>
            <a:off x="539552" y="69954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Lekerekített téglalap 30">
            <a:hlinkClick r:id="rId2" action="ppaction://hlinksldjump"/>
          </p:cNvPr>
          <p:cNvSpPr/>
          <p:nvPr/>
        </p:nvSpPr>
        <p:spPr>
          <a:xfrm>
            <a:off x="179512" y="303758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hlinkClick r:id="rId2" action="ppaction://hlinksldjump"/>
          </p:cNvPr>
          <p:cNvSpPr txBox="1"/>
          <p:nvPr/>
        </p:nvSpPr>
        <p:spPr>
          <a:xfrm>
            <a:off x="827584" y="48351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Distant Galaxy" panose="00000400000000000000" pitchFamily="2" charset="0"/>
              </a:rPr>
              <a:t>a Föld</a:t>
            </a:r>
          </a:p>
        </p:txBody>
      </p:sp>
      <p:sp>
        <p:nvSpPr>
          <p:cNvPr id="33" name="Szövegdoboz 32">
            <a:hlinkClick r:id="rId2" action="ppaction://hlinksldjump"/>
          </p:cNvPr>
          <p:cNvSpPr txBox="1"/>
          <p:nvPr/>
        </p:nvSpPr>
        <p:spPr>
          <a:xfrm>
            <a:off x="323528" y="1059582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Mennyi a forgástengely d</a:t>
            </a:r>
            <a:r>
              <a:rPr lang="hu-HU" sz="2000" b="1" dirty="0">
                <a:solidFill>
                  <a:schemeClr val="bg1"/>
                </a:solidFill>
                <a:latin typeface="Distant Galaxy" panose="00000400000000000000" pitchFamily="2" charset="0"/>
              </a:rPr>
              <a:t>ő</a:t>
            </a:r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lésszöge?</a:t>
            </a:r>
          </a:p>
        </p:txBody>
      </p:sp>
      <p:sp>
        <p:nvSpPr>
          <p:cNvPr id="35" name="Lekerekített téglalap 34">
            <a:hlinkClick r:id="rId4" action="ppaction://hlinksldjump"/>
          </p:cNvPr>
          <p:cNvSpPr/>
          <p:nvPr/>
        </p:nvSpPr>
        <p:spPr>
          <a:xfrm>
            <a:off x="-108520" y="-39349"/>
            <a:ext cx="576064" cy="432048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ym typeface="Wingdings" panose="05000000000000000000" pitchFamily="2" charset="2"/>
              </a:rPr>
              <a:t> </a:t>
            </a:r>
            <a:endParaRPr lang="hu-HU" b="1" dirty="0"/>
          </a:p>
        </p:txBody>
      </p:sp>
      <p:sp>
        <p:nvSpPr>
          <p:cNvPr id="50" name="Lekerekített téglalap 49"/>
          <p:cNvSpPr/>
          <p:nvPr/>
        </p:nvSpPr>
        <p:spPr>
          <a:xfrm>
            <a:off x="539552" y="413776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(c) 67,5</a:t>
            </a:r>
            <a:r>
              <a:rPr lang="hu-HU" b="1" dirty="0">
                <a:solidFill>
                  <a:schemeClr val="bg1"/>
                </a:solidFill>
                <a:latin typeface="Distant Galaxy" panose="00000400000000000000" pitchFamily="2" charset="0"/>
              </a:rPr>
              <a:t>°</a:t>
            </a:r>
          </a:p>
        </p:txBody>
      </p:sp>
      <p:sp>
        <p:nvSpPr>
          <p:cNvPr id="51" name="Lekerekített téglalap 50"/>
          <p:cNvSpPr/>
          <p:nvPr/>
        </p:nvSpPr>
        <p:spPr>
          <a:xfrm>
            <a:off x="520887" y="3076698"/>
            <a:ext cx="3672408" cy="450214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(a) 23,5</a:t>
            </a:r>
            <a:r>
              <a:rPr lang="hu-HU" b="1" dirty="0">
                <a:solidFill>
                  <a:schemeClr val="bg1"/>
                </a:solidFill>
                <a:latin typeface="Distant Galaxy" panose="00000400000000000000" pitchFamily="2" charset="0"/>
              </a:rPr>
              <a:t>°</a:t>
            </a:r>
            <a:endParaRPr lang="hu-HU" sz="1600" b="1" dirty="0">
              <a:solidFill>
                <a:schemeClr val="bg1"/>
              </a:solidFill>
              <a:latin typeface="Distant Galaxy" panose="00000400000000000000" pitchFamily="2" charset="0"/>
            </a:endParaRPr>
          </a:p>
        </p:txBody>
      </p:sp>
      <p:sp>
        <p:nvSpPr>
          <p:cNvPr id="52" name="Lekerekített téglalap 51"/>
          <p:cNvSpPr/>
          <p:nvPr/>
        </p:nvSpPr>
        <p:spPr>
          <a:xfrm>
            <a:off x="530434" y="359770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(b) 66,5</a:t>
            </a:r>
            <a:r>
              <a:rPr lang="hu-HU" b="1" dirty="0">
                <a:latin typeface="Distant Galaxy" panose="00000400000000000000" pitchFamily="2" charset="0"/>
              </a:rPr>
              <a:t>°</a:t>
            </a:r>
          </a:p>
        </p:txBody>
      </p:sp>
      <p:sp>
        <p:nvSpPr>
          <p:cNvPr id="9" name="Téglalap 8">
            <a:hlinkClick r:id="rId5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Lekerekített téglalap 29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8" name="Kép 7">
            <a:hlinkClick r:id="rId6" action="ppaction://hlinksldjump"/>
            <a:extLst>
              <a:ext uri="{FF2B5EF4-FFF2-40B4-BE49-F238E27FC236}">
                <a16:creationId xmlns="" xmlns:a16="http://schemas.microsoft.com/office/drawing/2014/main" id="{54B4C7F5-0C11-AF4E-D3E5-08C72DED3B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backgroundMark x1="33197" y1="22101" x2="46516" y2="36698"/>
                        <a14:backgroundMark x1="46516" y1="36698" x2="44775" y2="35334"/>
                        <a14:backgroundMark x1="10656" y1="12824" x2="10553" y2="193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8064" y="727829"/>
            <a:ext cx="180000" cy="135185"/>
          </a:xfrm>
          <a:prstGeom prst="rect">
            <a:avLst/>
          </a:prstGeom>
        </p:spPr>
      </p:pic>
      <p:sp>
        <p:nvSpPr>
          <p:cNvPr id="47" name="Téglalap 46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77" name="Csoportba foglalás 76"/>
          <p:cNvGrpSpPr>
            <a:grpSpLocks noChangeAspect="1"/>
          </p:cNvGrpSpPr>
          <p:nvPr/>
        </p:nvGrpSpPr>
        <p:grpSpPr>
          <a:xfrm>
            <a:off x="4808391" y="627973"/>
            <a:ext cx="3991714" cy="3960000"/>
            <a:chOff x="2083473" y="2508887"/>
            <a:chExt cx="515294" cy="511200"/>
          </a:xfrm>
        </p:grpSpPr>
        <p:sp>
          <p:nvSpPr>
            <p:cNvPr id="78" name="Ellipszis 77">
              <a:hlinkClick r:id="rId2" action="ppaction://hlinksldjump"/>
            </p:cNvPr>
            <p:cNvSpPr>
              <a:spLocks noChangeAspect="1"/>
            </p:cNvSpPr>
            <p:nvPr/>
          </p:nvSpPr>
          <p:spPr>
            <a:xfrm>
              <a:off x="2083473" y="2508887"/>
              <a:ext cx="511200" cy="5112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9" name="Szabadkézi sokszög 78">
              <a:hlinkClick r:id="rId2" action="ppaction://hlinksldjump"/>
            </p:cNvPr>
            <p:cNvSpPr/>
            <p:nvPr/>
          </p:nvSpPr>
          <p:spPr>
            <a:xfrm>
              <a:off x="2462020" y="2595196"/>
              <a:ext cx="136747" cy="233317"/>
            </a:xfrm>
            <a:custGeom>
              <a:avLst/>
              <a:gdLst>
                <a:gd name="connsiteX0" fmla="*/ 57165 w 240703"/>
                <a:gd name="connsiteY0" fmla="*/ 738 h 396578"/>
                <a:gd name="connsiteX1" fmla="*/ 92883 w 240703"/>
                <a:gd name="connsiteY1" fmla="*/ 115038 h 396578"/>
                <a:gd name="connsiteX2" fmla="*/ 35733 w 240703"/>
                <a:gd name="connsiteY2" fmla="*/ 143613 h 396578"/>
                <a:gd name="connsiteX3" fmla="*/ 35733 w 240703"/>
                <a:gd name="connsiteY3" fmla="*/ 217432 h 396578"/>
                <a:gd name="connsiteX4" fmla="*/ 15 w 240703"/>
                <a:gd name="connsiteY4" fmla="*/ 276963 h 396578"/>
                <a:gd name="connsiteX5" fmla="*/ 40496 w 240703"/>
                <a:gd name="connsiteY5" fmla="*/ 293632 h 396578"/>
                <a:gd name="connsiteX6" fmla="*/ 76215 w 240703"/>
                <a:gd name="connsiteY6" fmla="*/ 329350 h 396578"/>
                <a:gd name="connsiteX7" fmla="*/ 159558 w 240703"/>
                <a:gd name="connsiteY7" fmla="*/ 322207 h 396578"/>
                <a:gd name="connsiteX8" fmla="*/ 171465 w 240703"/>
                <a:gd name="connsiteY8" fmla="*/ 396025 h 396578"/>
                <a:gd name="connsiteX9" fmla="*/ 207183 w 240703"/>
                <a:gd name="connsiteY9" fmla="*/ 346019 h 396578"/>
                <a:gd name="connsiteX10" fmla="*/ 233377 w 240703"/>
                <a:gd name="connsiteY10" fmla="*/ 176950 h 396578"/>
                <a:gd name="connsiteX11" fmla="*/ 57165 w 240703"/>
                <a:gd name="connsiteY11" fmla="*/ 738 h 396578"/>
                <a:gd name="connsiteX0" fmla="*/ 57165 w 241347"/>
                <a:gd name="connsiteY0" fmla="*/ 665 h 410793"/>
                <a:gd name="connsiteX1" fmla="*/ 92883 w 241347"/>
                <a:gd name="connsiteY1" fmla="*/ 129253 h 410793"/>
                <a:gd name="connsiteX2" fmla="*/ 35733 w 241347"/>
                <a:gd name="connsiteY2" fmla="*/ 157828 h 410793"/>
                <a:gd name="connsiteX3" fmla="*/ 35733 w 241347"/>
                <a:gd name="connsiteY3" fmla="*/ 231647 h 410793"/>
                <a:gd name="connsiteX4" fmla="*/ 15 w 241347"/>
                <a:gd name="connsiteY4" fmla="*/ 291178 h 410793"/>
                <a:gd name="connsiteX5" fmla="*/ 40496 w 241347"/>
                <a:gd name="connsiteY5" fmla="*/ 307847 h 410793"/>
                <a:gd name="connsiteX6" fmla="*/ 76215 w 241347"/>
                <a:gd name="connsiteY6" fmla="*/ 343565 h 410793"/>
                <a:gd name="connsiteX7" fmla="*/ 159558 w 241347"/>
                <a:gd name="connsiteY7" fmla="*/ 336422 h 410793"/>
                <a:gd name="connsiteX8" fmla="*/ 171465 w 241347"/>
                <a:gd name="connsiteY8" fmla="*/ 410240 h 410793"/>
                <a:gd name="connsiteX9" fmla="*/ 207183 w 241347"/>
                <a:gd name="connsiteY9" fmla="*/ 360234 h 410793"/>
                <a:gd name="connsiteX10" fmla="*/ 233377 w 241347"/>
                <a:gd name="connsiteY10" fmla="*/ 191165 h 410793"/>
                <a:gd name="connsiteX11" fmla="*/ 57165 w 241347"/>
                <a:gd name="connsiteY11" fmla="*/ 665 h 410793"/>
                <a:gd name="connsiteX0" fmla="*/ 57165 w 241347"/>
                <a:gd name="connsiteY0" fmla="*/ 5 h 410133"/>
                <a:gd name="connsiteX1" fmla="*/ 92883 w 241347"/>
                <a:gd name="connsiteY1" fmla="*/ 128593 h 410133"/>
                <a:gd name="connsiteX2" fmla="*/ 35733 w 241347"/>
                <a:gd name="connsiteY2" fmla="*/ 157168 h 410133"/>
                <a:gd name="connsiteX3" fmla="*/ 35733 w 241347"/>
                <a:gd name="connsiteY3" fmla="*/ 230987 h 410133"/>
                <a:gd name="connsiteX4" fmla="*/ 15 w 241347"/>
                <a:gd name="connsiteY4" fmla="*/ 290518 h 410133"/>
                <a:gd name="connsiteX5" fmla="*/ 40496 w 241347"/>
                <a:gd name="connsiteY5" fmla="*/ 307187 h 410133"/>
                <a:gd name="connsiteX6" fmla="*/ 76215 w 241347"/>
                <a:gd name="connsiteY6" fmla="*/ 342905 h 410133"/>
                <a:gd name="connsiteX7" fmla="*/ 159558 w 241347"/>
                <a:gd name="connsiteY7" fmla="*/ 335762 h 410133"/>
                <a:gd name="connsiteX8" fmla="*/ 171465 w 241347"/>
                <a:gd name="connsiteY8" fmla="*/ 409580 h 410133"/>
                <a:gd name="connsiteX9" fmla="*/ 207183 w 241347"/>
                <a:gd name="connsiteY9" fmla="*/ 359574 h 410133"/>
                <a:gd name="connsiteX10" fmla="*/ 233377 w 241347"/>
                <a:gd name="connsiteY10" fmla="*/ 190505 h 410133"/>
                <a:gd name="connsiteX11" fmla="*/ 57165 w 241347"/>
                <a:gd name="connsiteY11" fmla="*/ 5 h 410133"/>
                <a:gd name="connsiteX0" fmla="*/ 57165 w 243021"/>
                <a:gd name="connsiteY0" fmla="*/ 5 h 410133"/>
                <a:gd name="connsiteX1" fmla="*/ 92883 w 243021"/>
                <a:gd name="connsiteY1" fmla="*/ 128593 h 410133"/>
                <a:gd name="connsiteX2" fmla="*/ 35733 w 243021"/>
                <a:gd name="connsiteY2" fmla="*/ 157168 h 410133"/>
                <a:gd name="connsiteX3" fmla="*/ 35733 w 243021"/>
                <a:gd name="connsiteY3" fmla="*/ 230987 h 410133"/>
                <a:gd name="connsiteX4" fmla="*/ 15 w 243021"/>
                <a:gd name="connsiteY4" fmla="*/ 290518 h 410133"/>
                <a:gd name="connsiteX5" fmla="*/ 40496 w 243021"/>
                <a:gd name="connsiteY5" fmla="*/ 307187 h 410133"/>
                <a:gd name="connsiteX6" fmla="*/ 76215 w 243021"/>
                <a:gd name="connsiteY6" fmla="*/ 342905 h 410133"/>
                <a:gd name="connsiteX7" fmla="*/ 159558 w 243021"/>
                <a:gd name="connsiteY7" fmla="*/ 335762 h 410133"/>
                <a:gd name="connsiteX8" fmla="*/ 171465 w 243021"/>
                <a:gd name="connsiteY8" fmla="*/ 409580 h 410133"/>
                <a:gd name="connsiteX9" fmla="*/ 207183 w 243021"/>
                <a:gd name="connsiteY9" fmla="*/ 359574 h 410133"/>
                <a:gd name="connsiteX10" fmla="*/ 233377 w 243021"/>
                <a:gd name="connsiteY10" fmla="*/ 190505 h 410133"/>
                <a:gd name="connsiteX11" fmla="*/ 57165 w 243021"/>
                <a:gd name="connsiteY11" fmla="*/ 5 h 410133"/>
                <a:gd name="connsiteX0" fmla="*/ 57165 w 243021"/>
                <a:gd name="connsiteY0" fmla="*/ 5 h 410194"/>
                <a:gd name="connsiteX1" fmla="*/ 92883 w 243021"/>
                <a:gd name="connsiteY1" fmla="*/ 128593 h 410194"/>
                <a:gd name="connsiteX2" fmla="*/ 35733 w 243021"/>
                <a:gd name="connsiteY2" fmla="*/ 157168 h 410194"/>
                <a:gd name="connsiteX3" fmla="*/ 35733 w 243021"/>
                <a:gd name="connsiteY3" fmla="*/ 230987 h 410194"/>
                <a:gd name="connsiteX4" fmla="*/ 15 w 243021"/>
                <a:gd name="connsiteY4" fmla="*/ 290518 h 410194"/>
                <a:gd name="connsiteX5" fmla="*/ 40496 w 243021"/>
                <a:gd name="connsiteY5" fmla="*/ 307187 h 410194"/>
                <a:gd name="connsiteX6" fmla="*/ 76215 w 243021"/>
                <a:gd name="connsiteY6" fmla="*/ 342905 h 410194"/>
                <a:gd name="connsiteX7" fmla="*/ 159558 w 243021"/>
                <a:gd name="connsiteY7" fmla="*/ 335762 h 410194"/>
                <a:gd name="connsiteX8" fmla="*/ 171465 w 243021"/>
                <a:gd name="connsiteY8" fmla="*/ 409580 h 410194"/>
                <a:gd name="connsiteX9" fmla="*/ 207183 w 243021"/>
                <a:gd name="connsiteY9" fmla="*/ 359574 h 410194"/>
                <a:gd name="connsiteX10" fmla="*/ 233377 w 243021"/>
                <a:gd name="connsiteY10" fmla="*/ 190505 h 410194"/>
                <a:gd name="connsiteX11" fmla="*/ 57165 w 243021"/>
                <a:gd name="connsiteY11" fmla="*/ 5 h 410194"/>
                <a:gd name="connsiteX0" fmla="*/ 57165 w 242431"/>
                <a:gd name="connsiteY0" fmla="*/ 5 h 412726"/>
                <a:gd name="connsiteX1" fmla="*/ 92883 w 242431"/>
                <a:gd name="connsiteY1" fmla="*/ 128593 h 412726"/>
                <a:gd name="connsiteX2" fmla="*/ 35733 w 242431"/>
                <a:gd name="connsiteY2" fmla="*/ 157168 h 412726"/>
                <a:gd name="connsiteX3" fmla="*/ 35733 w 242431"/>
                <a:gd name="connsiteY3" fmla="*/ 230987 h 412726"/>
                <a:gd name="connsiteX4" fmla="*/ 15 w 242431"/>
                <a:gd name="connsiteY4" fmla="*/ 290518 h 412726"/>
                <a:gd name="connsiteX5" fmla="*/ 40496 w 242431"/>
                <a:gd name="connsiteY5" fmla="*/ 307187 h 412726"/>
                <a:gd name="connsiteX6" fmla="*/ 76215 w 242431"/>
                <a:gd name="connsiteY6" fmla="*/ 342905 h 412726"/>
                <a:gd name="connsiteX7" fmla="*/ 159558 w 242431"/>
                <a:gd name="connsiteY7" fmla="*/ 335762 h 412726"/>
                <a:gd name="connsiteX8" fmla="*/ 171465 w 242431"/>
                <a:gd name="connsiteY8" fmla="*/ 409580 h 412726"/>
                <a:gd name="connsiteX9" fmla="*/ 204802 w 242431"/>
                <a:gd name="connsiteY9" fmla="*/ 376242 h 412726"/>
                <a:gd name="connsiteX10" fmla="*/ 233377 w 242431"/>
                <a:gd name="connsiteY10" fmla="*/ 190505 h 412726"/>
                <a:gd name="connsiteX11" fmla="*/ 57165 w 242431"/>
                <a:gd name="connsiteY11" fmla="*/ 5 h 412726"/>
                <a:gd name="connsiteX0" fmla="*/ 59547 w 242262"/>
                <a:gd name="connsiteY0" fmla="*/ 6 h 400821"/>
                <a:gd name="connsiteX1" fmla="*/ 92883 w 242262"/>
                <a:gd name="connsiteY1" fmla="*/ 116688 h 400821"/>
                <a:gd name="connsiteX2" fmla="*/ 35733 w 242262"/>
                <a:gd name="connsiteY2" fmla="*/ 145263 h 400821"/>
                <a:gd name="connsiteX3" fmla="*/ 35733 w 242262"/>
                <a:gd name="connsiteY3" fmla="*/ 219082 h 400821"/>
                <a:gd name="connsiteX4" fmla="*/ 15 w 242262"/>
                <a:gd name="connsiteY4" fmla="*/ 278613 h 400821"/>
                <a:gd name="connsiteX5" fmla="*/ 40496 w 242262"/>
                <a:gd name="connsiteY5" fmla="*/ 295282 h 400821"/>
                <a:gd name="connsiteX6" fmla="*/ 76215 w 242262"/>
                <a:gd name="connsiteY6" fmla="*/ 331000 h 400821"/>
                <a:gd name="connsiteX7" fmla="*/ 159558 w 242262"/>
                <a:gd name="connsiteY7" fmla="*/ 323857 h 400821"/>
                <a:gd name="connsiteX8" fmla="*/ 171465 w 242262"/>
                <a:gd name="connsiteY8" fmla="*/ 397675 h 400821"/>
                <a:gd name="connsiteX9" fmla="*/ 204802 w 242262"/>
                <a:gd name="connsiteY9" fmla="*/ 364337 h 400821"/>
                <a:gd name="connsiteX10" fmla="*/ 233377 w 242262"/>
                <a:gd name="connsiteY10" fmla="*/ 178600 h 400821"/>
                <a:gd name="connsiteX11" fmla="*/ 59547 w 242262"/>
                <a:gd name="connsiteY11" fmla="*/ 6 h 400821"/>
                <a:gd name="connsiteX0" fmla="*/ 59547 w 242262"/>
                <a:gd name="connsiteY0" fmla="*/ 6 h 400821"/>
                <a:gd name="connsiteX1" fmla="*/ 92883 w 242262"/>
                <a:gd name="connsiteY1" fmla="*/ 116688 h 400821"/>
                <a:gd name="connsiteX2" fmla="*/ 35733 w 242262"/>
                <a:gd name="connsiteY2" fmla="*/ 145263 h 400821"/>
                <a:gd name="connsiteX3" fmla="*/ 35733 w 242262"/>
                <a:gd name="connsiteY3" fmla="*/ 219082 h 400821"/>
                <a:gd name="connsiteX4" fmla="*/ 15 w 242262"/>
                <a:gd name="connsiteY4" fmla="*/ 278613 h 400821"/>
                <a:gd name="connsiteX5" fmla="*/ 40496 w 242262"/>
                <a:gd name="connsiteY5" fmla="*/ 295282 h 400821"/>
                <a:gd name="connsiteX6" fmla="*/ 97647 w 242262"/>
                <a:gd name="connsiteY6" fmla="*/ 326237 h 400821"/>
                <a:gd name="connsiteX7" fmla="*/ 159558 w 242262"/>
                <a:gd name="connsiteY7" fmla="*/ 323857 h 400821"/>
                <a:gd name="connsiteX8" fmla="*/ 171465 w 242262"/>
                <a:gd name="connsiteY8" fmla="*/ 397675 h 400821"/>
                <a:gd name="connsiteX9" fmla="*/ 204802 w 242262"/>
                <a:gd name="connsiteY9" fmla="*/ 364337 h 400821"/>
                <a:gd name="connsiteX10" fmla="*/ 233377 w 242262"/>
                <a:gd name="connsiteY10" fmla="*/ 178600 h 400821"/>
                <a:gd name="connsiteX11" fmla="*/ 59547 w 242262"/>
                <a:gd name="connsiteY11" fmla="*/ 6 h 400821"/>
                <a:gd name="connsiteX0" fmla="*/ 59981 w 242696"/>
                <a:gd name="connsiteY0" fmla="*/ 6 h 400821"/>
                <a:gd name="connsiteX1" fmla="*/ 93317 w 242696"/>
                <a:gd name="connsiteY1" fmla="*/ 116688 h 400821"/>
                <a:gd name="connsiteX2" fmla="*/ 36167 w 242696"/>
                <a:gd name="connsiteY2" fmla="*/ 145263 h 400821"/>
                <a:gd name="connsiteX3" fmla="*/ 36167 w 242696"/>
                <a:gd name="connsiteY3" fmla="*/ 219082 h 400821"/>
                <a:gd name="connsiteX4" fmla="*/ 449 w 242696"/>
                <a:gd name="connsiteY4" fmla="*/ 278613 h 400821"/>
                <a:gd name="connsiteX5" fmla="*/ 64743 w 242696"/>
                <a:gd name="connsiteY5" fmla="*/ 283375 h 400821"/>
                <a:gd name="connsiteX6" fmla="*/ 98081 w 242696"/>
                <a:gd name="connsiteY6" fmla="*/ 326237 h 400821"/>
                <a:gd name="connsiteX7" fmla="*/ 159992 w 242696"/>
                <a:gd name="connsiteY7" fmla="*/ 323857 h 400821"/>
                <a:gd name="connsiteX8" fmla="*/ 171899 w 242696"/>
                <a:gd name="connsiteY8" fmla="*/ 397675 h 400821"/>
                <a:gd name="connsiteX9" fmla="*/ 205236 w 242696"/>
                <a:gd name="connsiteY9" fmla="*/ 364337 h 400821"/>
                <a:gd name="connsiteX10" fmla="*/ 233811 w 242696"/>
                <a:gd name="connsiteY10" fmla="*/ 178600 h 400821"/>
                <a:gd name="connsiteX11" fmla="*/ 59981 w 242696"/>
                <a:gd name="connsiteY11" fmla="*/ 6 h 400821"/>
                <a:gd name="connsiteX0" fmla="*/ 34402 w 217117"/>
                <a:gd name="connsiteY0" fmla="*/ 6 h 400821"/>
                <a:gd name="connsiteX1" fmla="*/ 67738 w 217117"/>
                <a:gd name="connsiteY1" fmla="*/ 116688 h 400821"/>
                <a:gd name="connsiteX2" fmla="*/ 10588 w 217117"/>
                <a:gd name="connsiteY2" fmla="*/ 145263 h 400821"/>
                <a:gd name="connsiteX3" fmla="*/ 10588 w 217117"/>
                <a:gd name="connsiteY3" fmla="*/ 219082 h 400821"/>
                <a:gd name="connsiteX4" fmla="*/ 1063 w 217117"/>
                <a:gd name="connsiteY4" fmla="*/ 264326 h 400821"/>
                <a:gd name="connsiteX5" fmla="*/ 39164 w 217117"/>
                <a:gd name="connsiteY5" fmla="*/ 283375 h 400821"/>
                <a:gd name="connsiteX6" fmla="*/ 72502 w 217117"/>
                <a:gd name="connsiteY6" fmla="*/ 326237 h 400821"/>
                <a:gd name="connsiteX7" fmla="*/ 134413 w 217117"/>
                <a:gd name="connsiteY7" fmla="*/ 323857 h 400821"/>
                <a:gd name="connsiteX8" fmla="*/ 146320 w 217117"/>
                <a:gd name="connsiteY8" fmla="*/ 397675 h 400821"/>
                <a:gd name="connsiteX9" fmla="*/ 179657 w 217117"/>
                <a:gd name="connsiteY9" fmla="*/ 364337 h 400821"/>
                <a:gd name="connsiteX10" fmla="*/ 208232 w 217117"/>
                <a:gd name="connsiteY10" fmla="*/ 178600 h 400821"/>
                <a:gd name="connsiteX11" fmla="*/ 34402 w 217117"/>
                <a:gd name="connsiteY11" fmla="*/ 6 h 400821"/>
                <a:gd name="connsiteX0" fmla="*/ 33502 w 216217"/>
                <a:gd name="connsiteY0" fmla="*/ 6 h 400821"/>
                <a:gd name="connsiteX1" fmla="*/ 66838 w 216217"/>
                <a:gd name="connsiteY1" fmla="*/ 116688 h 400821"/>
                <a:gd name="connsiteX2" fmla="*/ 9688 w 216217"/>
                <a:gd name="connsiteY2" fmla="*/ 145263 h 400821"/>
                <a:gd name="connsiteX3" fmla="*/ 23975 w 216217"/>
                <a:gd name="connsiteY3" fmla="*/ 219082 h 400821"/>
                <a:gd name="connsiteX4" fmla="*/ 163 w 216217"/>
                <a:gd name="connsiteY4" fmla="*/ 264326 h 400821"/>
                <a:gd name="connsiteX5" fmla="*/ 38264 w 216217"/>
                <a:gd name="connsiteY5" fmla="*/ 283375 h 400821"/>
                <a:gd name="connsiteX6" fmla="*/ 71602 w 216217"/>
                <a:gd name="connsiteY6" fmla="*/ 326237 h 400821"/>
                <a:gd name="connsiteX7" fmla="*/ 133513 w 216217"/>
                <a:gd name="connsiteY7" fmla="*/ 323857 h 400821"/>
                <a:gd name="connsiteX8" fmla="*/ 145420 w 216217"/>
                <a:gd name="connsiteY8" fmla="*/ 397675 h 400821"/>
                <a:gd name="connsiteX9" fmla="*/ 178757 w 216217"/>
                <a:gd name="connsiteY9" fmla="*/ 364337 h 400821"/>
                <a:gd name="connsiteX10" fmla="*/ 207332 w 216217"/>
                <a:gd name="connsiteY10" fmla="*/ 178600 h 400821"/>
                <a:gd name="connsiteX11" fmla="*/ 33502 w 216217"/>
                <a:gd name="connsiteY11" fmla="*/ 6 h 400821"/>
                <a:gd name="connsiteX0" fmla="*/ 33529 w 216244"/>
                <a:gd name="connsiteY0" fmla="*/ 6 h 400821"/>
                <a:gd name="connsiteX1" fmla="*/ 66865 w 216244"/>
                <a:gd name="connsiteY1" fmla="*/ 116688 h 400821"/>
                <a:gd name="connsiteX2" fmla="*/ 33528 w 216244"/>
                <a:gd name="connsiteY2" fmla="*/ 147644 h 400821"/>
                <a:gd name="connsiteX3" fmla="*/ 24002 w 216244"/>
                <a:gd name="connsiteY3" fmla="*/ 219082 h 400821"/>
                <a:gd name="connsiteX4" fmla="*/ 190 w 216244"/>
                <a:gd name="connsiteY4" fmla="*/ 264326 h 400821"/>
                <a:gd name="connsiteX5" fmla="*/ 38291 w 216244"/>
                <a:gd name="connsiteY5" fmla="*/ 283375 h 400821"/>
                <a:gd name="connsiteX6" fmla="*/ 71629 w 216244"/>
                <a:gd name="connsiteY6" fmla="*/ 326237 h 400821"/>
                <a:gd name="connsiteX7" fmla="*/ 133540 w 216244"/>
                <a:gd name="connsiteY7" fmla="*/ 323857 h 400821"/>
                <a:gd name="connsiteX8" fmla="*/ 145447 w 216244"/>
                <a:gd name="connsiteY8" fmla="*/ 397675 h 400821"/>
                <a:gd name="connsiteX9" fmla="*/ 178784 w 216244"/>
                <a:gd name="connsiteY9" fmla="*/ 364337 h 400821"/>
                <a:gd name="connsiteX10" fmla="*/ 207359 w 216244"/>
                <a:gd name="connsiteY10" fmla="*/ 178600 h 400821"/>
                <a:gd name="connsiteX11" fmla="*/ 33529 w 216244"/>
                <a:gd name="connsiteY11" fmla="*/ 6 h 400821"/>
                <a:gd name="connsiteX0" fmla="*/ 33529 w 216244"/>
                <a:gd name="connsiteY0" fmla="*/ 727 h 401542"/>
                <a:gd name="connsiteX1" fmla="*/ 74009 w 216244"/>
                <a:gd name="connsiteY1" fmla="*/ 117409 h 401542"/>
                <a:gd name="connsiteX2" fmla="*/ 33528 w 216244"/>
                <a:gd name="connsiteY2" fmla="*/ 148365 h 401542"/>
                <a:gd name="connsiteX3" fmla="*/ 24002 w 216244"/>
                <a:gd name="connsiteY3" fmla="*/ 219803 h 401542"/>
                <a:gd name="connsiteX4" fmla="*/ 190 w 216244"/>
                <a:gd name="connsiteY4" fmla="*/ 265047 h 401542"/>
                <a:gd name="connsiteX5" fmla="*/ 38291 w 216244"/>
                <a:gd name="connsiteY5" fmla="*/ 284096 h 401542"/>
                <a:gd name="connsiteX6" fmla="*/ 71629 w 216244"/>
                <a:gd name="connsiteY6" fmla="*/ 326958 h 401542"/>
                <a:gd name="connsiteX7" fmla="*/ 133540 w 216244"/>
                <a:gd name="connsiteY7" fmla="*/ 324578 h 401542"/>
                <a:gd name="connsiteX8" fmla="*/ 145447 w 216244"/>
                <a:gd name="connsiteY8" fmla="*/ 398396 h 401542"/>
                <a:gd name="connsiteX9" fmla="*/ 178784 w 216244"/>
                <a:gd name="connsiteY9" fmla="*/ 365058 h 401542"/>
                <a:gd name="connsiteX10" fmla="*/ 207359 w 216244"/>
                <a:gd name="connsiteY10" fmla="*/ 179321 h 401542"/>
                <a:gd name="connsiteX11" fmla="*/ 33529 w 216244"/>
                <a:gd name="connsiteY11" fmla="*/ 727 h 401542"/>
                <a:gd name="connsiteX0" fmla="*/ 33529 w 216244"/>
                <a:gd name="connsiteY0" fmla="*/ 448 h 401263"/>
                <a:gd name="connsiteX1" fmla="*/ 74009 w 216244"/>
                <a:gd name="connsiteY1" fmla="*/ 117130 h 401263"/>
                <a:gd name="connsiteX2" fmla="*/ 33528 w 216244"/>
                <a:gd name="connsiteY2" fmla="*/ 148086 h 401263"/>
                <a:gd name="connsiteX3" fmla="*/ 24002 w 216244"/>
                <a:gd name="connsiteY3" fmla="*/ 219524 h 401263"/>
                <a:gd name="connsiteX4" fmla="*/ 190 w 216244"/>
                <a:gd name="connsiteY4" fmla="*/ 264768 h 401263"/>
                <a:gd name="connsiteX5" fmla="*/ 38291 w 216244"/>
                <a:gd name="connsiteY5" fmla="*/ 283817 h 401263"/>
                <a:gd name="connsiteX6" fmla="*/ 71629 w 216244"/>
                <a:gd name="connsiteY6" fmla="*/ 326679 h 401263"/>
                <a:gd name="connsiteX7" fmla="*/ 133540 w 216244"/>
                <a:gd name="connsiteY7" fmla="*/ 324299 h 401263"/>
                <a:gd name="connsiteX8" fmla="*/ 145447 w 216244"/>
                <a:gd name="connsiteY8" fmla="*/ 398117 h 401263"/>
                <a:gd name="connsiteX9" fmla="*/ 178784 w 216244"/>
                <a:gd name="connsiteY9" fmla="*/ 364779 h 401263"/>
                <a:gd name="connsiteX10" fmla="*/ 207359 w 216244"/>
                <a:gd name="connsiteY10" fmla="*/ 179042 h 401263"/>
                <a:gd name="connsiteX11" fmla="*/ 33529 w 216244"/>
                <a:gd name="connsiteY11" fmla="*/ 448 h 401263"/>
                <a:gd name="connsiteX0" fmla="*/ 207359 w 213392"/>
                <a:gd name="connsiteY0" fmla="*/ 62772 h 284993"/>
                <a:gd name="connsiteX1" fmla="*/ 74009 w 213392"/>
                <a:gd name="connsiteY1" fmla="*/ 860 h 284993"/>
                <a:gd name="connsiteX2" fmla="*/ 33528 w 213392"/>
                <a:gd name="connsiteY2" fmla="*/ 31816 h 284993"/>
                <a:gd name="connsiteX3" fmla="*/ 24002 w 213392"/>
                <a:gd name="connsiteY3" fmla="*/ 103254 h 284993"/>
                <a:gd name="connsiteX4" fmla="*/ 190 w 213392"/>
                <a:gd name="connsiteY4" fmla="*/ 148498 h 284993"/>
                <a:gd name="connsiteX5" fmla="*/ 38291 w 213392"/>
                <a:gd name="connsiteY5" fmla="*/ 167547 h 284993"/>
                <a:gd name="connsiteX6" fmla="*/ 71629 w 213392"/>
                <a:gd name="connsiteY6" fmla="*/ 210409 h 284993"/>
                <a:gd name="connsiteX7" fmla="*/ 133540 w 213392"/>
                <a:gd name="connsiteY7" fmla="*/ 208029 h 284993"/>
                <a:gd name="connsiteX8" fmla="*/ 145447 w 213392"/>
                <a:gd name="connsiteY8" fmla="*/ 281847 h 284993"/>
                <a:gd name="connsiteX9" fmla="*/ 178784 w 213392"/>
                <a:gd name="connsiteY9" fmla="*/ 248509 h 284993"/>
                <a:gd name="connsiteX10" fmla="*/ 207359 w 213392"/>
                <a:gd name="connsiteY10" fmla="*/ 62772 h 284993"/>
                <a:gd name="connsiteX0" fmla="*/ 207359 w 212274"/>
                <a:gd name="connsiteY0" fmla="*/ 62772 h 254359"/>
                <a:gd name="connsiteX1" fmla="*/ 74009 w 212274"/>
                <a:gd name="connsiteY1" fmla="*/ 860 h 254359"/>
                <a:gd name="connsiteX2" fmla="*/ 33528 w 212274"/>
                <a:gd name="connsiteY2" fmla="*/ 31816 h 254359"/>
                <a:gd name="connsiteX3" fmla="*/ 24002 w 212274"/>
                <a:gd name="connsiteY3" fmla="*/ 103254 h 254359"/>
                <a:gd name="connsiteX4" fmla="*/ 190 w 212274"/>
                <a:gd name="connsiteY4" fmla="*/ 148498 h 254359"/>
                <a:gd name="connsiteX5" fmla="*/ 38291 w 212274"/>
                <a:gd name="connsiteY5" fmla="*/ 167547 h 254359"/>
                <a:gd name="connsiteX6" fmla="*/ 71629 w 212274"/>
                <a:gd name="connsiteY6" fmla="*/ 210409 h 254359"/>
                <a:gd name="connsiteX7" fmla="*/ 133540 w 212274"/>
                <a:gd name="connsiteY7" fmla="*/ 208029 h 254359"/>
                <a:gd name="connsiteX8" fmla="*/ 178784 w 212274"/>
                <a:gd name="connsiteY8" fmla="*/ 248509 h 254359"/>
                <a:gd name="connsiteX9" fmla="*/ 207359 w 212274"/>
                <a:gd name="connsiteY9" fmla="*/ 62772 h 254359"/>
                <a:gd name="connsiteX0" fmla="*/ 207359 w 208439"/>
                <a:gd name="connsiteY0" fmla="*/ 62772 h 212150"/>
                <a:gd name="connsiteX1" fmla="*/ 74009 w 208439"/>
                <a:gd name="connsiteY1" fmla="*/ 860 h 212150"/>
                <a:gd name="connsiteX2" fmla="*/ 33528 w 208439"/>
                <a:gd name="connsiteY2" fmla="*/ 31816 h 212150"/>
                <a:gd name="connsiteX3" fmla="*/ 24002 w 208439"/>
                <a:gd name="connsiteY3" fmla="*/ 103254 h 212150"/>
                <a:gd name="connsiteX4" fmla="*/ 190 w 208439"/>
                <a:gd name="connsiteY4" fmla="*/ 148498 h 212150"/>
                <a:gd name="connsiteX5" fmla="*/ 38291 w 208439"/>
                <a:gd name="connsiteY5" fmla="*/ 167547 h 212150"/>
                <a:gd name="connsiteX6" fmla="*/ 71629 w 208439"/>
                <a:gd name="connsiteY6" fmla="*/ 210409 h 212150"/>
                <a:gd name="connsiteX7" fmla="*/ 133540 w 208439"/>
                <a:gd name="connsiteY7" fmla="*/ 208029 h 212150"/>
                <a:gd name="connsiteX8" fmla="*/ 207359 w 208439"/>
                <a:gd name="connsiteY8" fmla="*/ 62772 h 212150"/>
                <a:gd name="connsiteX0" fmla="*/ 154971 w 157887"/>
                <a:gd name="connsiteY0" fmla="*/ 77755 h 221122"/>
                <a:gd name="connsiteX1" fmla="*/ 74009 w 157887"/>
                <a:gd name="connsiteY1" fmla="*/ 1555 h 221122"/>
                <a:gd name="connsiteX2" fmla="*/ 33528 w 157887"/>
                <a:gd name="connsiteY2" fmla="*/ 32511 h 221122"/>
                <a:gd name="connsiteX3" fmla="*/ 24002 w 157887"/>
                <a:gd name="connsiteY3" fmla="*/ 103949 h 221122"/>
                <a:gd name="connsiteX4" fmla="*/ 190 w 157887"/>
                <a:gd name="connsiteY4" fmla="*/ 149193 h 221122"/>
                <a:gd name="connsiteX5" fmla="*/ 38291 w 157887"/>
                <a:gd name="connsiteY5" fmla="*/ 168242 h 221122"/>
                <a:gd name="connsiteX6" fmla="*/ 71629 w 157887"/>
                <a:gd name="connsiteY6" fmla="*/ 211104 h 221122"/>
                <a:gd name="connsiteX7" fmla="*/ 133540 w 157887"/>
                <a:gd name="connsiteY7" fmla="*/ 208724 h 221122"/>
                <a:gd name="connsiteX8" fmla="*/ 154971 w 157887"/>
                <a:gd name="connsiteY8" fmla="*/ 77755 h 221122"/>
                <a:gd name="connsiteX0" fmla="*/ 154971 w 186753"/>
                <a:gd name="connsiteY0" fmla="*/ 96632 h 239999"/>
                <a:gd name="connsiteX1" fmla="*/ 74009 w 186753"/>
                <a:gd name="connsiteY1" fmla="*/ 20432 h 239999"/>
                <a:gd name="connsiteX2" fmla="*/ 33528 w 186753"/>
                <a:gd name="connsiteY2" fmla="*/ 51388 h 239999"/>
                <a:gd name="connsiteX3" fmla="*/ 24002 w 186753"/>
                <a:gd name="connsiteY3" fmla="*/ 122826 h 239999"/>
                <a:gd name="connsiteX4" fmla="*/ 190 w 186753"/>
                <a:gd name="connsiteY4" fmla="*/ 168070 h 239999"/>
                <a:gd name="connsiteX5" fmla="*/ 38291 w 186753"/>
                <a:gd name="connsiteY5" fmla="*/ 187119 h 239999"/>
                <a:gd name="connsiteX6" fmla="*/ 71629 w 186753"/>
                <a:gd name="connsiteY6" fmla="*/ 229981 h 239999"/>
                <a:gd name="connsiteX7" fmla="*/ 133540 w 186753"/>
                <a:gd name="connsiteY7" fmla="*/ 227601 h 239999"/>
                <a:gd name="connsiteX8" fmla="*/ 154971 w 186753"/>
                <a:gd name="connsiteY8" fmla="*/ 96632 h 239999"/>
                <a:gd name="connsiteX0" fmla="*/ 154971 w 155442"/>
                <a:gd name="connsiteY0" fmla="*/ 92002 h 235369"/>
                <a:gd name="connsiteX1" fmla="*/ 74009 w 155442"/>
                <a:gd name="connsiteY1" fmla="*/ 15802 h 235369"/>
                <a:gd name="connsiteX2" fmla="*/ 33528 w 155442"/>
                <a:gd name="connsiteY2" fmla="*/ 46758 h 235369"/>
                <a:gd name="connsiteX3" fmla="*/ 24002 w 155442"/>
                <a:gd name="connsiteY3" fmla="*/ 118196 h 235369"/>
                <a:gd name="connsiteX4" fmla="*/ 190 w 155442"/>
                <a:gd name="connsiteY4" fmla="*/ 163440 h 235369"/>
                <a:gd name="connsiteX5" fmla="*/ 38291 w 155442"/>
                <a:gd name="connsiteY5" fmla="*/ 182489 h 235369"/>
                <a:gd name="connsiteX6" fmla="*/ 71629 w 155442"/>
                <a:gd name="connsiteY6" fmla="*/ 225351 h 235369"/>
                <a:gd name="connsiteX7" fmla="*/ 133540 w 155442"/>
                <a:gd name="connsiteY7" fmla="*/ 222971 h 235369"/>
                <a:gd name="connsiteX8" fmla="*/ 154971 w 155442"/>
                <a:gd name="connsiteY8" fmla="*/ 92002 h 235369"/>
                <a:gd name="connsiteX0" fmla="*/ 97821 w 133827"/>
                <a:gd name="connsiteY0" fmla="*/ 62400 h 318117"/>
                <a:gd name="connsiteX1" fmla="*/ 74009 w 133827"/>
                <a:gd name="connsiteY1" fmla="*/ 90975 h 318117"/>
                <a:gd name="connsiteX2" fmla="*/ 33528 w 133827"/>
                <a:gd name="connsiteY2" fmla="*/ 121931 h 318117"/>
                <a:gd name="connsiteX3" fmla="*/ 24002 w 133827"/>
                <a:gd name="connsiteY3" fmla="*/ 193369 h 318117"/>
                <a:gd name="connsiteX4" fmla="*/ 190 w 133827"/>
                <a:gd name="connsiteY4" fmla="*/ 238613 h 318117"/>
                <a:gd name="connsiteX5" fmla="*/ 38291 w 133827"/>
                <a:gd name="connsiteY5" fmla="*/ 257662 h 318117"/>
                <a:gd name="connsiteX6" fmla="*/ 71629 w 133827"/>
                <a:gd name="connsiteY6" fmla="*/ 300524 h 318117"/>
                <a:gd name="connsiteX7" fmla="*/ 133540 w 133827"/>
                <a:gd name="connsiteY7" fmla="*/ 298144 h 318117"/>
                <a:gd name="connsiteX8" fmla="*/ 97821 w 133827"/>
                <a:gd name="connsiteY8" fmla="*/ 62400 h 318117"/>
                <a:gd name="connsiteX0" fmla="*/ 133540 w 133542"/>
                <a:gd name="connsiteY0" fmla="*/ 217132 h 235020"/>
                <a:gd name="connsiteX1" fmla="*/ 74009 w 133542"/>
                <a:gd name="connsiteY1" fmla="*/ 9963 h 235020"/>
                <a:gd name="connsiteX2" fmla="*/ 33528 w 133542"/>
                <a:gd name="connsiteY2" fmla="*/ 40919 h 235020"/>
                <a:gd name="connsiteX3" fmla="*/ 24002 w 133542"/>
                <a:gd name="connsiteY3" fmla="*/ 112357 h 235020"/>
                <a:gd name="connsiteX4" fmla="*/ 190 w 133542"/>
                <a:gd name="connsiteY4" fmla="*/ 157601 h 235020"/>
                <a:gd name="connsiteX5" fmla="*/ 38291 w 133542"/>
                <a:gd name="connsiteY5" fmla="*/ 176650 h 235020"/>
                <a:gd name="connsiteX6" fmla="*/ 71629 w 133542"/>
                <a:gd name="connsiteY6" fmla="*/ 219512 h 235020"/>
                <a:gd name="connsiteX7" fmla="*/ 133540 w 133542"/>
                <a:gd name="connsiteY7" fmla="*/ 217132 h 235020"/>
                <a:gd name="connsiteX0" fmla="*/ 133540 w 135914"/>
                <a:gd name="connsiteY0" fmla="*/ 217132 h 238151"/>
                <a:gd name="connsiteX1" fmla="*/ 74009 w 135914"/>
                <a:gd name="connsiteY1" fmla="*/ 9963 h 238151"/>
                <a:gd name="connsiteX2" fmla="*/ 33528 w 135914"/>
                <a:gd name="connsiteY2" fmla="*/ 40919 h 238151"/>
                <a:gd name="connsiteX3" fmla="*/ 24002 w 135914"/>
                <a:gd name="connsiteY3" fmla="*/ 112357 h 238151"/>
                <a:gd name="connsiteX4" fmla="*/ 190 w 135914"/>
                <a:gd name="connsiteY4" fmla="*/ 157601 h 238151"/>
                <a:gd name="connsiteX5" fmla="*/ 38291 w 135914"/>
                <a:gd name="connsiteY5" fmla="*/ 176650 h 238151"/>
                <a:gd name="connsiteX6" fmla="*/ 71629 w 135914"/>
                <a:gd name="connsiteY6" fmla="*/ 219512 h 238151"/>
                <a:gd name="connsiteX7" fmla="*/ 133540 w 135914"/>
                <a:gd name="connsiteY7" fmla="*/ 217132 h 238151"/>
                <a:gd name="connsiteX0" fmla="*/ 133540 w 136747"/>
                <a:gd name="connsiteY0" fmla="*/ 212298 h 233317"/>
                <a:gd name="connsiteX1" fmla="*/ 74009 w 136747"/>
                <a:gd name="connsiteY1" fmla="*/ 5129 h 233317"/>
                <a:gd name="connsiteX2" fmla="*/ 33528 w 136747"/>
                <a:gd name="connsiteY2" fmla="*/ 36085 h 233317"/>
                <a:gd name="connsiteX3" fmla="*/ 24002 w 136747"/>
                <a:gd name="connsiteY3" fmla="*/ 107523 h 233317"/>
                <a:gd name="connsiteX4" fmla="*/ 190 w 136747"/>
                <a:gd name="connsiteY4" fmla="*/ 152767 h 233317"/>
                <a:gd name="connsiteX5" fmla="*/ 38291 w 136747"/>
                <a:gd name="connsiteY5" fmla="*/ 171816 h 233317"/>
                <a:gd name="connsiteX6" fmla="*/ 71629 w 136747"/>
                <a:gd name="connsiteY6" fmla="*/ 214678 h 233317"/>
                <a:gd name="connsiteX7" fmla="*/ 133540 w 136747"/>
                <a:gd name="connsiteY7" fmla="*/ 212298 h 2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747" h="233317">
                  <a:moveTo>
                    <a:pt x="133540" y="212298"/>
                  </a:moveTo>
                  <a:cubicBezTo>
                    <a:pt x="148225" y="170229"/>
                    <a:pt x="109728" y="22591"/>
                    <a:pt x="74009" y="5129"/>
                  </a:cubicBezTo>
                  <a:cubicBezTo>
                    <a:pt x="38290" y="-12333"/>
                    <a:pt x="41862" y="19019"/>
                    <a:pt x="33528" y="36085"/>
                  </a:cubicBezTo>
                  <a:cubicBezTo>
                    <a:pt x="25194" y="53151"/>
                    <a:pt x="29558" y="88076"/>
                    <a:pt x="24002" y="107523"/>
                  </a:cubicBezTo>
                  <a:cubicBezTo>
                    <a:pt x="18446" y="126970"/>
                    <a:pt x="-2191" y="142052"/>
                    <a:pt x="190" y="152767"/>
                  </a:cubicBezTo>
                  <a:cubicBezTo>
                    <a:pt x="2571" y="163482"/>
                    <a:pt x="26385" y="161498"/>
                    <a:pt x="38291" y="171816"/>
                  </a:cubicBezTo>
                  <a:cubicBezTo>
                    <a:pt x="50197" y="182134"/>
                    <a:pt x="55754" y="207931"/>
                    <a:pt x="71629" y="214678"/>
                  </a:cubicBezTo>
                  <a:cubicBezTo>
                    <a:pt x="87504" y="221425"/>
                    <a:pt x="118855" y="254367"/>
                    <a:pt x="133540" y="212298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80" name="Csoportba foglalás 79"/>
            <p:cNvGrpSpPr/>
            <p:nvPr/>
          </p:nvGrpSpPr>
          <p:grpSpPr>
            <a:xfrm>
              <a:off x="2114615" y="2694430"/>
              <a:ext cx="291133" cy="280199"/>
              <a:chOff x="2076783" y="2530587"/>
              <a:chExt cx="430020" cy="455612"/>
            </a:xfrm>
          </p:grpSpPr>
          <p:sp>
            <p:nvSpPr>
              <p:cNvPr id="82" name="Szabadkézi sokszög 81">
                <a:hlinkClick r:id="rId2" action="ppaction://hlinksldjump"/>
              </p:cNvPr>
              <p:cNvSpPr/>
              <p:nvPr/>
            </p:nvSpPr>
            <p:spPr>
              <a:xfrm>
                <a:off x="2076783" y="2722643"/>
                <a:ext cx="430020" cy="263556"/>
              </a:xfrm>
              <a:custGeom>
                <a:avLst/>
                <a:gdLst>
                  <a:gd name="connsiteX0" fmla="*/ 102617 w 400592"/>
                  <a:gd name="connsiteY0" fmla="*/ 243674 h 260347"/>
                  <a:gd name="connsiteX1" fmla="*/ 185961 w 400592"/>
                  <a:gd name="connsiteY1" fmla="*/ 246056 h 260347"/>
                  <a:gd name="connsiteX2" fmla="*/ 181198 w 400592"/>
                  <a:gd name="connsiteY2" fmla="*/ 217481 h 260347"/>
                  <a:gd name="connsiteX3" fmla="*/ 266923 w 400592"/>
                  <a:gd name="connsiteY3" fmla="*/ 224624 h 260347"/>
                  <a:gd name="connsiteX4" fmla="*/ 245492 w 400592"/>
                  <a:gd name="connsiteY4" fmla="*/ 260343 h 260347"/>
                  <a:gd name="connsiteX5" fmla="*/ 362173 w 400592"/>
                  <a:gd name="connsiteY5" fmla="*/ 227006 h 260347"/>
                  <a:gd name="connsiteX6" fmla="*/ 383604 w 400592"/>
                  <a:gd name="connsiteY6" fmla="*/ 198431 h 260347"/>
                  <a:gd name="connsiteX7" fmla="*/ 397892 w 400592"/>
                  <a:gd name="connsiteY7" fmla="*/ 157949 h 260347"/>
                  <a:gd name="connsiteX8" fmla="*/ 395511 w 400592"/>
                  <a:gd name="connsiteY8" fmla="*/ 112706 h 260347"/>
                  <a:gd name="connsiteX9" fmla="*/ 347886 w 400592"/>
                  <a:gd name="connsiteY9" fmla="*/ 107943 h 260347"/>
                  <a:gd name="connsiteX10" fmla="*/ 226442 w 400592"/>
                  <a:gd name="connsiteY10" fmla="*/ 112706 h 260347"/>
                  <a:gd name="connsiteX11" fmla="*/ 157386 w 400592"/>
                  <a:gd name="connsiteY11" fmla="*/ 138899 h 260347"/>
                  <a:gd name="connsiteX12" fmla="*/ 114523 w 400592"/>
                  <a:gd name="connsiteY12" fmla="*/ 112706 h 260347"/>
                  <a:gd name="connsiteX13" fmla="*/ 85948 w 400592"/>
                  <a:gd name="connsiteY13" fmla="*/ 126993 h 260347"/>
                  <a:gd name="connsiteX14" fmla="*/ 50229 w 400592"/>
                  <a:gd name="connsiteY14" fmla="*/ 138899 h 260347"/>
                  <a:gd name="connsiteX15" fmla="*/ 50229 w 400592"/>
                  <a:gd name="connsiteY15" fmla="*/ 203193 h 260347"/>
                  <a:gd name="connsiteX16" fmla="*/ 223 w 400592"/>
                  <a:gd name="connsiteY16" fmla="*/ 103181 h 260347"/>
                  <a:gd name="connsiteX17" fmla="*/ 33561 w 400592"/>
                  <a:gd name="connsiteY17" fmla="*/ 10312 h 260347"/>
                  <a:gd name="connsiteX18" fmla="*/ 74042 w 400592"/>
                  <a:gd name="connsiteY18" fmla="*/ 10312 h 260347"/>
                  <a:gd name="connsiteX19" fmla="*/ 62136 w 400592"/>
                  <a:gd name="connsiteY19" fmla="*/ 81749 h 260347"/>
                  <a:gd name="connsiteX20" fmla="*/ 54992 w 400592"/>
                  <a:gd name="connsiteY20" fmla="*/ 136518 h 260347"/>
                  <a:gd name="connsiteX21" fmla="*/ 102617 w 400592"/>
                  <a:gd name="connsiteY21" fmla="*/ 243674 h 260347"/>
                  <a:gd name="connsiteX0" fmla="*/ 54992 w 400592"/>
                  <a:gd name="connsiteY0" fmla="*/ 136518 h 260347"/>
                  <a:gd name="connsiteX1" fmla="*/ 185961 w 400592"/>
                  <a:gd name="connsiteY1" fmla="*/ 246056 h 260347"/>
                  <a:gd name="connsiteX2" fmla="*/ 181198 w 400592"/>
                  <a:gd name="connsiteY2" fmla="*/ 217481 h 260347"/>
                  <a:gd name="connsiteX3" fmla="*/ 266923 w 400592"/>
                  <a:gd name="connsiteY3" fmla="*/ 224624 h 260347"/>
                  <a:gd name="connsiteX4" fmla="*/ 245492 w 400592"/>
                  <a:gd name="connsiteY4" fmla="*/ 260343 h 260347"/>
                  <a:gd name="connsiteX5" fmla="*/ 362173 w 400592"/>
                  <a:gd name="connsiteY5" fmla="*/ 227006 h 260347"/>
                  <a:gd name="connsiteX6" fmla="*/ 383604 w 400592"/>
                  <a:gd name="connsiteY6" fmla="*/ 198431 h 260347"/>
                  <a:gd name="connsiteX7" fmla="*/ 397892 w 400592"/>
                  <a:gd name="connsiteY7" fmla="*/ 157949 h 260347"/>
                  <a:gd name="connsiteX8" fmla="*/ 395511 w 400592"/>
                  <a:gd name="connsiteY8" fmla="*/ 112706 h 260347"/>
                  <a:gd name="connsiteX9" fmla="*/ 347886 w 400592"/>
                  <a:gd name="connsiteY9" fmla="*/ 107943 h 260347"/>
                  <a:gd name="connsiteX10" fmla="*/ 226442 w 400592"/>
                  <a:gd name="connsiteY10" fmla="*/ 112706 h 260347"/>
                  <a:gd name="connsiteX11" fmla="*/ 157386 w 400592"/>
                  <a:gd name="connsiteY11" fmla="*/ 138899 h 260347"/>
                  <a:gd name="connsiteX12" fmla="*/ 114523 w 400592"/>
                  <a:gd name="connsiteY12" fmla="*/ 112706 h 260347"/>
                  <a:gd name="connsiteX13" fmla="*/ 85948 w 400592"/>
                  <a:gd name="connsiteY13" fmla="*/ 126993 h 260347"/>
                  <a:gd name="connsiteX14" fmla="*/ 50229 w 400592"/>
                  <a:gd name="connsiteY14" fmla="*/ 138899 h 260347"/>
                  <a:gd name="connsiteX15" fmla="*/ 50229 w 400592"/>
                  <a:gd name="connsiteY15" fmla="*/ 203193 h 260347"/>
                  <a:gd name="connsiteX16" fmla="*/ 223 w 400592"/>
                  <a:gd name="connsiteY16" fmla="*/ 103181 h 260347"/>
                  <a:gd name="connsiteX17" fmla="*/ 33561 w 400592"/>
                  <a:gd name="connsiteY17" fmla="*/ 10312 h 260347"/>
                  <a:gd name="connsiteX18" fmla="*/ 74042 w 400592"/>
                  <a:gd name="connsiteY18" fmla="*/ 10312 h 260347"/>
                  <a:gd name="connsiteX19" fmla="*/ 62136 w 400592"/>
                  <a:gd name="connsiteY19" fmla="*/ 81749 h 260347"/>
                  <a:gd name="connsiteX20" fmla="*/ 54992 w 400592"/>
                  <a:gd name="connsiteY20" fmla="*/ 136518 h 260347"/>
                  <a:gd name="connsiteX0" fmla="*/ 54992 w 400592"/>
                  <a:gd name="connsiteY0" fmla="*/ 136518 h 260347"/>
                  <a:gd name="connsiteX1" fmla="*/ 185961 w 400592"/>
                  <a:gd name="connsiteY1" fmla="*/ 246056 h 260347"/>
                  <a:gd name="connsiteX2" fmla="*/ 181198 w 400592"/>
                  <a:gd name="connsiteY2" fmla="*/ 217481 h 260347"/>
                  <a:gd name="connsiteX3" fmla="*/ 266923 w 400592"/>
                  <a:gd name="connsiteY3" fmla="*/ 224624 h 260347"/>
                  <a:gd name="connsiteX4" fmla="*/ 245492 w 400592"/>
                  <a:gd name="connsiteY4" fmla="*/ 260343 h 260347"/>
                  <a:gd name="connsiteX5" fmla="*/ 362173 w 400592"/>
                  <a:gd name="connsiteY5" fmla="*/ 227006 h 260347"/>
                  <a:gd name="connsiteX6" fmla="*/ 383604 w 400592"/>
                  <a:gd name="connsiteY6" fmla="*/ 198431 h 260347"/>
                  <a:gd name="connsiteX7" fmla="*/ 397892 w 400592"/>
                  <a:gd name="connsiteY7" fmla="*/ 157949 h 260347"/>
                  <a:gd name="connsiteX8" fmla="*/ 395511 w 400592"/>
                  <a:gd name="connsiteY8" fmla="*/ 112706 h 260347"/>
                  <a:gd name="connsiteX9" fmla="*/ 347886 w 400592"/>
                  <a:gd name="connsiteY9" fmla="*/ 107943 h 260347"/>
                  <a:gd name="connsiteX10" fmla="*/ 226442 w 400592"/>
                  <a:gd name="connsiteY10" fmla="*/ 112706 h 260347"/>
                  <a:gd name="connsiteX11" fmla="*/ 157386 w 400592"/>
                  <a:gd name="connsiteY11" fmla="*/ 138899 h 260347"/>
                  <a:gd name="connsiteX12" fmla="*/ 114523 w 400592"/>
                  <a:gd name="connsiteY12" fmla="*/ 112706 h 260347"/>
                  <a:gd name="connsiteX13" fmla="*/ 85948 w 400592"/>
                  <a:gd name="connsiteY13" fmla="*/ 126993 h 260347"/>
                  <a:gd name="connsiteX14" fmla="*/ 50229 w 400592"/>
                  <a:gd name="connsiteY14" fmla="*/ 138899 h 260347"/>
                  <a:gd name="connsiteX15" fmla="*/ 223 w 400592"/>
                  <a:gd name="connsiteY15" fmla="*/ 103181 h 260347"/>
                  <a:gd name="connsiteX16" fmla="*/ 33561 w 400592"/>
                  <a:gd name="connsiteY16" fmla="*/ 10312 h 260347"/>
                  <a:gd name="connsiteX17" fmla="*/ 74042 w 400592"/>
                  <a:gd name="connsiteY17" fmla="*/ 10312 h 260347"/>
                  <a:gd name="connsiteX18" fmla="*/ 62136 w 400592"/>
                  <a:gd name="connsiteY18" fmla="*/ 81749 h 260347"/>
                  <a:gd name="connsiteX19" fmla="*/ 54992 w 400592"/>
                  <a:gd name="connsiteY19" fmla="*/ 136518 h 260347"/>
                  <a:gd name="connsiteX0" fmla="*/ 54992 w 400592"/>
                  <a:gd name="connsiteY0" fmla="*/ 136518 h 260347"/>
                  <a:gd name="connsiteX1" fmla="*/ 159767 w 400592"/>
                  <a:gd name="connsiteY1" fmla="*/ 231768 h 260347"/>
                  <a:gd name="connsiteX2" fmla="*/ 185961 w 400592"/>
                  <a:gd name="connsiteY2" fmla="*/ 246056 h 260347"/>
                  <a:gd name="connsiteX3" fmla="*/ 181198 w 400592"/>
                  <a:gd name="connsiteY3" fmla="*/ 217481 h 260347"/>
                  <a:gd name="connsiteX4" fmla="*/ 266923 w 400592"/>
                  <a:gd name="connsiteY4" fmla="*/ 224624 h 260347"/>
                  <a:gd name="connsiteX5" fmla="*/ 245492 w 400592"/>
                  <a:gd name="connsiteY5" fmla="*/ 260343 h 260347"/>
                  <a:gd name="connsiteX6" fmla="*/ 362173 w 400592"/>
                  <a:gd name="connsiteY6" fmla="*/ 227006 h 260347"/>
                  <a:gd name="connsiteX7" fmla="*/ 383604 w 400592"/>
                  <a:gd name="connsiteY7" fmla="*/ 198431 h 260347"/>
                  <a:gd name="connsiteX8" fmla="*/ 397892 w 400592"/>
                  <a:gd name="connsiteY8" fmla="*/ 157949 h 260347"/>
                  <a:gd name="connsiteX9" fmla="*/ 395511 w 400592"/>
                  <a:gd name="connsiteY9" fmla="*/ 112706 h 260347"/>
                  <a:gd name="connsiteX10" fmla="*/ 347886 w 400592"/>
                  <a:gd name="connsiteY10" fmla="*/ 107943 h 260347"/>
                  <a:gd name="connsiteX11" fmla="*/ 226442 w 400592"/>
                  <a:gd name="connsiteY11" fmla="*/ 112706 h 260347"/>
                  <a:gd name="connsiteX12" fmla="*/ 157386 w 400592"/>
                  <a:gd name="connsiteY12" fmla="*/ 138899 h 260347"/>
                  <a:gd name="connsiteX13" fmla="*/ 114523 w 400592"/>
                  <a:gd name="connsiteY13" fmla="*/ 112706 h 260347"/>
                  <a:gd name="connsiteX14" fmla="*/ 85948 w 400592"/>
                  <a:gd name="connsiteY14" fmla="*/ 126993 h 260347"/>
                  <a:gd name="connsiteX15" fmla="*/ 50229 w 400592"/>
                  <a:gd name="connsiteY15" fmla="*/ 138899 h 260347"/>
                  <a:gd name="connsiteX16" fmla="*/ 223 w 400592"/>
                  <a:gd name="connsiteY16" fmla="*/ 103181 h 260347"/>
                  <a:gd name="connsiteX17" fmla="*/ 33561 w 400592"/>
                  <a:gd name="connsiteY17" fmla="*/ 10312 h 260347"/>
                  <a:gd name="connsiteX18" fmla="*/ 74042 w 400592"/>
                  <a:gd name="connsiteY18" fmla="*/ 10312 h 260347"/>
                  <a:gd name="connsiteX19" fmla="*/ 62136 w 400592"/>
                  <a:gd name="connsiteY19" fmla="*/ 81749 h 260347"/>
                  <a:gd name="connsiteX20" fmla="*/ 54992 w 400592"/>
                  <a:gd name="connsiteY20" fmla="*/ 136518 h 260347"/>
                  <a:gd name="connsiteX0" fmla="*/ 54992 w 400592"/>
                  <a:gd name="connsiteY0" fmla="*/ 136518 h 292934"/>
                  <a:gd name="connsiteX1" fmla="*/ 40705 w 400592"/>
                  <a:gd name="connsiteY1" fmla="*/ 288918 h 292934"/>
                  <a:gd name="connsiteX2" fmla="*/ 185961 w 400592"/>
                  <a:gd name="connsiteY2" fmla="*/ 246056 h 292934"/>
                  <a:gd name="connsiteX3" fmla="*/ 181198 w 400592"/>
                  <a:gd name="connsiteY3" fmla="*/ 217481 h 292934"/>
                  <a:gd name="connsiteX4" fmla="*/ 266923 w 400592"/>
                  <a:gd name="connsiteY4" fmla="*/ 224624 h 292934"/>
                  <a:gd name="connsiteX5" fmla="*/ 245492 w 400592"/>
                  <a:gd name="connsiteY5" fmla="*/ 260343 h 292934"/>
                  <a:gd name="connsiteX6" fmla="*/ 362173 w 400592"/>
                  <a:gd name="connsiteY6" fmla="*/ 227006 h 292934"/>
                  <a:gd name="connsiteX7" fmla="*/ 383604 w 400592"/>
                  <a:gd name="connsiteY7" fmla="*/ 198431 h 292934"/>
                  <a:gd name="connsiteX8" fmla="*/ 397892 w 400592"/>
                  <a:gd name="connsiteY8" fmla="*/ 157949 h 292934"/>
                  <a:gd name="connsiteX9" fmla="*/ 395511 w 400592"/>
                  <a:gd name="connsiteY9" fmla="*/ 112706 h 292934"/>
                  <a:gd name="connsiteX10" fmla="*/ 347886 w 400592"/>
                  <a:gd name="connsiteY10" fmla="*/ 107943 h 292934"/>
                  <a:gd name="connsiteX11" fmla="*/ 226442 w 400592"/>
                  <a:gd name="connsiteY11" fmla="*/ 112706 h 292934"/>
                  <a:gd name="connsiteX12" fmla="*/ 157386 w 400592"/>
                  <a:gd name="connsiteY12" fmla="*/ 138899 h 292934"/>
                  <a:gd name="connsiteX13" fmla="*/ 114523 w 400592"/>
                  <a:gd name="connsiteY13" fmla="*/ 112706 h 292934"/>
                  <a:gd name="connsiteX14" fmla="*/ 85948 w 400592"/>
                  <a:gd name="connsiteY14" fmla="*/ 126993 h 292934"/>
                  <a:gd name="connsiteX15" fmla="*/ 50229 w 400592"/>
                  <a:gd name="connsiteY15" fmla="*/ 138899 h 292934"/>
                  <a:gd name="connsiteX16" fmla="*/ 223 w 400592"/>
                  <a:gd name="connsiteY16" fmla="*/ 103181 h 292934"/>
                  <a:gd name="connsiteX17" fmla="*/ 33561 w 400592"/>
                  <a:gd name="connsiteY17" fmla="*/ 10312 h 292934"/>
                  <a:gd name="connsiteX18" fmla="*/ 74042 w 400592"/>
                  <a:gd name="connsiteY18" fmla="*/ 10312 h 292934"/>
                  <a:gd name="connsiteX19" fmla="*/ 62136 w 400592"/>
                  <a:gd name="connsiteY19" fmla="*/ 81749 h 292934"/>
                  <a:gd name="connsiteX20" fmla="*/ 54992 w 400592"/>
                  <a:gd name="connsiteY20" fmla="*/ 136518 h 292934"/>
                  <a:gd name="connsiteX0" fmla="*/ 54992 w 400592"/>
                  <a:gd name="connsiteY0" fmla="*/ 136518 h 262786"/>
                  <a:gd name="connsiteX1" fmla="*/ 112142 w 400592"/>
                  <a:gd name="connsiteY1" fmla="*/ 255580 h 262786"/>
                  <a:gd name="connsiteX2" fmla="*/ 185961 w 400592"/>
                  <a:gd name="connsiteY2" fmla="*/ 246056 h 262786"/>
                  <a:gd name="connsiteX3" fmla="*/ 181198 w 400592"/>
                  <a:gd name="connsiteY3" fmla="*/ 217481 h 262786"/>
                  <a:gd name="connsiteX4" fmla="*/ 266923 w 400592"/>
                  <a:gd name="connsiteY4" fmla="*/ 224624 h 262786"/>
                  <a:gd name="connsiteX5" fmla="*/ 245492 w 400592"/>
                  <a:gd name="connsiteY5" fmla="*/ 260343 h 262786"/>
                  <a:gd name="connsiteX6" fmla="*/ 362173 w 400592"/>
                  <a:gd name="connsiteY6" fmla="*/ 227006 h 262786"/>
                  <a:gd name="connsiteX7" fmla="*/ 383604 w 400592"/>
                  <a:gd name="connsiteY7" fmla="*/ 198431 h 262786"/>
                  <a:gd name="connsiteX8" fmla="*/ 397892 w 400592"/>
                  <a:gd name="connsiteY8" fmla="*/ 157949 h 262786"/>
                  <a:gd name="connsiteX9" fmla="*/ 395511 w 400592"/>
                  <a:gd name="connsiteY9" fmla="*/ 112706 h 262786"/>
                  <a:gd name="connsiteX10" fmla="*/ 347886 w 400592"/>
                  <a:gd name="connsiteY10" fmla="*/ 107943 h 262786"/>
                  <a:gd name="connsiteX11" fmla="*/ 226442 w 400592"/>
                  <a:gd name="connsiteY11" fmla="*/ 112706 h 262786"/>
                  <a:gd name="connsiteX12" fmla="*/ 157386 w 400592"/>
                  <a:gd name="connsiteY12" fmla="*/ 138899 h 262786"/>
                  <a:gd name="connsiteX13" fmla="*/ 114523 w 400592"/>
                  <a:gd name="connsiteY13" fmla="*/ 112706 h 262786"/>
                  <a:gd name="connsiteX14" fmla="*/ 85948 w 400592"/>
                  <a:gd name="connsiteY14" fmla="*/ 126993 h 262786"/>
                  <a:gd name="connsiteX15" fmla="*/ 50229 w 400592"/>
                  <a:gd name="connsiteY15" fmla="*/ 138899 h 262786"/>
                  <a:gd name="connsiteX16" fmla="*/ 223 w 400592"/>
                  <a:gd name="connsiteY16" fmla="*/ 103181 h 262786"/>
                  <a:gd name="connsiteX17" fmla="*/ 33561 w 400592"/>
                  <a:gd name="connsiteY17" fmla="*/ 10312 h 262786"/>
                  <a:gd name="connsiteX18" fmla="*/ 74042 w 400592"/>
                  <a:gd name="connsiteY18" fmla="*/ 10312 h 262786"/>
                  <a:gd name="connsiteX19" fmla="*/ 62136 w 400592"/>
                  <a:gd name="connsiteY19" fmla="*/ 81749 h 262786"/>
                  <a:gd name="connsiteX20" fmla="*/ 54992 w 400592"/>
                  <a:gd name="connsiteY20" fmla="*/ 136518 h 262786"/>
                  <a:gd name="connsiteX0" fmla="*/ 54992 w 400592"/>
                  <a:gd name="connsiteY0" fmla="*/ 136518 h 262786"/>
                  <a:gd name="connsiteX1" fmla="*/ 112142 w 400592"/>
                  <a:gd name="connsiteY1" fmla="*/ 255580 h 262786"/>
                  <a:gd name="connsiteX2" fmla="*/ 185961 w 400592"/>
                  <a:gd name="connsiteY2" fmla="*/ 246056 h 262786"/>
                  <a:gd name="connsiteX3" fmla="*/ 181198 w 400592"/>
                  <a:gd name="connsiteY3" fmla="*/ 217481 h 262786"/>
                  <a:gd name="connsiteX4" fmla="*/ 266923 w 400592"/>
                  <a:gd name="connsiteY4" fmla="*/ 224624 h 262786"/>
                  <a:gd name="connsiteX5" fmla="*/ 245492 w 400592"/>
                  <a:gd name="connsiteY5" fmla="*/ 260343 h 262786"/>
                  <a:gd name="connsiteX6" fmla="*/ 362173 w 400592"/>
                  <a:gd name="connsiteY6" fmla="*/ 227006 h 262786"/>
                  <a:gd name="connsiteX7" fmla="*/ 383604 w 400592"/>
                  <a:gd name="connsiteY7" fmla="*/ 198431 h 262786"/>
                  <a:gd name="connsiteX8" fmla="*/ 397892 w 400592"/>
                  <a:gd name="connsiteY8" fmla="*/ 157949 h 262786"/>
                  <a:gd name="connsiteX9" fmla="*/ 395511 w 400592"/>
                  <a:gd name="connsiteY9" fmla="*/ 112706 h 262786"/>
                  <a:gd name="connsiteX10" fmla="*/ 347886 w 400592"/>
                  <a:gd name="connsiteY10" fmla="*/ 107943 h 262786"/>
                  <a:gd name="connsiteX11" fmla="*/ 226442 w 400592"/>
                  <a:gd name="connsiteY11" fmla="*/ 112706 h 262786"/>
                  <a:gd name="connsiteX12" fmla="*/ 157386 w 400592"/>
                  <a:gd name="connsiteY12" fmla="*/ 138899 h 262786"/>
                  <a:gd name="connsiteX13" fmla="*/ 114523 w 400592"/>
                  <a:gd name="connsiteY13" fmla="*/ 112706 h 262786"/>
                  <a:gd name="connsiteX14" fmla="*/ 85948 w 400592"/>
                  <a:gd name="connsiteY14" fmla="*/ 126993 h 262786"/>
                  <a:gd name="connsiteX15" fmla="*/ 50229 w 400592"/>
                  <a:gd name="connsiteY15" fmla="*/ 138899 h 262786"/>
                  <a:gd name="connsiteX16" fmla="*/ 223 w 400592"/>
                  <a:gd name="connsiteY16" fmla="*/ 103181 h 262786"/>
                  <a:gd name="connsiteX17" fmla="*/ 33561 w 400592"/>
                  <a:gd name="connsiteY17" fmla="*/ 10312 h 262786"/>
                  <a:gd name="connsiteX18" fmla="*/ 74042 w 400592"/>
                  <a:gd name="connsiteY18" fmla="*/ 10312 h 262786"/>
                  <a:gd name="connsiteX19" fmla="*/ 62136 w 400592"/>
                  <a:gd name="connsiteY19" fmla="*/ 81749 h 262786"/>
                  <a:gd name="connsiteX20" fmla="*/ 54992 w 400592"/>
                  <a:gd name="connsiteY20" fmla="*/ 136518 h 262786"/>
                  <a:gd name="connsiteX0" fmla="*/ 54992 w 400592"/>
                  <a:gd name="connsiteY0" fmla="*/ 136518 h 262786"/>
                  <a:gd name="connsiteX1" fmla="*/ 50229 w 400592"/>
                  <a:gd name="connsiteY1" fmla="*/ 179380 h 262786"/>
                  <a:gd name="connsiteX2" fmla="*/ 112142 w 400592"/>
                  <a:gd name="connsiteY2" fmla="*/ 255580 h 262786"/>
                  <a:gd name="connsiteX3" fmla="*/ 185961 w 400592"/>
                  <a:gd name="connsiteY3" fmla="*/ 246056 h 262786"/>
                  <a:gd name="connsiteX4" fmla="*/ 181198 w 400592"/>
                  <a:gd name="connsiteY4" fmla="*/ 217481 h 262786"/>
                  <a:gd name="connsiteX5" fmla="*/ 266923 w 400592"/>
                  <a:gd name="connsiteY5" fmla="*/ 224624 h 262786"/>
                  <a:gd name="connsiteX6" fmla="*/ 245492 w 400592"/>
                  <a:gd name="connsiteY6" fmla="*/ 260343 h 262786"/>
                  <a:gd name="connsiteX7" fmla="*/ 362173 w 400592"/>
                  <a:gd name="connsiteY7" fmla="*/ 227006 h 262786"/>
                  <a:gd name="connsiteX8" fmla="*/ 383604 w 400592"/>
                  <a:gd name="connsiteY8" fmla="*/ 198431 h 262786"/>
                  <a:gd name="connsiteX9" fmla="*/ 397892 w 400592"/>
                  <a:gd name="connsiteY9" fmla="*/ 157949 h 262786"/>
                  <a:gd name="connsiteX10" fmla="*/ 395511 w 400592"/>
                  <a:gd name="connsiteY10" fmla="*/ 112706 h 262786"/>
                  <a:gd name="connsiteX11" fmla="*/ 347886 w 400592"/>
                  <a:gd name="connsiteY11" fmla="*/ 107943 h 262786"/>
                  <a:gd name="connsiteX12" fmla="*/ 226442 w 400592"/>
                  <a:gd name="connsiteY12" fmla="*/ 112706 h 262786"/>
                  <a:gd name="connsiteX13" fmla="*/ 157386 w 400592"/>
                  <a:gd name="connsiteY13" fmla="*/ 138899 h 262786"/>
                  <a:gd name="connsiteX14" fmla="*/ 114523 w 400592"/>
                  <a:gd name="connsiteY14" fmla="*/ 112706 h 262786"/>
                  <a:gd name="connsiteX15" fmla="*/ 85948 w 400592"/>
                  <a:gd name="connsiteY15" fmla="*/ 126993 h 262786"/>
                  <a:gd name="connsiteX16" fmla="*/ 50229 w 400592"/>
                  <a:gd name="connsiteY16" fmla="*/ 138899 h 262786"/>
                  <a:gd name="connsiteX17" fmla="*/ 223 w 400592"/>
                  <a:gd name="connsiteY17" fmla="*/ 103181 h 262786"/>
                  <a:gd name="connsiteX18" fmla="*/ 33561 w 400592"/>
                  <a:gd name="connsiteY18" fmla="*/ 10312 h 262786"/>
                  <a:gd name="connsiteX19" fmla="*/ 74042 w 400592"/>
                  <a:gd name="connsiteY19" fmla="*/ 10312 h 262786"/>
                  <a:gd name="connsiteX20" fmla="*/ 62136 w 400592"/>
                  <a:gd name="connsiteY20" fmla="*/ 81749 h 262786"/>
                  <a:gd name="connsiteX21" fmla="*/ 54992 w 400592"/>
                  <a:gd name="connsiteY21" fmla="*/ 136518 h 262786"/>
                  <a:gd name="connsiteX0" fmla="*/ 54992 w 400592"/>
                  <a:gd name="connsiteY0" fmla="*/ 136518 h 262786"/>
                  <a:gd name="connsiteX1" fmla="*/ 43086 w 400592"/>
                  <a:gd name="connsiteY1" fmla="*/ 184142 h 262786"/>
                  <a:gd name="connsiteX2" fmla="*/ 112142 w 400592"/>
                  <a:gd name="connsiteY2" fmla="*/ 255580 h 262786"/>
                  <a:gd name="connsiteX3" fmla="*/ 185961 w 400592"/>
                  <a:gd name="connsiteY3" fmla="*/ 246056 h 262786"/>
                  <a:gd name="connsiteX4" fmla="*/ 181198 w 400592"/>
                  <a:gd name="connsiteY4" fmla="*/ 217481 h 262786"/>
                  <a:gd name="connsiteX5" fmla="*/ 266923 w 400592"/>
                  <a:gd name="connsiteY5" fmla="*/ 224624 h 262786"/>
                  <a:gd name="connsiteX6" fmla="*/ 245492 w 400592"/>
                  <a:gd name="connsiteY6" fmla="*/ 260343 h 262786"/>
                  <a:gd name="connsiteX7" fmla="*/ 362173 w 400592"/>
                  <a:gd name="connsiteY7" fmla="*/ 227006 h 262786"/>
                  <a:gd name="connsiteX8" fmla="*/ 383604 w 400592"/>
                  <a:gd name="connsiteY8" fmla="*/ 198431 h 262786"/>
                  <a:gd name="connsiteX9" fmla="*/ 397892 w 400592"/>
                  <a:gd name="connsiteY9" fmla="*/ 157949 h 262786"/>
                  <a:gd name="connsiteX10" fmla="*/ 395511 w 400592"/>
                  <a:gd name="connsiteY10" fmla="*/ 112706 h 262786"/>
                  <a:gd name="connsiteX11" fmla="*/ 347886 w 400592"/>
                  <a:gd name="connsiteY11" fmla="*/ 107943 h 262786"/>
                  <a:gd name="connsiteX12" fmla="*/ 226442 w 400592"/>
                  <a:gd name="connsiteY12" fmla="*/ 112706 h 262786"/>
                  <a:gd name="connsiteX13" fmla="*/ 157386 w 400592"/>
                  <a:gd name="connsiteY13" fmla="*/ 138899 h 262786"/>
                  <a:gd name="connsiteX14" fmla="*/ 114523 w 400592"/>
                  <a:gd name="connsiteY14" fmla="*/ 112706 h 262786"/>
                  <a:gd name="connsiteX15" fmla="*/ 85948 w 400592"/>
                  <a:gd name="connsiteY15" fmla="*/ 126993 h 262786"/>
                  <a:gd name="connsiteX16" fmla="*/ 50229 w 400592"/>
                  <a:gd name="connsiteY16" fmla="*/ 138899 h 262786"/>
                  <a:gd name="connsiteX17" fmla="*/ 223 w 400592"/>
                  <a:gd name="connsiteY17" fmla="*/ 103181 h 262786"/>
                  <a:gd name="connsiteX18" fmla="*/ 33561 w 400592"/>
                  <a:gd name="connsiteY18" fmla="*/ 10312 h 262786"/>
                  <a:gd name="connsiteX19" fmla="*/ 74042 w 400592"/>
                  <a:gd name="connsiteY19" fmla="*/ 10312 h 262786"/>
                  <a:gd name="connsiteX20" fmla="*/ 62136 w 400592"/>
                  <a:gd name="connsiteY20" fmla="*/ 81749 h 262786"/>
                  <a:gd name="connsiteX21" fmla="*/ 54992 w 400592"/>
                  <a:gd name="connsiteY21" fmla="*/ 136518 h 262786"/>
                  <a:gd name="connsiteX0" fmla="*/ 54992 w 400592"/>
                  <a:gd name="connsiteY0" fmla="*/ 136518 h 262786"/>
                  <a:gd name="connsiteX1" fmla="*/ 43086 w 400592"/>
                  <a:gd name="connsiteY1" fmla="*/ 184142 h 262786"/>
                  <a:gd name="connsiteX2" fmla="*/ 112142 w 400592"/>
                  <a:gd name="connsiteY2" fmla="*/ 255580 h 262786"/>
                  <a:gd name="connsiteX3" fmla="*/ 185961 w 400592"/>
                  <a:gd name="connsiteY3" fmla="*/ 246056 h 262786"/>
                  <a:gd name="connsiteX4" fmla="*/ 181198 w 400592"/>
                  <a:gd name="connsiteY4" fmla="*/ 217481 h 262786"/>
                  <a:gd name="connsiteX5" fmla="*/ 266923 w 400592"/>
                  <a:gd name="connsiteY5" fmla="*/ 224624 h 262786"/>
                  <a:gd name="connsiteX6" fmla="*/ 245492 w 400592"/>
                  <a:gd name="connsiteY6" fmla="*/ 260343 h 262786"/>
                  <a:gd name="connsiteX7" fmla="*/ 362173 w 400592"/>
                  <a:gd name="connsiteY7" fmla="*/ 227006 h 262786"/>
                  <a:gd name="connsiteX8" fmla="*/ 383604 w 400592"/>
                  <a:gd name="connsiteY8" fmla="*/ 198431 h 262786"/>
                  <a:gd name="connsiteX9" fmla="*/ 397892 w 400592"/>
                  <a:gd name="connsiteY9" fmla="*/ 157949 h 262786"/>
                  <a:gd name="connsiteX10" fmla="*/ 395511 w 400592"/>
                  <a:gd name="connsiteY10" fmla="*/ 112706 h 262786"/>
                  <a:gd name="connsiteX11" fmla="*/ 347886 w 400592"/>
                  <a:gd name="connsiteY11" fmla="*/ 107943 h 262786"/>
                  <a:gd name="connsiteX12" fmla="*/ 226442 w 400592"/>
                  <a:gd name="connsiteY12" fmla="*/ 112706 h 262786"/>
                  <a:gd name="connsiteX13" fmla="*/ 157386 w 400592"/>
                  <a:gd name="connsiteY13" fmla="*/ 138899 h 262786"/>
                  <a:gd name="connsiteX14" fmla="*/ 114523 w 400592"/>
                  <a:gd name="connsiteY14" fmla="*/ 112706 h 262786"/>
                  <a:gd name="connsiteX15" fmla="*/ 85948 w 400592"/>
                  <a:gd name="connsiteY15" fmla="*/ 126993 h 262786"/>
                  <a:gd name="connsiteX16" fmla="*/ 50229 w 400592"/>
                  <a:gd name="connsiteY16" fmla="*/ 138899 h 262786"/>
                  <a:gd name="connsiteX17" fmla="*/ 223 w 400592"/>
                  <a:gd name="connsiteY17" fmla="*/ 103181 h 262786"/>
                  <a:gd name="connsiteX18" fmla="*/ 33561 w 400592"/>
                  <a:gd name="connsiteY18" fmla="*/ 10312 h 262786"/>
                  <a:gd name="connsiteX19" fmla="*/ 74042 w 400592"/>
                  <a:gd name="connsiteY19" fmla="*/ 10312 h 262786"/>
                  <a:gd name="connsiteX20" fmla="*/ 62136 w 400592"/>
                  <a:gd name="connsiteY20" fmla="*/ 81749 h 262786"/>
                  <a:gd name="connsiteX21" fmla="*/ 54992 w 400592"/>
                  <a:gd name="connsiteY21" fmla="*/ 136518 h 262786"/>
                  <a:gd name="connsiteX0" fmla="*/ 54992 w 400592"/>
                  <a:gd name="connsiteY0" fmla="*/ 136518 h 262786"/>
                  <a:gd name="connsiteX1" fmla="*/ 43086 w 400592"/>
                  <a:gd name="connsiteY1" fmla="*/ 184142 h 262786"/>
                  <a:gd name="connsiteX2" fmla="*/ 112142 w 400592"/>
                  <a:gd name="connsiteY2" fmla="*/ 255580 h 262786"/>
                  <a:gd name="connsiteX3" fmla="*/ 185961 w 400592"/>
                  <a:gd name="connsiteY3" fmla="*/ 246056 h 262786"/>
                  <a:gd name="connsiteX4" fmla="*/ 181198 w 400592"/>
                  <a:gd name="connsiteY4" fmla="*/ 217481 h 262786"/>
                  <a:gd name="connsiteX5" fmla="*/ 266923 w 400592"/>
                  <a:gd name="connsiteY5" fmla="*/ 224624 h 262786"/>
                  <a:gd name="connsiteX6" fmla="*/ 245492 w 400592"/>
                  <a:gd name="connsiteY6" fmla="*/ 260343 h 262786"/>
                  <a:gd name="connsiteX7" fmla="*/ 362173 w 400592"/>
                  <a:gd name="connsiteY7" fmla="*/ 227006 h 262786"/>
                  <a:gd name="connsiteX8" fmla="*/ 383604 w 400592"/>
                  <a:gd name="connsiteY8" fmla="*/ 198431 h 262786"/>
                  <a:gd name="connsiteX9" fmla="*/ 397892 w 400592"/>
                  <a:gd name="connsiteY9" fmla="*/ 157949 h 262786"/>
                  <a:gd name="connsiteX10" fmla="*/ 395511 w 400592"/>
                  <a:gd name="connsiteY10" fmla="*/ 112706 h 262786"/>
                  <a:gd name="connsiteX11" fmla="*/ 347886 w 400592"/>
                  <a:gd name="connsiteY11" fmla="*/ 107943 h 262786"/>
                  <a:gd name="connsiteX12" fmla="*/ 226442 w 400592"/>
                  <a:gd name="connsiteY12" fmla="*/ 112706 h 262786"/>
                  <a:gd name="connsiteX13" fmla="*/ 157386 w 400592"/>
                  <a:gd name="connsiteY13" fmla="*/ 138899 h 262786"/>
                  <a:gd name="connsiteX14" fmla="*/ 114523 w 400592"/>
                  <a:gd name="connsiteY14" fmla="*/ 112706 h 262786"/>
                  <a:gd name="connsiteX15" fmla="*/ 85948 w 400592"/>
                  <a:gd name="connsiteY15" fmla="*/ 126993 h 262786"/>
                  <a:gd name="connsiteX16" fmla="*/ 50229 w 400592"/>
                  <a:gd name="connsiteY16" fmla="*/ 138899 h 262786"/>
                  <a:gd name="connsiteX17" fmla="*/ 223 w 400592"/>
                  <a:gd name="connsiteY17" fmla="*/ 103181 h 262786"/>
                  <a:gd name="connsiteX18" fmla="*/ 33561 w 400592"/>
                  <a:gd name="connsiteY18" fmla="*/ 10312 h 262786"/>
                  <a:gd name="connsiteX19" fmla="*/ 74042 w 400592"/>
                  <a:gd name="connsiteY19" fmla="*/ 10312 h 262786"/>
                  <a:gd name="connsiteX20" fmla="*/ 62136 w 400592"/>
                  <a:gd name="connsiteY20" fmla="*/ 81749 h 262786"/>
                  <a:gd name="connsiteX21" fmla="*/ 54992 w 400592"/>
                  <a:gd name="connsiteY21" fmla="*/ 136518 h 262786"/>
                  <a:gd name="connsiteX0" fmla="*/ 54992 w 400592"/>
                  <a:gd name="connsiteY0" fmla="*/ 136518 h 262786"/>
                  <a:gd name="connsiteX1" fmla="*/ 40704 w 400592"/>
                  <a:gd name="connsiteY1" fmla="*/ 148423 h 262786"/>
                  <a:gd name="connsiteX2" fmla="*/ 43086 w 400592"/>
                  <a:gd name="connsiteY2" fmla="*/ 184142 h 262786"/>
                  <a:gd name="connsiteX3" fmla="*/ 112142 w 400592"/>
                  <a:gd name="connsiteY3" fmla="*/ 255580 h 262786"/>
                  <a:gd name="connsiteX4" fmla="*/ 185961 w 400592"/>
                  <a:gd name="connsiteY4" fmla="*/ 246056 h 262786"/>
                  <a:gd name="connsiteX5" fmla="*/ 181198 w 400592"/>
                  <a:gd name="connsiteY5" fmla="*/ 217481 h 262786"/>
                  <a:gd name="connsiteX6" fmla="*/ 266923 w 400592"/>
                  <a:gd name="connsiteY6" fmla="*/ 224624 h 262786"/>
                  <a:gd name="connsiteX7" fmla="*/ 245492 w 400592"/>
                  <a:gd name="connsiteY7" fmla="*/ 260343 h 262786"/>
                  <a:gd name="connsiteX8" fmla="*/ 362173 w 400592"/>
                  <a:gd name="connsiteY8" fmla="*/ 227006 h 262786"/>
                  <a:gd name="connsiteX9" fmla="*/ 383604 w 400592"/>
                  <a:gd name="connsiteY9" fmla="*/ 198431 h 262786"/>
                  <a:gd name="connsiteX10" fmla="*/ 397892 w 400592"/>
                  <a:gd name="connsiteY10" fmla="*/ 157949 h 262786"/>
                  <a:gd name="connsiteX11" fmla="*/ 395511 w 400592"/>
                  <a:gd name="connsiteY11" fmla="*/ 112706 h 262786"/>
                  <a:gd name="connsiteX12" fmla="*/ 347886 w 400592"/>
                  <a:gd name="connsiteY12" fmla="*/ 107943 h 262786"/>
                  <a:gd name="connsiteX13" fmla="*/ 226442 w 400592"/>
                  <a:gd name="connsiteY13" fmla="*/ 112706 h 262786"/>
                  <a:gd name="connsiteX14" fmla="*/ 157386 w 400592"/>
                  <a:gd name="connsiteY14" fmla="*/ 138899 h 262786"/>
                  <a:gd name="connsiteX15" fmla="*/ 114523 w 400592"/>
                  <a:gd name="connsiteY15" fmla="*/ 112706 h 262786"/>
                  <a:gd name="connsiteX16" fmla="*/ 85948 w 400592"/>
                  <a:gd name="connsiteY16" fmla="*/ 126993 h 262786"/>
                  <a:gd name="connsiteX17" fmla="*/ 50229 w 400592"/>
                  <a:gd name="connsiteY17" fmla="*/ 138899 h 262786"/>
                  <a:gd name="connsiteX18" fmla="*/ 223 w 400592"/>
                  <a:gd name="connsiteY18" fmla="*/ 103181 h 262786"/>
                  <a:gd name="connsiteX19" fmla="*/ 33561 w 400592"/>
                  <a:gd name="connsiteY19" fmla="*/ 10312 h 262786"/>
                  <a:gd name="connsiteX20" fmla="*/ 74042 w 400592"/>
                  <a:gd name="connsiteY20" fmla="*/ 10312 h 262786"/>
                  <a:gd name="connsiteX21" fmla="*/ 62136 w 400592"/>
                  <a:gd name="connsiteY21" fmla="*/ 81749 h 262786"/>
                  <a:gd name="connsiteX22" fmla="*/ 54992 w 400592"/>
                  <a:gd name="connsiteY22" fmla="*/ 136518 h 262786"/>
                  <a:gd name="connsiteX0" fmla="*/ 54992 w 400592"/>
                  <a:gd name="connsiteY0" fmla="*/ 136518 h 262786"/>
                  <a:gd name="connsiteX1" fmla="*/ 78804 w 400592"/>
                  <a:gd name="connsiteY1" fmla="*/ 162710 h 262786"/>
                  <a:gd name="connsiteX2" fmla="*/ 43086 w 400592"/>
                  <a:gd name="connsiteY2" fmla="*/ 184142 h 262786"/>
                  <a:gd name="connsiteX3" fmla="*/ 112142 w 400592"/>
                  <a:gd name="connsiteY3" fmla="*/ 255580 h 262786"/>
                  <a:gd name="connsiteX4" fmla="*/ 185961 w 400592"/>
                  <a:gd name="connsiteY4" fmla="*/ 246056 h 262786"/>
                  <a:gd name="connsiteX5" fmla="*/ 181198 w 400592"/>
                  <a:gd name="connsiteY5" fmla="*/ 217481 h 262786"/>
                  <a:gd name="connsiteX6" fmla="*/ 266923 w 400592"/>
                  <a:gd name="connsiteY6" fmla="*/ 224624 h 262786"/>
                  <a:gd name="connsiteX7" fmla="*/ 245492 w 400592"/>
                  <a:gd name="connsiteY7" fmla="*/ 260343 h 262786"/>
                  <a:gd name="connsiteX8" fmla="*/ 362173 w 400592"/>
                  <a:gd name="connsiteY8" fmla="*/ 227006 h 262786"/>
                  <a:gd name="connsiteX9" fmla="*/ 383604 w 400592"/>
                  <a:gd name="connsiteY9" fmla="*/ 198431 h 262786"/>
                  <a:gd name="connsiteX10" fmla="*/ 397892 w 400592"/>
                  <a:gd name="connsiteY10" fmla="*/ 157949 h 262786"/>
                  <a:gd name="connsiteX11" fmla="*/ 395511 w 400592"/>
                  <a:gd name="connsiteY11" fmla="*/ 112706 h 262786"/>
                  <a:gd name="connsiteX12" fmla="*/ 347886 w 400592"/>
                  <a:gd name="connsiteY12" fmla="*/ 107943 h 262786"/>
                  <a:gd name="connsiteX13" fmla="*/ 226442 w 400592"/>
                  <a:gd name="connsiteY13" fmla="*/ 112706 h 262786"/>
                  <a:gd name="connsiteX14" fmla="*/ 157386 w 400592"/>
                  <a:gd name="connsiteY14" fmla="*/ 138899 h 262786"/>
                  <a:gd name="connsiteX15" fmla="*/ 114523 w 400592"/>
                  <a:gd name="connsiteY15" fmla="*/ 112706 h 262786"/>
                  <a:gd name="connsiteX16" fmla="*/ 85948 w 400592"/>
                  <a:gd name="connsiteY16" fmla="*/ 126993 h 262786"/>
                  <a:gd name="connsiteX17" fmla="*/ 50229 w 400592"/>
                  <a:gd name="connsiteY17" fmla="*/ 138899 h 262786"/>
                  <a:gd name="connsiteX18" fmla="*/ 223 w 400592"/>
                  <a:gd name="connsiteY18" fmla="*/ 103181 h 262786"/>
                  <a:gd name="connsiteX19" fmla="*/ 33561 w 400592"/>
                  <a:gd name="connsiteY19" fmla="*/ 10312 h 262786"/>
                  <a:gd name="connsiteX20" fmla="*/ 74042 w 400592"/>
                  <a:gd name="connsiteY20" fmla="*/ 10312 h 262786"/>
                  <a:gd name="connsiteX21" fmla="*/ 62136 w 400592"/>
                  <a:gd name="connsiteY21" fmla="*/ 81749 h 262786"/>
                  <a:gd name="connsiteX22" fmla="*/ 54992 w 400592"/>
                  <a:gd name="connsiteY22" fmla="*/ 136518 h 262786"/>
                  <a:gd name="connsiteX0" fmla="*/ 54992 w 400592"/>
                  <a:gd name="connsiteY0" fmla="*/ 136518 h 262786"/>
                  <a:gd name="connsiteX1" fmla="*/ 90711 w 400592"/>
                  <a:gd name="connsiteY1" fmla="*/ 160329 h 262786"/>
                  <a:gd name="connsiteX2" fmla="*/ 43086 w 400592"/>
                  <a:gd name="connsiteY2" fmla="*/ 184142 h 262786"/>
                  <a:gd name="connsiteX3" fmla="*/ 112142 w 400592"/>
                  <a:gd name="connsiteY3" fmla="*/ 255580 h 262786"/>
                  <a:gd name="connsiteX4" fmla="*/ 185961 w 400592"/>
                  <a:gd name="connsiteY4" fmla="*/ 246056 h 262786"/>
                  <a:gd name="connsiteX5" fmla="*/ 181198 w 400592"/>
                  <a:gd name="connsiteY5" fmla="*/ 217481 h 262786"/>
                  <a:gd name="connsiteX6" fmla="*/ 266923 w 400592"/>
                  <a:gd name="connsiteY6" fmla="*/ 224624 h 262786"/>
                  <a:gd name="connsiteX7" fmla="*/ 245492 w 400592"/>
                  <a:gd name="connsiteY7" fmla="*/ 260343 h 262786"/>
                  <a:gd name="connsiteX8" fmla="*/ 362173 w 400592"/>
                  <a:gd name="connsiteY8" fmla="*/ 227006 h 262786"/>
                  <a:gd name="connsiteX9" fmla="*/ 383604 w 400592"/>
                  <a:gd name="connsiteY9" fmla="*/ 198431 h 262786"/>
                  <a:gd name="connsiteX10" fmla="*/ 397892 w 400592"/>
                  <a:gd name="connsiteY10" fmla="*/ 157949 h 262786"/>
                  <a:gd name="connsiteX11" fmla="*/ 395511 w 400592"/>
                  <a:gd name="connsiteY11" fmla="*/ 112706 h 262786"/>
                  <a:gd name="connsiteX12" fmla="*/ 347886 w 400592"/>
                  <a:gd name="connsiteY12" fmla="*/ 107943 h 262786"/>
                  <a:gd name="connsiteX13" fmla="*/ 226442 w 400592"/>
                  <a:gd name="connsiteY13" fmla="*/ 112706 h 262786"/>
                  <a:gd name="connsiteX14" fmla="*/ 157386 w 400592"/>
                  <a:gd name="connsiteY14" fmla="*/ 138899 h 262786"/>
                  <a:gd name="connsiteX15" fmla="*/ 114523 w 400592"/>
                  <a:gd name="connsiteY15" fmla="*/ 112706 h 262786"/>
                  <a:gd name="connsiteX16" fmla="*/ 85948 w 400592"/>
                  <a:gd name="connsiteY16" fmla="*/ 126993 h 262786"/>
                  <a:gd name="connsiteX17" fmla="*/ 50229 w 400592"/>
                  <a:gd name="connsiteY17" fmla="*/ 138899 h 262786"/>
                  <a:gd name="connsiteX18" fmla="*/ 223 w 400592"/>
                  <a:gd name="connsiteY18" fmla="*/ 103181 h 262786"/>
                  <a:gd name="connsiteX19" fmla="*/ 33561 w 400592"/>
                  <a:gd name="connsiteY19" fmla="*/ 10312 h 262786"/>
                  <a:gd name="connsiteX20" fmla="*/ 74042 w 400592"/>
                  <a:gd name="connsiteY20" fmla="*/ 10312 h 262786"/>
                  <a:gd name="connsiteX21" fmla="*/ 62136 w 400592"/>
                  <a:gd name="connsiteY21" fmla="*/ 81749 h 262786"/>
                  <a:gd name="connsiteX22" fmla="*/ 54992 w 400592"/>
                  <a:gd name="connsiteY22" fmla="*/ 136518 h 262786"/>
                  <a:gd name="connsiteX0" fmla="*/ 54992 w 400592"/>
                  <a:gd name="connsiteY0" fmla="*/ 136518 h 262786"/>
                  <a:gd name="connsiteX1" fmla="*/ 90711 w 400592"/>
                  <a:gd name="connsiteY1" fmla="*/ 160329 h 262786"/>
                  <a:gd name="connsiteX2" fmla="*/ 64517 w 400592"/>
                  <a:gd name="connsiteY2" fmla="*/ 172236 h 262786"/>
                  <a:gd name="connsiteX3" fmla="*/ 43086 w 400592"/>
                  <a:gd name="connsiteY3" fmla="*/ 184142 h 262786"/>
                  <a:gd name="connsiteX4" fmla="*/ 112142 w 400592"/>
                  <a:gd name="connsiteY4" fmla="*/ 255580 h 262786"/>
                  <a:gd name="connsiteX5" fmla="*/ 185961 w 400592"/>
                  <a:gd name="connsiteY5" fmla="*/ 246056 h 262786"/>
                  <a:gd name="connsiteX6" fmla="*/ 181198 w 400592"/>
                  <a:gd name="connsiteY6" fmla="*/ 217481 h 262786"/>
                  <a:gd name="connsiteX7" fmla="*/ 266923 w 400592"/>
                  <a:gd name="connsiteY7" fmla="*/ 224624 h 262786"/>
                  <a:gd name="connsiteX8" fmla="*/ 245492 w 400592"/>
                  <a:gd name="connsiteY8" fmla="*/ 260343 h 262786"/>
                  <a:gd name="connsiteX9" fmla="*/ 362173 w 400592"/>
                  <a:gd name="connsiteY9" fmla="*/ 227006 h 262786"/>
                  <a:gd name="connsiteX10" fmla="*/ 383604 w 400592"/>
                  <a:gd name="connsiteY10" fmla="*/ 198431 h 262786"/>
                  <a:gd name="connsiteX11" fmla="*/ 397892 w 400592"/>
                  <a:gd name="connsiteY11" fmla="*/ 157949 h 262786"/>
                  <a:gd name="connsiteX12" fmla="*/ 395511 w 400592"/>
                  <a:gd name="connsiteY12" fmla="*/ 112706 h 262786"/>
                  <a:gd name="connsiteX13" fmla="*/ 347886 w 400592"/>
                  <a:gd name="connsiteY13" fmla="*/ 107943 h 262786"/>
                  <a:gd name="connsiteX14" fmla="*/ 226442 w 400592"/>
                  <a:gd name="connsiteY14" fmla="*/ 112706 h 262786"/>
                  <a:gd name="connsiteX15" fmla="*/ 157386 w 400592"/>
                  <a:gd name="connsiteY15" fmla="*/ 138899 h 262786"/>
                  <a:gd name="connsiteX16" fmla="*/ 114523 w 400592"/>
                  <a:gd name="connsiteY16" fmla="*/ 112706 h 262786"/>
                  <a:gd name="connsiteX17" fmla="*/ 85948 w 400592"/>
                  <a:gd name="connsiteY17" fmla="*/ 126993 h 262786"/>
                  <a:gd name="connsiteX18" fmla="*/ 50229 w 400592"/>
                  <a:gd name="connsiteY18" fmla="*/ 138899 h 262786"/>
                  <a:gd name="connsiteX19" fmla="*/ 223 w 400592"/>
                  <a:gd name="connsiteY19" fmla="*/ 103181 h 262786"/>
                  <a:gd name="connsiteX20" fmla="*/ 33561 w 400592"/>
                  <a:gd name="connsiteY20" fmla="*/ 10312 h 262786"/>
                  <a:gd name="connsiteX21" fmla="*/ 74042 w 400592"/>
                  <a:gd name="connsiteY21" fmla="*/ 10312 h 262786"/>
                  <a:gd name="connsiteX22" fmla="*/ 62136 w 400592"/>
                  <a:gd name="connsiteY22" fmla="*/ 81749 h 262786"/>
                  <a:gd name="connsiteX23" fmla="*/ 54992 w 400592"/>
                  <a:gd name="connsiteY23" fmla="*/ 136518 h 262786"/>
                  <a:gd name="connsiteX0" fmla="*/ 54992 w 400592"/>
                  <a:gd name="connsiteY0" fmla="*/ 136518 h 262786"/>
                  <a:gd name="connsiteX1" fmla="*/ 143098 w 400592"/>
                  <a:gd name="connsiteY1" fmla="*/ 219860 h 262786"/>
                  <a:gd name="connsiteX2" fmla="*/ 64517 w 400592"/>
                  <a:gd name="connsiteY2" fmla="*/ 172236 h 262786"/>
                  <a:gd name="connsiteX3" fmla="*/ 43086 w 400592"/>
                  <a:gd name="connsiteY3" fmla="*/ 184142 h 262786"/>
                  <a:gd name="connsiteX4" fmla="*/ 112142 w 400592"/>
                  <a:gd name="connsiteY4" fmla="*/ 255580 h 262786"/>
                  <a:gd name="connsiteX5" fmla="*/ 185961 w 400592"/>
                  <a:gd name="connsiteY5" fmla="*/ 246056 h 262786"/>
                  <a:gd name="connsiteX6" fmla="*/ 181198 w 400592"/>
                  <a:gd name="connsiteY6" fmla="*/ 217481 h 262786"/>
                  <a:gd name="connsiteX7" fmla="*/ 266923 w 400592"/>
                  <a:gd name="connsiteY7" fmla="*/ 224624 h 262786"/>
                  <a:gd name="connsiteX8" fmla="*/ 245492 w 400592"/>
                  <a:gd name="connsiteY8" fmla="*/ 260343 h 262786"/>
                  <a:gd name="connsiteX9" fmla="*/ 362173 w 400592"/>
                  <a:gd name="connsiteY9" fmla="*/ 227006 h 262786"/>
                  <a:gd name="connsiteX10" fmla="*/ 383604 w 400592"/>
                  <a:gd name="connsiteY10" fmla="*/ 198431 h 262786"/>
                  <a:gd name="connsiteX11" fmla="*/ 397892 w 400592"/>
                  <a:gd name="connsiteY11" fmla="*/ 157949 h 262786"/>
                  <a:gd name="connsiteX12" fmla="*/ 395511 w 400592"/>
                  <a:gd name="connsiteY12" fmla="*/ 112706 h 262786"/>
                  <a:gd name="connsiteX13" fmla="*/ 347886 w 400592"/>
                  <a:gd name="connsiteY13" fmla="*/ 107943 h 262786"/>
                  <a:gd name="connsiteX14" fmla="*/ 226442 w 400592"/>
                  <a:gd name="connsiteY14" fmla="*/ 112706 h 262786"/>
                  <a:gd name="connsiteX15" fmla="*/ 157386 w 400592"/>
                  <a:gd name="connsiteY15" fmla="*/ 138899 h 262786"/>
                  <a:gd name="connsiteX16" fmla="*/ 114523 w 400592"/>
                  <a:gd name="connsiteY16" fmla="*/ 112706 h 262786"/>
                  <a:gd name="connsiteX17" fmla="*/ 85948 w 400592"/>
                  <a:gd name="connsiteY17" fmla="*/ 126993 h 262786"/>
                  <a:gd name="connsiteX18" fmla="*/ 50229 w 400592"/>
                  <a:gd name="connsiteY18" fmla="*/ 138899 h 262786"/>
                  <a:gd name="connsiteX19" fmla="*/ 223 w 400592"/>
                  <a:gd name="connsiteY19" fmla="*/ 103181 h 262786"/>
                  <a:gd name="connsiteX20" fmla="*/ 33561 w 400592"/>
                  <a:gd name="connsiteY20" fmla="*/ 10312 h 262786"/>
                  <a:gd name="connsiteX21" fmla="*/ 74042 w 400592"/>
                  <a:gd name="connsiteY21" fmla="*/ 10312 h 262786"/>
                  <a:gd name="connsiteX22" fmla="*/ 62136 w 400592"/>
                  <a:gd name="connsiteY22" fmla="*/ 81749 h 262786"/>
                  <a:gd name="connsiteX23" fmla="*/ 54992 w 400592"/>
                  <a:gd name="connsiteY23" fmla="*/ 136518 h 262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00592" h="262786">
                    <a:moveTo>
                      <a:pt x="54992" y="136518"/>
                    </a:moveTo>
                    <a:cubicBezTo>
                      <a:pt x="68486" y="159536"/>
                      <a:pt x="145082" y="211923"/>
                      <a:pt x="143098" y="219860"/>
                    </a:cubicBezTo>
                    <a:cubicBezTo>
                      <a:pt x="144686" y="225813"/>
                      <a:pt x="72455" y="168267"/>
                      <a:pt x="64517" y="172236"/>
                    </a:cubicBezTo>
                    <a:cubicBezTo>
                      <a:pt x="56580" y="176205"/>
                      <a:pt x="35149" y="170251"/>
                      <a:pt x="43086" y="184142"/>
                    </a:cubicBezTo>
                    <a:cubicBezTo>
                      <a:pt x="52611" y="203986"/>
                      <a:pt x="89520" y="244467"/>
                      <a:pt x="112142" y="255580"/>
                    </a:cubicBezTo>
                    <a:cubicBezTo>
                      <a:pt x="133970" y="273836"/>
                      <a:pt x="174452" y="252406"/>
                      <a:pt x="185961" y="246056"/>
                    </a:cubicBezTo>
                    <a:cubicBezTo>
                      <a:pt x="197470" y="239706"/>
                      <a:pt x="167704" y="221053"/>
                      <a:pt x="181198" y="217481"/>
                    </a:cubicBezTo>
                    <a:cubicBezTo>
                      <a:pt x="194692" y="213909"/>
                      <a:pt x="256207" y="217480"/>
                      <a:pt x="266923" y="224624"/>
                    </a:cubicBezTo>
                    <a:cubicBezTo>
                      <a:pt x="277639" y="231768"/>
                      <a:pt x="229617" y="259946"/>
                      <a:pt x="245492" y="260343"/>
                    </a:cubicBezTo>
                    <a:cubicBezTo>
                      <a:pt x="261367" y="260740"/>
                      <a:pt x="339154" y="237325"/>
                      <a:pt x="362173" y="227006"/>
                    </a:cubicBezTo>
                    <a:cubicBezTo>
                      <a:pt x="385192" y="216687"/>
                      <a:pt x="377651" y="209940"/>
                      <a:pt x="383604" y="198431"/>
                    </a:cubicBezTo>
                    <a:cubicBezTo>
                      <a:pt x="389557" y="186921"/>
                      <a:pt x="395908" y="172236"/>
                      <a:pt x="397892" y="157949"/>
                    </a:cubicBezTo>
                    <a:cubicBezTo>
                      <a:pt x="399876" y="143662"/>
                      <a:pt x="403845" y="121040"/>
                      <a:pt x="395511" y="112706"/>
                    </a:cubicBezTo>
                    <a:cubicBezTo>
                      <a:pt x="387177" y="104372"/>
                      <a:pt x="376064" y="107943"/>
                      <a:pt x="347886" y="107943"/>
                    </a:cubicBezTo>
                    <a:cubicBezTo>
                      <a:pt x="319708" y="107943"/>
                      <a:pt x="258192" y="107547"/>
                      <a:pt x="226442" y="112706"/>
                    </a:cubicBezTo>
                    <a:cubicBezTo>
                      <a:pt x="194692" y="117865"/>
                      <a:pt x="176039" y="138899"/>
                      <a:pt x="157386" y="138899"/>
                    </a:cubicBezTo>
                    <a:cubicBezTo>
                      <a:pt x="138733" y="138899"/>
                      <a:pt x="126429" y="114690"/>
                      <a:pt x="114523" y="112706"/>
                    </a:cubicBezTo>
                    <a:cubicBezTo>
                      <a:pt x="102617" y="110722"/>
                      <a:pt x="96664" y="122628"/>
                      <a:pt x="85948" y="126993"/>
                    </a:cubicBezTo>
                    <a:cubicBezTo>
                      <a:pt x="75232" y="131358"/>
                      <a:pt x="64516" y="142868"/>
                      <a:pt x="50229" y="138899"/>
                    </a:cubicBezTo>
                    <a:cubicBezTo>
                      <a:pt x="35942" y="134930"/>
                      <a:pt x="3001" y="124612"/>
                      <a:pt x="223" y="103181"/>
                    </a:cubicBezTo>
                    <a:cubicBezTo>
                      <a:pt x="-2555" y="81750"/>
                      <a:pt x="21258" y="25790"/>
                      <a:pt x="33561" y="10312"/>
                    </a:cubicBezTo>
                    <a:cubicBezTo>
                      <a:pt x="45864" y="-5166"/>
                      <a:pt x="69279" y="-1594"/>
                      <a:pt x="74042" y="10312"/>
                    </a:cubicBezTo>
                    <a:cubicBezTo>
                      <a:pt x="78804" y="22218"/>
                      <a:pt x="65311" y="60715"/>
                      <a:pt x="62136" y="81749"/>
                    </a:cubicBezTo>
                    <a:cubicBezTo>
                      <a:pt x="58961" y="102783"/>
                      <a:pt x="41498" y="113500"/>
                      <a:pt x="54992" y="136518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83" name="Szabadkézi sokszög 82">
                <a:hlinkClick r:id="rId2" action="ppaction://hlinksldjump"/>
              </p:cNvPr>
              <p:cNvSpPr/>
              <p:nvPr/>
            </p:nvSpPr>
            <p:spPr>
              <a:xfrm>
                <a:off x="2195626" y="2530587"/>
                <a:ext cx="94645" cy="90688"/>
              </a:xfrm>
              <a:custGeom>
                <a:avLst/>
                <a:gdLst>
                  <a:gd name="connsiteX0" fmla="*/ 76414 w 79131"/>
                  <a:gd name="connsiteY0" fmla="*/ 86157 h 86757"/>
                  <a:gd name="connsiteX1" fmla="*/ 62126 w 79131"/>
                  <a:gd name="connsiteY1" fmla="*/ 36150 h 86757"/>
                  <a:gd name="connsiteX2" fmla="*/ 62126 w 79131"/>
                  <a:gd name="connsiteY2" fmla="*/ 26625 h 86757"/>
                  <a:gd name="connsiteX3" fmla="*/ 66889 w 79131"/>
                  <a:gd name="connsiteY3" fmla="*/ 432 h 86757"/>
                  <a:gd name="connsiteX4" fmla="*/ 52601 w 79131"/>
                  <a:gd name="connsiteY4" fmla="*/ 12338 h 86757"/>
                  <a:gd name="connsiteX5" fmla="*/ 31170 w 79131"/>
                  <a:gd name="connsiteY5" fmla="*/ 38532 h 86757"/>
                  <a:gd name="connsiteX6" fmla="*/ 214 w 79131"/>
                  <a:gd name="connsiteY6" fmla="*/ 62344 h 86757"/>
                  <a:gd name="connsiteX7" fmla="*/ 76414 w 79131"/>
                  <a:gd name="connsiteY7" fmla="*/ 86157 h 86757"/>
                  <a:gd name="connsiteX0" fmla="*/ 93001 w 96775"/>
                  <a:gd name="connsiteY0" fmla="*/ 86157 h 88575"/>
                  <a:gd name="connsiteX1" fmla="*/ 78713 w 96775"/>
                  <a:gd name="connsiteY1" fmla="*/ 36150 h 88575"/>
                  <a:gd name="connsiteX2" fmla="*/ 78713 w 96775"/>
                  <a:gd name="connsiteY2" fmla="*/ 26625 h 88575"/>
                  <a:gd name="connsiteX3" fmla="*/ 83476 w 96775"/>
                  <a:gd name="connsiteY3" fmla="*/ 432 h 88575"/>
                  <a:gd name="connsiteX4" fmla="*/ 69188 w 96775"/>
                  <a:gd name="connsiteY4" fmla="*/ 12338 h 88575"/>
                  <a:gd name="connsiteX5" fmla="*/ 47757 w 96775"/>
                  <a:gd name="connsiteY5" fmla="*/ 38532 h 88575"/>
                  <a:gd name="connsiteX6" fmla="*/ 132 w 96775"/>
                  <a:gd name="connsiteY6" fmla="*/ 76632 h 88575"/>
                  <a:gd name="connsiteX7" fmla="*/ 93001 w 96775"/>
                  <a:gd name="connsiteY7" fmla="*/ 86157 h 88575"/>
                  <a:gd name="connsiteX0" fmla="*/ 88783 w 93057"/>
                  <a:gd name="connsiteY0" fmla="*/ 88538 h 90717"/>
                  <a:gd name="connsiteX1" fmla="*/ 79258 w 93057"/>
                  <a:gd name="connsiteY1" fmla="*/ 36150 h 90717"/>
                  <a:gd name="connsiteX2" fmla="*/ 79258 w 93057"/>
                  <a:gd name="connsiteY2" fmla="*/ 26625 h 90717"/>
                  <a:gd name="connsiteX3" fmla="*/ 84021 w 93057"/>
                  <a:gd name="connsiteY3" fmla="*/ 432 h 90717"/>
                  <a:gd name="connsiteX4" fmla="*/ 69733 w 93057"/>
                  <a:gd name="connsiteY4" fmla="*/ 12338 h 90717"/>
                  <a:gd name="connsiteX5" fmla="*/ 48302 w 93057"/>
                  <a:gd name="connsiteY5" fmla="*/ 38532 h 90717"/>
                  <a:gd name="connsiteX6" fmla="*/ 677 w 93057"/>
                  <a:gd name="connsiteY6" fmla="*/ 76632 h 90717"/>
                  <a:gd name="connsiteX7" fmla="*/ 88783 w 93057"/>
                  <a:gd name="connsiteY7" fmla="*/ 88538 h 90717"/>
                  <a:gd name="connsiteX0" fmla="*/ 89300 w 93574"/>
                  <a:gd name="connsiteY0" fmla="*/ 88538 h 90717"/>
                  <a:gd name="connsiteX1" fmla="*/ 79775 w 93574"/>
                  <a:gd name="connsiteY1" fmla="*/ 36150 h 90717"/>
                  <a:gd name="connsiteX2" fmla="*/ 79775 w 93574"/>
                  <a:gd name="connsiteY2" fmla="*/ 26625 h 90717"/>
                  <a:gd name="connsiteX3" fmla="*/ 84538 w 93574"/>
                  <a:gd name="connsiteY3" fmla="*/ 432 h 90717"/>
                  <a:gd name="connsiteX4" fmla="*/ 70250 w 93574"/>
                  <a:gd name="connsiteY4" fmla="*/ 12338 h 90717"/>
                  <a:gd name="connsiteX5" fmla="*/ 39294 w 93574"/>
                  <a:gd name="connsiteY5" fmla="*/ 38532 h 90717"/>
                  <a:gd name="connsiteX6" fmla="*/ 1194 w 93574"/>
                  <a:gd name="connsiteY6" fmla="*/ 76632 h 90717"/>
                  <a:gd name="connsiteX7" fmla="*/ 89300 w 93574"/>
                  <a:gd name="connsiteY7" fmla="*/ 88538 h 90717"/>
                  <a:gd name="connsiteX0" fmla="*/ 90371 w 94645"/>
                  <a:gd name="connsiteY0" fmla="*/ 88555 h 90688"/>
                  <a:gd name="connsiteX1" fmla="*/ 80846 w 94645"/>
                  <a:gd name="connsiteY1" fmla="*/ 36167 h 90688"/>
                  <a:gd name="connsiteX2" fmla="*/ 80846 w 94645"/>
                  <a:gd name="connsiteY2" fmla="*/ 26642 h 90688"/>
                  <a:gd name="connsiteX3" fmla="*/ 85609 w 94645"/>
                  <a:gd name="connsiteY3" fmla="*/ 449 h 90688"/>
                  <a:gd name="connsiteX4" fmla="*/ 71321 w 94645"/>
                  <a:gd name="connsiteY4" fmla="*/ 12355 h 90688"/>
                  <a:gd name="connsiteX5" fmla="*/ 28459 w 94645"/>
                  <a:gd name="connsiteY5" fmla="*/ 40930 h 90688"/>
                  <a:gd name="connsiteX6" fmla="*/ 2265 w 94645"/>
                  <a:gd name="connsiteY6" fmla="*/ 76649 h 90688"/>
                  <a:gd name="connsiteX7" fmla="*/ 90371 w 94645"/>
                  <a:gd name="connsiteY7" fmla="*/ 88555 h 90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45" h="90688">
                    <a:moveTo>
                      <a:pt x="90371" y="88555"/>
                    </a:moveTo>
                    <a:cubicBezTo>
                      <a:pt x="103468" y="81808"/>
                      <a:pt x="82434" y="46486"/>
                      <a:pt x="80846" y="36167"/>
                    </a:cubicBezTo>
                    <a:cubicBezTo>
                      <a:pt x="79259" y="25848"/>
                      <a:pt x="80052" y="32595"/>
                      <a:pt x="80846" y="26642"/>
                    </a:cubicBezTo>
                    <a:cubicBezTo>
                      <a:pt x="81640" y="20689"/>
                      <a:pt x="87196" y="2830"/>
                      <a:pt x="85609" y="449"/>
                    </a:cubicBezTo>
                    <a:cubicBezTo>
                      <a:pt x="84021" y="-1932"/>
                      <a:pt x="80846" y="5608"/>
                      <a:pt x="71321" y="12355"/>
                    </a:cubicBezTo>
                    <a:cubicBezTo>
                      <a:pt x="61796" y="19102"/>
                      <a:pt x="37190" y="32596"/>
                      <a:pt x="28459" y="40930"/>
                    </a:cubicBezTo>
                    <a:cubicBezTo>
                      <a:pt x="19728" y="49264"/>
                      <a:pt x="-8054" y="68712"/>
                      <a:pt x="2265" y="76649"/>
                    </a:cubicBezTo>
                    <a:cubicBezTo>
                      <a:pt x="12584" y="84586"/>
                      <a:pt x="77274" y="95302"/>
                      <a:pt x="90371" y="88555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84" name="Szabadkézi sokszög 83">
                <a:hlinkClick r:id="rId2" action="ppaction://hlinksldjump"/>
              </p:cNvPr>
              <p:cNvSpPr/>
              <p:nvPr/>
            </p:nvSpPr>
            <p:spPr>
              <a:xfrm>
                <a:off x="2129459" y="2552580"/>
                <a:ext cx="377344" cy="321663"/>
              </a:xfrm>
              <a:custGeom>
                <a:avLst/>
                <a:gdLst>
                  <a:gd name="connsiteX0" fmla="*/ 364520 w 364520"/>
                  <a:gd name="connsiteY0" fmla="*/ 292897 h 321488"/>
                  <a:gd name="connsiteX1" fmla="*/ 309751 w 364520"/>
                  <a:gd name="connsiteY1" fmla="*/ 228603 h 321488"/>
                  <a:gd name="connsiteX2" fmla="*/ 269270 w 364520"/>
                  <a:gd name="connsiteY2" fmla="*/ 240509 h 321488"/>
                  <a:gd name="connsiteX3" fmla="*/ 235933 w 364520"/>
                  <a:gd name="connsiteY3" fmla="*/ 226222 h 321488"/>
                  <a:gd name="connsiteX4" fmla="*/ 202595 w 364520"/>
                  <a:gd name="connsiteY4" fmla="*/ 250034 h 321488"/>
                  <a:gd name="connsiteX5" fmla="*/ 176401 w 364520"/>
                  <a:gd name="connsiteY5" fmla="*/ 259559 h 321488"/>
                  <a:gd name="connsiteX6" fmla="*/ 174020 w 364520"/>
                  <a:gd name="connsiteY6" fmla="*/ 242890 h 321488"/>
                  <a:gd name="connsiteX7" fmla="*/ 162114 w 364520"/>
                  <a:gd name="connsiteY7" fmla="*/ 240509 h 321488"/>
                  <a:gd name="connsiteX8" fmla="*/ 169258 w 364520"/>
                  <a:gd name="connsiteY8" fmla="*/ 192884 h 321488"/>
                  <a:gd name="connsiteX9" fmla="*/ 138301 w 364520"/>
                  <a:gd name="connsiteY9" fmla="*/ 142878 h 321488"/>
                  <a:gd name="connsiteX10" fmla="*/ 147826 w 364520"/>
                  <a:gd name="connsiteY10" fmla="*/ 104778 h 321488"/>
                  <a:gd name="connsiteX11" fmla="*/ 147826 w 364520"/>
                  <a:gd name="connsiteY11" fmla="*/ 66678 h 321488"/>
                  <a:gd name="connsiteX12" fmla="*/ 95439 w 364520"/>
                  <a:gd name="connsiteY12" fmla="*/ 66678 h 321488"/>
                  <a:gd name="connsiteX13" fmla="*/ 54958 w 364520"/>
                  <a:gd name="connsiteY13" fmla="*/ 45247 h 321488"/>
                  <a:gd name="connsiteX14" fmla="*/ 102583 w 364520"/>
                  <a:gd name="connsiteY14" fmla="*/ 3 h 321488"/>
                  <a:gd name="connsiteX15" fmla="*/ 52576 w 364520"/>
                  <a:gd name="connsiteY15" fmla="*/ 47628 h 321488"/>
                  <a:gd name="connsiteX16" fmla="*/ 9714 w 364520"/>
                  <a:gd name="connsiteY16" fmla="*/ 102397 h 321488"/>
                  <a:gd name="connsiteX17" fmla="*/ 31145 w 364520"/>
                  <a:gd name="connsiteY17" fmla="*/ 161928 h 321488"/>
                  <a:gd name="connsiteX18" fmla="*/ 24001 w 364520"/>
                  <a:gd name="connsiteY18" fmla="*/ 197647 h 321488"/>
                  <a:gd name="connsiteX19" fmla="*/ 12095 w 364520"/>
                  <a:gd name="connsiteY19" fmla="*/ 273847 h 321488"/>
                  <a:gd name="connsiteX20" fmla="*/ 2570 w 364520"/>
                  <a:gd name="connsiteY20" fmla="*/ 316709 h 321488"/>
                  <a:gd name="connsiteX21" fmla="*/ 62101 w 364520"/>
                  <a:gd name="connsiteY21" fmla="*/ 283372 h 321488"/>
                  <a:gd name="connsiteX22" fmla="*/ 102583 w 364520"/>
                  <a:gd name="connsiteY22" fmla="*/ 321472 h 321488"/>
                  <a:gd name="connsiteX23" fmla="*/ 178783 w 364520"/>
                  <a:gd name="connsiteY23" fmla="*/ 288134 h 321488"/>
                  <a:gd name="connsiteX24" fmla="*/ 257364 w 364520"/>
                  <a:gd name="connsiteY24" fmla="*/ 288134 h 321488"/>
                  <a:gd name="connsiteX25" fmla="*/ 364520 w 364520"/>
                  <a:gd name="connsiteY25" fmla="*/ 292897 h 321488"/>
                  <a:gd name="connsiteX0" fmla="*/ 366361 w 366361"/>
                  <a:gd name="connsiteY0" fmla="*/ 292897 h 321488"/>
                  <a:gd name="connsiteX1" fmla="*/ 311592 w 366361"/>
                  <a:gd name="connsiteY1" fmla="*/ 228603 h 321488"/>
                  <a:gd name="connsiteX2" fmla="*/ 271111 w 366361"/>
                  <a:gd name="connsiteY2" fmla="*/ 240509 h 321488"/>
                  <a:gd name="connsiteX3" fmla="*/ 237774 w 366361"/>
                  <a:gd name="connsiteY3" fmla="*/ 226222 h 321488"/>
                  <a:gd name="connsiteX4" fmla="*/ 204436 w 366361"/>
                  <a:gd name="connsiteY4" fmla="*/ 250034 h 321488"/>
                  <a:gd name="connsiteX5" fmla="*/ 178242 w 366361"/>
                  <a:gd name="connsiteY5" fmla="*/ 259559 h 321488"/>
                  <a:gd name="connsiteX6" fmla="*/ 175861 w 366361"/>
                  <a:gd name="connsiteY6" fmla="*/ 242890 h 321488"/>
                  <a:gd name="connsiteX7" fmla="*/ 163955 w 366361"/>
                  <a:gd name="connsiteY7" fmla="*/ 240509 h 321488"/>
                  <a:gd name="connsiteX8" fmla="*/ 171099 w 366361"/>
                  <a:gd name="connsiteY8" fmla="*/ 192884 h 321488"/>
                  <a:gd name="connsiteX9" fmla="*/ 140142 w 366361"/>
                  <a:gd name="connsiteY9" fmla="*/ 142878 h 321488"/>
                  <a:gd name="connsiteX10" fmla="*/ 149667 w 366361"/>
                  <a:gd name="connsiteY10" fmla="*/ 104778 h 321488"/>
                  <a:gd name="connsiteX11" fmla="*/ 149667 w 366361"/>
                  <a:gd name="connsiteY11" fmla="*/ 66678 h 321488"/>
                  <a:gd name="connsiteX12" fmla="*/ 97280 w 366361"/>
                  <a:gd name="connsiteY12" fmla="*/ 66678 h 321488"/>
                  <a:gd name="connsiteX13" fmla="*/ 56799 w 366361"/>
                  <a:gd name="connsiteY13" fmla="*/ 45247 h 321488"/>
                  <a:gd name="connsiteX14" fmla="*/ 104424 w 366361"/>
                  <a:gd name="connsiteY14" fmla="*/ 3 h 321488"/>
                  <a:gd name="connsiteX15" fmla="*/ 54417 w 366361"/>
                  <a:gd name="connsiteY15" fmla="*/ 47628 h 321488"/>
                  <a:gd name="connsiteX16" fmla="*/ 11555 w 366361"/>
                  <a:gd name="connsiteY16" fmla="*/ 102397 h 321488"/>
                  <a:gd name="connsiteX17" fmla="*/ 32986 w 366361"/>
                  <a:gd name="connsiteY17" fmla="*/ 161928 h 321488"/>
                  <a:gd name="connsiteX18" fmla="*/ 25842 w 366361"/>
                  <a:gd name="connsiteY18" fmla="*/ 197647 h 321488"/>
                  <a:gd name="connsiteX19" fmla="*/ 6792 w 366361"/>
                  <a:gd name="connsiteY19" fmla="*/ 273847 h 321488"/>
                  <a:gd name="connsiteX20" fmla="*/ 4411 w 366361"/>
                  <a:gd name="connsiteY20" fmla="*/ 316709 h 321488"/>
                  <a:gd name="connsiteX21" fmla="*/ 63942 w 366361"/>
                  <a:gd name="connsiteY21" fmla="*/ 283372 h 321488"/>
                  <a:gd name="connsiteX22" fmla="*/ 104424 w 366361"/>
                  <a:gd name="connsiteY22" fmla="*/ 321472 h 321488"/>
                  <a:gd name="connsiteX23" fmla="*/ 180624 w 366361"/>
                  <a:gd name="connsiteY23" fmla="*/ 288134 h 321488"/>
                  <a:gd name="connsiteX24" fmla="*/ 259205 w 366361"/>
                  <a:gd name="connsiteY24" fmla="*/ 288134 h 321488"/>
                  <a:gd name="connsiteX25" fmla="*/ 366361 w 366361"/>
                  <a:gd name="connsiteY25" fmla="*/ 292897 h 321488"/>
                  <a:gd name="connsiteX0" fmla="*/ 377304 w 377304"/>
                  <a:gd name="connsiteY0" fmla="*/ 292897 h 321488"/>
                  <a:gd name="connsiteX1" fmla="*/ 322535 w 377304"/>
                  <a:gd name="connsiteY1" fmla="*/ 228603 h 321488"/>
                  <a:gd name="connsiteX2" fmla="*/ 282054 w 377304"/>
                  <a:gd name="connsiteY2" fmla="*/ 240509 h 321488"/>
                  <a:gd name="connsiteX3" fmla="*/ 248717 w 377304"/>
                  <a:gd name="connsiteY3" fmla="*/ 226222 h 321488"/>
                  <a:gd name="connsiteX4" fmla="*/ 215379 w 377304"/>
                  <a:gd name="connsiteY4" fmla="*/ 250034 h 321488"/>
                  <a:gd name="connsiteX5" fmla="*/ 189185 w 377304"/>
                  <a:gd name="connsiteY5" fmla="*/ 259559 h 321488"/>
                  <a:gd name="connsiteX6" fmla="*/ 186804 w 377304"/>
                  <a:gd name="connsiteY6" fmla="*/ 242890 h 321488"/>
                  <a:gd name="connsiteX7" fmla="*/ 174898 w 377304"/>
                  <a:gd name="connsiteY7" fmla="*/ 240509 h 321488"/>
                  <a:gd name="connsiteX8" fmla="*/ 182042 w 377304"/>
                  <a:gd name="connsiteY8" fmla="*/ 192884 h 321488"/>
                  <a:gd name="connsiteX9" fmla="*/ 151085 w 377304"/>
                  <a:gd name="connsiteY9" fmla="*/ 142878 h 321488"/>
                  <a:gd name="connsiteX10" fmla="*/ 160610 w 377304"/>
                  <a:gd name="connsiteY10" fmla="*/ 104778 h 321488"/>
                  <a:gd name="connsiteX11" fmla="*/ 160610 w 377304"/>
                  <a:gd name="connsiteY11" fmla="*/ 66678 h 321488"/>
                  <a:gd name="connsiteX12" fmla="*/ 108223 w 377304"/>
                  <a:gd name="connsiteY12" fmla="*/ 66678 h 321488"/>
                  <a:gd name="connsiteX13" fmla="*/ 67742 w 377304"/>
                  <a:gd name="connsiteY13" fmla="*/ 45247 h 321488"/>
                  <a:gd name="connsiteX14" fmla="*/ 115367 w 377304"/>
                  <a:gd name="connsiteY14" fmla="*/ 3 h 321488"/>
                  <a:gd name="connsiteX15" fmla="*/ 65360 w 377304"/>
                  <a:gd name="connsiteY15" fmla="*/ 47628 h 321488"/>
                  <a:gd name="connsiteX16" fmla="*/ 22498 w 377304"/>
                  <a:gd name="connsiteY16" fmla="*/ 102397 h 321488"/>
                  <a:gd name="connsiteX17" fmla="*/ 43929 w 377304"/>
                  <a:gd name="connsiteY17" fmla="*/ 161928 h 321488"/>
                  <a:gd name="connsiteX18" fmla="*/ 36785 w 377304"/>
                  <a:gd name="connsiteY18" fmla="*/ 197647 h 321488"/>
                  <a:gd name="connsiteX19" fmla="*/ 1066 w 377304"/>
                  <a:gd name="connsiteY19" fmla="*/ 273847 h 321488"/>
                  <a:gd name="connsiteX20" fmla="*/ 15354 w 377304"/>
                  <a:gd name="connsiteY20" fmla="*/ 316709 h 321488"/>
                  <a:gd name="connsiteX21" fmla="*/ 74885 w 377304"/>
                  <a:gd name="connsiteY21" fmla="*/ 283372 h 321488"/>
                  <a:gd name="connsiteX22" fmla="*/ 115367 w 377304"/>
                  <a:gd name="connsiteY22" fmla="*/ 321472 h 321488"/>
                  <a:gd name="connsiteX23" fmla="*/ 191567 w 377304"/>
                  <a:gd name="connsiteY23" fmla="*/ 288134 h 321488"/>
                  <a:gd name="connsiteX24" fmla="*/ 270148 w 377304"/>
                  <a:gd name="connsiteY24" fmla="*/ 288134 h 321488"/>
                  <a:gd name="connsiteX25" fmla="*/ 377304 w 377304"/>
                  <a:gd name="connsiteY25" fmla="*/ 292897 h 321488"/>
                  <a:gd name="connsiteX0" fmla="*/ 377344 w 377344"/>
                  <a:gd name="connsiteY0" fmla="*/ 292897 h 321663"/>
                  <a:gd name="connsiteX1" fmla="*/ 322575 w 377344"/>
                  <a:gd name="connsiteY1" fmla="*/ 228603 h 321663"/>
                  <a:gd name="connsiteX2" fmla="*/ 282094 w 377344"/>
                  <a:gd name="connsiteY2" fmla="*/ 240509 h 321663"/>
                  <a:gd name="connsiteX3" fmla="*/ 248757 w 377344"/>
                  <a:gd name="connsiteY3" fmla="*/ 226222 h 321663"/>
                  <a:gd name="connsiteX4" fmla="*/ 215419 w 377344"/>
                  <a:gd name="connsiteY4" fmla="*/ 250034 h 321663"/>
                  <a:gd name="connsiteX5" fmla="*/ 189225 w 377344"/>
                  <a:gd name="connsiteY5" fmla="*/ 259559 h 321663"/>
                  <a:gd name="connsiteX6" fmla="*/ 186844 w 377344"/>
                  <a:gd name="connsiteY6" fmla="*/ 242890 h 321663"/>
                  <a:gd name="connsiteX7" fmla="*/ 174938 w 377344"/>
                  <a:gd name="connsiteY7" fmla="*/ 240509 h 321663"/>
                  <a:gd name="connsiteX8" fmla="*/ 182082 w 377344"/>
                  <a:gd name="connsiteY8" fmla="*/ 192884 h 321663"/>
                  <a:gd name="connsiteX9" fmla="*/ 151125 w 377344"/>
                  <a:gd name="connsiteY9" fmla="*/ 142878 h 321663"/>
                  <a:gd name="connsiteX10" fmla="*/ 160650 w 377344"/>
                  <a:gd name="connsiteY10" fmla="*/ 104778 h 321663"/>
                  <a:gd name="connsiteX11" fmla="*/ 160650 w 377344"/>
                  <a:gd name="connsiteY11" fmla="*/ 66678 h 321663"/>
                  <a:gd name="connsiteX12" fmla="*/ 108263 w 377344"/>
                  <a:gd name="connsiteY12" fmla="*/ 66678 h 321663"/>
                  <a:gd name="connsiteX13" fmla="*/ 67782 w 377344"/>
                  <a:gd name="connsiteY13" fmla="*/ 45247 h 321663"/>
                  <a:gd name="connsiteX14" fmla="*/ 115407 w 377344"/>
                  <a:gd name="connsiteY14" fmla="*/ 3 h 321663"/>
                  <a:gd name="connsiteX15" fmla="*/ 65400 w 377344"/>
                  <a:gd name="connsiteY15" fmla="*/ 47628 h 321663"/>
                  <a:gd name="connsiteX16" fmla="*/ 22538 w 377344"/>
                  <a:gd name="connsiteY16" fmla="*/ 102397 h 321663"/>
                  <a:gd name="connsiteX17" fmla="*/ 43969 w 377344"/>
                  <a:gd name="connsiteY17" fmla="*/ 161928 h 321663"/>
                  <a:gd name="connsiteX18" fmla="*/ 36825 w 377344"/>
                  <a:gd name="connsiteY18" fmla="*/ 197647 h 321663"/>
                  <a:gd name="connsiteX19" fmla="*/ 1106 w 377344"/>
                  <a:gd name="connsiteY19" fmla="*/ 273847 h 321663"/>
                  <a:gd name="connsiteX20" fmla="*/ 15394 w 377344"/>
                  <a:gd name="connsiteY20" fmla="*/ 316709 h 321663"/>
                  <a:gd name="connsiteX21" fmla="*/ 77307 w 377344"/>
                  <a:gd name="connsiteY21" fmla="*/ 302422 h 321663"/>
                  <a:gd name="connsiteX22" fmla="*/ 115407 w 377344"/>
                  <a:gd name="connsiteY22" fmla="*/ 321472 h 321663"/>
                  <a:gd name="connsiteX23" fmla="*/ 191607 w 377344"/>
                  <a:gd name="connsiteY23" fmla="*/ 288134 h 321663"/>
                  <a:gd name="connsiteX24" fmla="*/ 270188 w 377344"/>
                  <a:gd name="connsiteY24" fmla="*/ 288134 h 321663"/>
                  <a:gd name="connsiteX25" fmla="*/ 377344 w 377344"/>
                  <a:gd name="connsiteY25" fmla="*/ 292897 h 321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77344" h="321663">
                    <a:moveTo>
                      <a:pt x="377344" y="292897"/>
                    </a:moveTo>
                    <a:cubicBezTo>
                      <a:pt x="357897" y="265115"/>
                      <a:pt x="338450" y="237334"/>
                      <a:pt x="322575" y="228603"/>
                    </a:cubicBezTo>
                    <a:cubicBezTo>
                      <a:pt x="306700" y="219872"/>
                      <a:pt x="294397" y="240906"/>
                      <a:pt x="282094" y="240509"/>
                    </a:cubicBezTo>
                    <a:cubicBezTo>
                      <a:pt x="269791" y="240112"/>
                      <a:pt x="259869" y="224635"/>
                      <a:pt x="248757" y="226222"/>
                    </a:cubicBezTo>
                    <a:cubicBezTo>
                      <a:pt x="237645" y="227809"/>
                      <a:pt x="225341" y="244478"/>
                      <a:pt x="215419" y="250034"/>
                    </a:cubicBezTo>
                    <a:cubicBezTo>
                      <a:pt x="205497" y="255590"/>
                      <a:pt x="193987" y="260750"/>
                      <a:pt x="189225" y="259559"/>
                    </a:cubicBezTo>
                    <a:cubicBezTo>
                      <a:pt x="184463" y="258368"/>
                      <a:pt x="189225" y="246065"/>
                      <a:pt x="186844" y="242890"/>
                    </a:cubicBezTo>
                    <a:cubicBezTo>
                      <a:pt x="184463" y="239715"/>
                      <a:pt x="175732" y="248843"/>
                      <a:pt x="174938" y="240509"/>
                    </a:cubicBezTo>
                    <a:cubicBezTo>
                      <a:pt x="174144" y="232175"/>
                      <a:pt x="186051" y="209156"/>
                      <a:pt x="182082" y="192884"/>
                    </a:cubicBezTo>
                    <a:cubicBezTo>
                      <a:pt x="178113" y="176612"/>
                      <a:pt x="154697" y="157562"/>
                      <a:pt x="151125" y="142878"/>
                    </a:cubicBezTo>
                    <a:cubicBezTo>
                      <a:pt x="147553" y="128194"/>
                      <a:pt x="159063" y="117478"/>
                      <a:pt x="160650" y="104778"/>
                    </a:cubicBezTo>
                    <a:cubicBezTo>
                      <a:pt x="162237" y="92078"/>
                      <a:pt x="169381" y="73028"/>
                      <a:pt x="160650" y="66678"/>
                    </a:cubicBezTo>
                    <a:cubicBezTo>
                      <a:pt x="151919" y="60328"/>
                      <a:pt x="123741" y="70250"/>
                      <a:pt x="108263" y="66678"/>
                    </a:cubicBezTo>
                    <a:cubicBezTo>
                      <a:pt x="92785" y="63106"/>
                      <a:pt x="66591" y="56359"/>
                      <a:pt x="67782" y="45247"/>
                    </a:cubicBezTo>
                    <a:cubicBezTo>
                      <a:pt x="68973" y="34134"/>
                      <a:pt x="115804" y="-394"/>
                      <a:pt x="115407" y="3"/>
                    </a:cubicBezTo>
                    <a:cubicBezTo>
                      <a:pt x="115010" y="400"/>
                      <a:pt x="80878" y="30562"/>
                      <a:pt x="65400" y="47628"/>
                    </a:cubicBezTo>
                    <a:cubicBezTo>
                      <a:pt x="49922" y="64694"/>
                      <a:pt x="26110" y="83347"/>
                      <a:pt x="22538" y="102397"/>
                    </a:cubicBezTo>
                    <a:cubicBezTo>
                      <a:pt x="18966" y="121447"/>
                      <a:pt x="41588" y="146053"/>
                      <a:pt x="43969" y="161928"/>
                    </a:cubicBezTo>
                    <a:cubicBezTo>
                      <a:pt x="46350" y="177803"/>
                      <a:pt x="43969" y="178994"/>
                      <a:pt x="36825" y="197647"/>
                    </a:cubicBezTo>
                    <a:cubicBezTo>
                      <a:pt x="29681" y="216300"/>
                      <a:pt x="4678" y="254003"/>
                      <a:pt x="1106" y="273847"/>
                    </a:cubicBezTo>
                    <a:cubicBezTo>
                      <a:pt x="-2466" y="293691"/>
                      <a:pt x="2694" y="311947"/>
                      <a:pt x="15394" y="316709"/>
                    </a:cubicBezTo>
                    <a:cubicBezTo>
                      <a:pt x="28094" y="321472"/>
                      <a:pt x="60638" y="301628"/>
                      <a:pt x="77307" y="302422"/>
                    </a:cubicBezTo>
                    <a:cubicBezTo>
                      <a:pt x="93976" y="303216"/>
                      <a:pt x="96357" y="323853"/>
                      <a:pt x="115407" y="321472"/>
                    </a:cubicBezTo>
                    <a:cubicBezTo>
                      <a:pt x="134457" y="319091"/>
                      <a:pt x="165810" y="293690"/>
                      <a:pt x="191607" y="288134"/>
                    </a:cubicBezTo>
                    <a:cubicBezTo>
                      <a:pt x="217404" y="282578"/>
                      <a:pt x="270188" y="288134"/>
                      <a:pt x="270188" y="288134"/>
                    </a:cubicBezTo>
                    <a:lnTo>
                      <a:pt x="377344" y="292897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cxnSp>
            <p:nvCxnSpPr>
              <p:cNvPr id="85" name="Egyenes összekötő 84">
                <a:hlinkClick r:id="rId2" action="ppaction://hlinksldjump"/>
              </p:cNvPr>
              <p:cNvCxnSpPr>
                <a:stCxn id="84" idx="13"/>
                <a:endCxn id="83" idx="4"/>
              </p:cNvCxnSpPr>
              <p:nvPr/>
            </p:nvCxnSpPr>
            <p:spPr>
              <a:xfrm flipV="1">
                <a:off x="2197241" y="2542942"/>
                <a:ext cx="69706" cy="5488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Szabadkézi sokszög 80">
              <a:hlinkClick r:id="rId2" action="ppaction://hlinksldjump"/>
            </p:cNvPr>
            <p:cNvSpPr/>
            <p:nvPr/>
          </p:nvSpPr>
          <p:spPr>
            <a:xfrm>
              <a:off x="2124075" y="2619376"/>
              <a:ext cx="45719" cy="63472"/>
            </a:xfrm>
            <a:custGeom>
              <a:avLst/>
              <a:gdLst>
                <a:gd name="connsiteX0" fmla="*/ 0 w 35719"/>
                <a:gd name="connsiteY0" fmla="*/ 80963 h 80963"/>
                <a:gd name="connsiteX1" fmla="*/ 35719 w 35719"/>
                <a:gd name="connsiteY1" fmla="*/ 0 h 80963"/>
                <a:gd name="connsiteX2" fmla="*/ 0 w 35719"/>
                <a:gd name="connsiteY2" fmla="*/ 80963 h 8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9" h="80963">
                  <a:moveTo>
                    <a:pt x="0" y="80963"/>
                  </a:moveTo>
                  <a:lnTo>
                    <a:pt x="35719" y="0"/>
                  </a:lnTo>
                  <a:cubicBezTo>
                    <a:pt x="34925" y="1984"/>
                    <a:pt x="0" y="80963"/>
                    <a:pt x="0" y="80963"/>
                  </a:cubicBezTo>
                  <a:close/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86" name="Lekerekített téglalap 54">
            <a:hlinkClick r:id="rId6" action="ppaction://hlinksldjump"/>
            <a:extLst>
              <a:ext uri="{FF2B5EF4-FFF2-40B4-BE49-F238E27FC236}">
                <a16:creationId xmlns="" xmlns:a16="http://schemas.microsoft.com/office/drawing/2014/main" id="{E1CE6FA0-EDFB-9612-223E-D35222519240}"/>
              </a:ext>
            </a:extLst>
          </p:cNvPr>
          <p:cNvSpPr/>
          <p:nvPr/>
        </p:nvSpPr>
        <p:spPr>
          <a:xfrm>
            <a:off x="5239528" y="313812"/>
            <a:ext cx="1509902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  <a:latin typeface="Distant Galaxy" panose="00000400000000000000" pitchFamily="2" charset="0"/>
              </a:rPr>
              <a:t>Hubble</a:t>
            </a:r>
            <a:endParaRPr lang="hu-HU" sz="1400" dirty="0">
              <a:solidFill>
                <a:schemeClr val="tx1"/>
              </a:solidFill>
              <a:latin typeface="Distant Galaxy" panose="00000400000000000000" pitchFamily="2" charset="0"/>
            </a:endParaRPr>
          </a:p>
        </p:txBody>
      </p:sp>
      <p:grpSp>
        <p:nvGrpSpPr>
          <p:cNvPr id="38" name="Csoportba foglalás 37"/>
          <p:cNvGrpSpPr/>
          <p:nvPr/>
        </p:nvGrpSpPr>
        <p:grpSpPr>
          <a:xfrm>
            <a:off x="8712000" y="-39586"/>
            <a:ext cx="576064" cy="434430"/>
            <a:chOff x="8712000" y="-39586"/>
            <a:chExt cx="576064" cy="434430"/>
          </a:xfrm>
        </p:grpSpPr>
        <p:sp>
          <p:nvSpPr>
            <p:cNvPr id="39" name="Lekerekített téglalap 38"/>
            <p:cNvSpPr/>
            <p:nvPr/>
          </p:nvSpPr>
          <p:spPr>
            <a:xfrm>
              <a:off x="8712000" y="-39586"/>
              <a:ext cx="576064" cy="432048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b="1" dirty="0">
                  <a:sym typeface="Wingdings" panose="05000000000000000000" pitchFamily="2" charset="2"/>
                </a:rPr>
                <a:t>&lt;&gt;</a:t>
              </a:r>
              <a:endParaRPr lang="hu-HU" b="1" dirty="0"/>
            </a:p>
          </p:txBody>
        </p:sp>
        <p:sp>
          <p:nvSpPr>
            <p:cNvPr id="40" name="Lekerekített téglalap 7">
              <a:hlinkClick r:id="rId9" action="ppaction://hlinksldjump"/>
            </p:cNvPr>
            <p:cNvSpPr/>
            <p:nvPr/>
          </p:nvSpPr>
          <p:spPr>
            <a:xfrm>
              <a:off x="8712000" y="-36967"/>
              <a:ext cx="225011" cy="429430"/>
            </a:xfrm>
            <a:custGeom>
              <a:avLst/>
              <a:gdLst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73889 w 210425"/>
                <a:gd name="connsiteY2" fmla="*/ 0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92939 w 210425"/>
                <a:gd name="connsiteY2" fmla="*/ 2381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2398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2398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41460 w 210425"/>
                <a:gd name="connsiteY6" fmla="*/ 422286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425" h="429430">
                  <a:moveTo>
                    <a:pt x="0" y="34779"/>
                  </a:moveTo>
                  <a:cubicBezTo>
                    <a:pt x="26194" y="13190"/>
                    <a:pt x="22407" y="23812"/>
                    <a:pt x="39233" y="2381"/>
                  </a:cubicBezTo>
                  <a:lnTo>
                    <a:pt x="192939" y="0"/>
                  </a:lnTo>
                  <a:cubicBezTo>
                    <a:pt x="212147" y="0"/>
                    <a:pt x="208668" y="13190"/>
                    <a:pt x="208668" y="32398"/>
                  </a:cubicBezTo>
                  <a:lnTo>
                    <a:pt x="208668" y="394651"/>
                  </a:lnTo>
                  <a:cubicBezTo>
                    <a:pt x="208668" y="413859"/>
                    <a:pt x="216909" y="429430"/>
                    <a:pt x="197701" y="429430"/>
                  </a:cubicBezTo>
                  <a:lnTo>
                    <a:pt x="41460" y="422286"/>
                  </a:lnTo>
                  <a:cubicBezTo>
                    <a:pt x="24633" y="405617"/>
                    <a:pt x="35719" y="411477"/>
                    <a:pt x="0" y="385126"/>
                  </a:cubicBezTo>
                  <a:lnTo>
                    <a:pt x="0" y="3477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1" name="Lekerekített téglalap 41">
              <a:hlinkClick r:id="rId10" action="ppaction://hlinksldjump"/>
            </p:cNvPr>
            <p:cNvSpPr/>
            <p:nvPr/>
          </p:nvSpPr>
          <p:spPr>
            <a:xfrm>
              <a:off x="8932249" y="-39348"/>
              <a:ext cx="256516" cy="434192"/>
            </a:xfrm>
            <a:custGeom>
              <a:avLst/>
              <a:gdLst>
                <a:gd name="connsiteX0" fmla="*/ 0 w 252236"/>
                <a:gd name="connsiteY0" fmla="*/ 42040 h 431811"/>
                <a:gd name="connsiteX1" fmla="*/ 42040 w 252236"/>
                <a:gd name="connsiteY1" fmla="*/ 0 h 431811"/>
                <a:gd name="connsiteX2" fmla="*/ 210196 w 252236"/>
                <a:gd name="connsiteY2" fmla="*/ 0 h 431811"/>
                <a:gd name="connsiteX3" fmla="*/ 252236 w 252236"/>
                <a:gd name="connsiteY3" fmla="*/ 42040 h 431811"/>
                <a:gd name="connsiteX4" fmla="*/ 252236 w 252236"/>
                <a:gd name="connsiteY4" fmla="*/ 389771 h 431811"/>
                <a:gd name="connsiteX5" fmla="*/ 210196 w 252236"/>
                <a:gd name="connsiteY5" fmla="*/ 431811 h 431811"/>
                <a:gd name="connsiteX6" fmla="*/ 42040 w 252236"/>
                <a:gd name="connsiteY6" fmla="*/ 431811 h 431811"/>
                <a:gd name="connsiteX7" fmla="*/ 0 w 252236"/>
                <a:gd name="connsiteY7" fmla="*/ 389771 h 431811"/>
                <a:gd name="connsiteX8" fmla="*/ 0 w 252236"/>
                <a:gd name="connsiteY8" fmla="*/ 42040 h 431811"/>
                <a:gd name="connsiteX0" fmla="*/ 0 w 258172"/>
                <a:gd name="connsiteY0" fmla="*/ 42040 h 434192"/>
                <a:gd name="connsiteX1" fmla="*/ 42040 w 258172"/>
                <a:gd name="connsiteY1" fmla="*/ 0 h 434192"/>
                <a:gd name="connsiteX2" fmla="*/ 210196 w 258172"/>
                <a:gd name="connsiteY2" fmla="*/ 0 h 434192"/>
                <a:gd name="connsiteX3" fmla="*/ 252236 w 258172"/>
                <a:gd name="connsiteY3" fmla="*/ 42040 h 434192"/>
                <a:gd name="connsiteX4" fmla="*/ 252236 w 258172"/>
                <a:gd name="connsiteY4" fmla="*/ 389771 h 434192"/>
                <a:gd name="connsiteX5" fmla="*/ 245914 w 258172"/>
                <a:gd name="connsiteY5" fmla="*/ 434192 h 434192"/>
                <a:gd name="connsiteX6" fmla="*/ 42040 w 258172"/>
                <a:gd name="connsiteY6" fmla="*/ 431811 h 434192"/>
                <a:gd name="connsiteX7" fmla="*/ 0 w 258172"/>
                <a:gd name="connsiteY7" fmla="*/ 389771 h 434192"/>
                <a:gd name="connsiteX8" fmla="*/ 0 w 258172"/>
                <a:gd name="connsiteY8" fmla="*/ 42040 h 434192"/>
                <a:gd name="connsiteX0" fmla="*/ 0 w 253347"/>
                <a:gd name="connsiteY0" fmla="*/ 42040 h 434192"/>
                <a:gd name="connsiteX1" fmla="*/ 42040 w 253347"/>
                <a:gd name="connsiteY1" fmla="*/ 0 h 434192"/>
                <a:gd name="connsiteX2" fmla="*/ 210196 w 253347"/>
                <a:gd name="connsiteY2" fmla="*/ 0 h 434192"/>
                <a:gd name="connsiteX3" fmla="*/ 252236 w 253347"/>
                <a:gd name="connsiteY3" fmla="*/ 42040 h 434192"/>
                <a:gd name="connsiteX4" fmla="*/ 252236 w 253347"/>
                <a:gd name="connsiteY4" fmla="*/ 389771 h 434192"/>
                <a:gd name="connsiteX5" fmla="*/ 236389 w 253347"/>
                <a:gd name="connsiteY5" fmla="*/ 434192 h 434192"/>
                <a:gd name="connsiteX6" fmla="*/ 42040 w 253347"/>
                <a:gd name="connsiteY6" fmla="*/ 431811 h 434192"/>
                <a:gd name="connsiteX7" fmla="*/ 0 w 253347"/>
                <a:gd name="connsiteY7" fmla="*/ 389771 h 434192"/>
                <a:gd name="connsiteX8" fmla="*/ 0 w 253347"/>
                <a:gd name="connsiteY8" fmla="*/ 42040 h 434192"/>
                <a:gd name="connsiteX0" fmla="*/ 3169 w 256516"/>
                <a:gd name="connsiteY0" fmla="*/ 42040 h 434192"/>
                <a:gd name="connsiteX1" fmla="*/ 45209 w 256516"/>
                <a:gd name="connsiteY1" fmla="*/ 0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  <a:gd name="connsiteX0" fmla="*/ 3169 w 256516"/>
                <a:gd name="connsiteY0" fmla="*/ 42040 h 434192"/>
                <a:gd name="connsiteX1" fmla="*/ 14252 w 256516"/>
                <a:gd name="connsiteY1" fmla="*/ 4762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16" h="434192">
                  <a:moveTo>
                    <a:pt x="3169" y="42040"/>
                  </a:moveTo>
                  <a:cubicBezTo>
                    <a:pt x="3169" y="18822"/>
                    <a:pt x="-8966" y="4762"/>
                    <a:pt x="14252" y="4762"/>
                  </a:cubicBezTo>
                  <a:lnTo>
                    <a:pt x="213365" y="0"/>
                  </a:lnTo>
                  <a:cubicBezTo>
                    <a:pt x="236583" y="0"/>
                    <a:pt x="255405" y="18822"/>
                    <a:pt x="255405" y="42040"/>
                  </a:cubicBezTo>
                  <a:lnTo>
                    <a:pt x="255405" y="389771"/>
                  </a:lnTo>
                  <a:cubicBezTo>
                    <a:pt x="255405" y="412989"/>
                    <a:pt x="262776" y="434192"/>
                    <a:pt x="239558" y="434192"/>
                  </a:cubicBezTo>
                  <a:lnTo>
                    <a:pt x="14253" y="434192"/>
                  </a:lnTo>
                  <a:cubicBezTo>
                    <a:pt x="-8965" y="434192"/>
                    <a:pt x="3169" y="412989"/>
                    <a:pt x="3169" y="389771"/>
                  </a:cubicBezTo>
                  <a:lnTo>
                    <a:pt x="3169" y="420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62" name="Lekerekített téglalap 54">
            <a:hlinkClick r:id="rId10" action="ppaction://hlinksldjump"/>
            <a:extLst>
              <a:ext uri="{FF2B5EF4-FFF2-40B4-BE49-F238E27FC236}">
                <a16:creationId xmlns="" xmlns:a16="http://schemas.microsoft.com/office/drawing/2014/main" id="{E1CE6FA0-EDFB-9612-223E-D35222519240}"/>
              </a:ext>
            </a:extLst>
          </p:cNvPr>
          <p:cNvSpPr/>
          <p:nvPr/>
        </p:nvSpPr>
        <p:spPr>
          <a:xfrm>
            <a:off x="6823704" y="313200"/>
            <a:ext cx="1509902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Distant Galaxy" panose="00000400000000000000" pitchFamily="2" charset="0"/>
              </a:rPr>
              <a:t>hold</a:t>
            </a:r>
            <a:endParaRPr lang="hu-HU" sz="1400" dirty="0">
              <a:solidFill>
                <a:schemeClr val="bg1"/>
              </a:solidFill>
              <a:latin typeface="Distant Galaxy" panose="00000400000000000000" pitchFamily="2" charset="0"/>
            </a:endParaRPr>
          </a:p>
        </p:txBody>
      </p:sp>
      <p:grpSp>
        <p:nvGrpSpPr>
          <p:cNvPr id="63" name="Csoportba foglalás 62"/>
          <p:cNvGrpSpPr>
            <a:grpSpLocks noChangeAspect="1"/>
          </p:cNvGrpSpPr>
          <p:nvPr/>
        </p:nvGrpSpPr>
        <p:grpSpPr>
          <a:xfrm>
            <a:off x="8280000" y="756000"/>
            <a:ext cx="129600" cy="129600"/>
            <a:chOff x="782822" y="2638594"/>
            <a:chExt cx="194400" cy="194400"/>
          </a:xfrm>
        </p:grpSpPr>
        <p:sp>
          <p:nvSpPr>
            <p:cNvPr id="64" name="Ellipszis 63">
              <a:hlinkClick r:id="rId10" action="ppaction://hlinksldjump"/>
            </p:cNvPr>
            <p:cNvSpPr>
              <a:spLocks noChangeAspect="1"/>
            </p:cNvSpPr>
            <p:nvPr/>
          </p:nvSpPr>
          <p:spPr>
            <a:xfrm>
              <a:off x="782822" y="2638594"/>
              <a:ext cx="194400" cy="194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5" name="Ellipszis 64">
              <a:hlinkClick r:id="rId10" action="ppaction://hlinksldjump"/>
            </p:cNvPr>
            <p:cNvSpPr/>
            <p:nvPr/>
          </p:nvSpPr>
          <p:spPr>
            <a:xfrm>
              <a:off x="899592" y="2715766"/>
              <a:ext cx="23715" cy="24250"/>
            </a:xfrm>
            <a:prstGeom prst="ellipse">
              <a:avLst/>
            </a:prstGeom>
            <a:no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6" name="Ellipszis 65">
              <a:hlinkClick r:id="rId10" action="ppaction://hlinksldjump"/>
            </p:cNvPr>
            <p:cNvSpPr/>
            <p:nvPr/>
          </p:nvSpPr>
          <p:spPr>
            <a:xfrm>
              <a:off x="891031" y="2784200"/>
              <a:ext cx="26087" cy="26675"/>
            </a:xfrm>
            <a:prstGeom prst="ellipse">
              <a:avLst/>
            </a:prstGeom>
            <a:no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7" name="Ellipszis 66">
              <a:hlinkClick r:id="rId10" action="ppaction://hlinksldjump"/>
            </p:cNvPr>
            <p:cNvSpPr/>
            <p:nvPr/>
          </p:nvSpPr>
          <p:spPr>
            <a:xfrm>
              <a:off x="833527" y="2665091"/>
              <a:ext cx="28696" cy="29342"/>
            </a:xfrm>
            <a:prstGeom prst="ellipse">
              <a:avLst/>
            </a:prstGeom>
            <a:no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8" name="Ellipszis 67">
              <a:hlinkClick r:id="rId10" action="ppaction://hlinksldjump"/>
            </p:cNvPr>
            <p:cNvSpPr/>
            <p:nvPr/>
          </p:nvSpPr>
          <p:spPr>
            <a:xfrm>
              <a:off x="804831" y="2764034"/>
              <a:ext cx="28696" cy="29342"/>
            </a:xfrm>
            <a:prstGeom prst="ellipse">
              <a:avLst/>
            </a:prstGeom>
            <a:no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9" name="Ellipszis 68">
              <a:hlinkClick r:id="rId10" action="ppaction://hlinksldjump"/>
            </p:cNvPr>
            <p:cNvSpPr/>
            <p:nvPr/>
          </p:nvSpPr>
          <p:spPr>
            <a:xfrm>
              <a:off x="806025" y="2715766"/>
              <a:ext cx="21559" cy="20041"/>
            </a:xfrm>
            <a:prstGeom prst="ellipse">
              <a:avLst/>
            </a:prstGeom>
            <a:no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0" name="Ellipszis 69">
              <a:hlinkClick r:id="rId10" action="ppaction://hlinksldjump"/>
            </p:cNvPr>
            <p:cNvSpPr/>
            <p:nvPr/>
          </p:nvSpPr>
          <p:spPr>
            <a:xfrm>
              <a:off x="899592" y="2662806"/>
              <a:ext cx="21559" cy="20041"/>
            </a:xfrm>
            <a:prstGeom prst="ellipse">
              <a:avLst/>
            </a:prstGeom>
            <a:no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1" name="Ellipszis 70">
              <a:hlinkClick r:id="rId10" action="ppaction://hlinksldjump"/>
            </p:cNvPr>
            <p:cNvSpPr/>
            <p:nvPr/>
          </p:nvSpPr>
          <p:spPr>
            <a:xfrm>
              <a:off x="856156" y="2748685"/>
              <a:ext cx="21559" cy="20041"/>
            </a:xfrm>
            <a:prstGeom prst="ellipse">
              <a:avLst/>
            </a:prstGeom>
            <a:no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9326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hlinkClick r:id="rId2" action="ppaction://hlinksldjump"/>
          </p:cNvPr>
          <p:cNvSpPr/>
          <p:nvPr/>
        </p:nvSpPr>
        <p:spPr>
          <a:xfrm>
            <a:off x="-16934" y="-9525"/>
            <a:ext cx="9180512" cy="5164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hlinkClick r:id="rId3" action="ppaction://hlinksldjump"/>
          </p:cNvPr>
          <p:cNvSpPr/>
          <p:nvPr/>
        </p:nvSpPr>
        <p:spPr>
          <a:xfrm>
            <a:off x="4139952" y="401191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Ellipszis 19">
            <a:hlinkClick r:id="rId3" action="ppaction://hlinksldjump"/>
          </p:cNvPr>
          <p:cNvSpPr/>
          <p:nvPr/>
        </p:nvSpPr>
        <p:spPr>
          <a:xfrm>
            <a:off x="3131840" y="77155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>
            <a:hlinkClick r:id="rId3" action="ppaction://hlinksldjump"/>
          </p:cNvPr>
          <p:cNvSpPr/>
          <p:nvPr/>
        </p:nvSpPr>
        <p:spPr>
          <a:xfrm>
            <a:off x="1259632" y="264375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Ellipszis 24">
            <a:hlinkClick r:id="rId3" action="ppaction://hlinksldjump"/>
          </p:cNvPr>
          <p:cNvSpPr/>
          <p:nvPr/>
        </p:nvSpPr>
        <p:spPr>
          <a:xfrm>
            <a:off x="1619672" y="415592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Ellipszis 25">
            <a:hlinkClick r:id="rId3" action="ppaction://hlinksldjump"/>
          </p:cNvPr>
          <p:cNvSpPr/>
          <p:nvPr/>
        </p:nvSpPr>
        <p:spPr>
          <a:xfrm>
            <a:off x="539552" y="69954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Lekerekített téglalap 30">
            <a:hlinkClick r:id="rId2" action="ppaction://hlinksldjump"/>
          </p:cNvPr>
          <p:cNvSpPr/>
          <p:nvPr/>
        </p:nvSpPr>
        <p:spPr>
          <a:xfrm>
            <a:off x="179512" y="303758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hlinkClick r:id="rId2" action="ppaction://hlinksldjump"/>
          </p:cNvPr>
          <p:cNvSpPr txBox="1"/>
          <p:nvPr/>
        </p:nvSpPr>
        <p:spPr>
          <a:xfrm>
            <a:off x="827584" y="48351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Distant Galaxy" panose="00000400000000000000" pitchFamily="2" charset="0"/>
              </a:rPr>
              <a:t>Hold</a:t>
            </a:r>
          </a:p>
        </p:txBody>
      </p:sp>
      <p:sp>
        <p:nvSpPr>
          <p:cNvPr id="33" name="Szövegdoboz 32">
            <a:hlinkClick r:id="rId2" action="ppaction://hlinksldjump"/>
          </p:cNvPr>
          <p:cNvSpPr txBox="1"/>
          <p:nvPr/>
        </p:nvSpPr>
        <p:spPr>
          <a:xfrm>
            <a:off x="323528" y="1059582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Ki volt </a:t>
            </a:r>
            <a:r>
              <a:rPr lang="en-US" sz="2000" dirty="0" err="1">
                <a:solidFill>
                  <a:schemeClr val="bg1"/>
                </a:solidFill>
                <a:latin typeface="Distant Galaxy" panose="00000400000000000000" pitchFamily="2" charset="0"/>
              </a:rPr>
              <a:t>az</a:t>
            </a:r>
            <a:r>
              <a:rPr lang="en-US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Distant Galaxy" panose="00000400000000000000" pitchFamily="2" charset="0"/>
              </a:rPr>
              <a:t>els</a:t>
            </a:r>
            <a:r>
              <a:rPr lang="en-US" sz="2000" b="1" dirty="0" err="1">
                <a:solidFill>
                  <a:schemeClr val="bg1"/>
                </a:solidFill>
                <a:latin typeface="Distant Galaxy" panose="00000400000000000000" pitchFamily="2" charset="0"/>
              </a:rPr>
              <a:t>ő</a:t>
            </a:r>
            <a:r>
              <a:rPr lang="en-US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 ember a </a:t>
            </a:r>
            <a:r>
              <a:rPr lang="en-US" sz="2000" dirty="0" err="1">
                <a:solidFill>
                  <a:schemeClr val="bg1"/>
                </a:solidFill>
                <a:latin typeface="Distant Galaxy" panose="00000400000000000000" pitchFamily="2" charset="0"/>
              </a:rPr>
              <a:t>Holdon</a:t>
            </a:r>
            <a:r>
              <a:rPr lang="en-US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?</a:t>
            </a:r>
            <a:endParaRPr lang="hu-HU" sz="2000" dirty="0">
              <a:solidFill>
                <a:schemeClr val="bg1"/>
              </a:solidFill>
              <a:latin typeface="Distant Galaxy" panose="00000400000000000000" pitchFamily="2" charset="0"/>
            </a:endParaRPr>
          </a:p>
        </p:txBody>
      </p:sp>
      <p:sp>
        <p:nvSpPr>
          <p:cNvPr id="35" name="Lekerekített téglalap 34">
            <a:hlinkClick r:id="rId4" action="ppaction://hlinksldjump"/>
          </p:cNvPr>
          <p:cNvSpPr/>
          <p:nvPr/>
        </p:nvSpPr>
        <p:spPr>
          <a:xfrm>
            <a:off x="-108520" y="-39349"/>
            <a:ext cx="576064" cy="432048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ym typeface="Wingdings" panose="05000000000000000000" pitchFamily="2" charset="2"/>
              </a:rPr>
              <a:t> </a:t>
            </a:r>
            <a:endParaRPr lang="hu-HU" b="1" dirty="0"/>
          </a:p>
        </p:txBody>
      </p:sp>
      <p:sp>
        <p:nvSpPr>
          <p:cNvPr id="50" name="Lekerekített téglalap 49"/>
          <p:cNvSpPr/>
          <p:nvPr/>
        </p:nvSpPr>
        <p:spPr>
          <a:xfrm>
            <a:off x="539552" y="413776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(c) Mao Ce-tung</a:t>
            </a:r>
          </a:p>
        </p:txBody>
      </p:sp>
      <p:sp>
        <p:nvSpPr>
          <p:cNvPr id="51" name="Lekerekített téglalap 50"/>
          <p:cNvSpPr/>
          <p:nvPr/>
        </p:nvSpPr>
        <p:spPr>
          <a:xfrm>
            <a:off x="520887" y="3076698"/>
            <a:ext cx="3672408" cy="450214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(a) Neil Armstrong</a:t>
            </a:r>
          </a:p>
        </p:txBody>
      </p:sp>
      <p:sp>
        <p:nvSpPr>
          <p:cNvPr id="52" name="Lekerekített téglalap 51"/>
          <p:cNvSpPr/>
          <p:nvPr/>
        </p:nvSpPr>
        <p:spPr>
          <a:xfrm>
            <a:off x="530434" y="359770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(b) Jurij Gagarin</a:t>
            </a:r>
          </a:p>
        </p:txBody>
      </p:sp>
      <p:sp>
        <p:nvSpPr>
          <p:cNvPr id="9" name="Téglalap 8">
            <a:hlinkClick r:id="rId5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Lekerekített téglalap 29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7" name="Téglalap 46">
            <a:hlinkClick r:id="rId2" action="ppaction://hlinksldjump"/>
          </p:cNvPr>
          <p:cNvSpPr/>
          <p:nvPr/>
        </p:nvSpPr>
        <p:spPr>
          <a:xfrm>
            <a:off x="522000" y="3076697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42" name="Csoportba foglalás 41"/>
          <p:cNvGrpSpPr>
            <a:grpSpLocks noChangeAspect="1"/>
          </p:cNvGrpSpPr>
          <p:nvPr/>
        </p:nvGrpSpPr>
        <p:grpSpPr>
          <a:xfrm>
            <a:off x="4808391" y="592494"/>
            <a:ext cx="3960000" cy="3960000"/>
            <a:chOff x="782822" y="2638594"/>
            <a:chExt cx="194400" cy="194400"/>
          </a:xfrm>
        </p:grpSpPr>
        <p:sp>
          <p:nvSpPr>
            <p:cNvPr id="43" name="Ellipszis 42">
              <a:hlinkClick r:id="rId2" action="ppaction://hlinksldjump"/>
            </p:cNvPr>
            <p:cNvSpPr>
              <a:spLocks noChangeAspect="1"/>
            </p:cNvSpPr>
            <p:nvPr/>
          </p:nvSpPr>
          <p:spPr>
            <a:xfrm>
              <a:off x="782822" y="2638594"/>
              <a:ext cx="194400" cy="194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4" name="Ellipszis 43">
              <a:hlinkClick r:id="rId2" action="ppaction://hlinksldjump"/>
            </p:cNvPr>
            <p:cNvSpPr/>
            <p:nvPr/>
          </p:nvSpPr>
          <p:spPr>
            <a:xfrm>
              <a:off x="899592" y="2715766"/>
              <a:ext cx="23715" cy="24250"/>
            </a:xfrm>
            <a:prstGeom prst="ellipse">
              <a:avLst/>
            </a:prstGeom>
            <a:no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5" name="Ellipszis 44">
              <a:hlinkClick r:id="rId2" action="ppaction://hlinksldjump"/>
            </p:cNvPr>
            <p:cNvSpPr/>
            <p:nvPr/>
          </p:nvSpPr>
          <p:spPr>
            <a:xfrm>
              <a:off x="891031" y="2784200"/>
              <a:ext cx="26087" cy="26675"/>
            </a:xfrm>
            <a:prstGeom prst="ellipse">
              <a:avLst/>
            </a:prstGeom>
            <a:no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6" name="Ellipszis 45">
              <a:hlinkClick r:id="rId2" action="ppaction://hlinksldjump"/>
            </p:cNvPr>
            <p:cNvSpPr/>
            <p:nvPr/>
          </p:nvSpPr>
          <p:spPr>
            <a:xfrm>
              <a:off x="833527" y="2665091"/>
              <a:ext cx="28696" cy="29342"/>
            </a:xfrm>
            <a:prstGeom prst="ellipse">
              <a:avLst/>
            </a:prstGeom>
            <a:no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" name="Ellipszis 47">
              <a:hlinkClick r:id="rId2" action="ppaction://hlinksldjump"/>
            </p:cNvPr>
            <p:cNvSpPr/>
            <p:nvPr/>
          </p:nvSpPr>
          <p:spPr>
            <a:xfrm>
              <a:off x="804831" y="2764034"/>
              <a:ext cx="28696" cy="29342"/>
            </a:xfrm>
            <a:prstGeom prst="ellipse">
              <a:avLst/>
            </a:prstGeom>
            <a:no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9" name="Ellipszis 48">
              <a:hlinkClick r:id="rId2" action="ppaction://hlinksldjump"/>
            </p:cNvPr>
            <p:cNvSpPr/>
            <p:nvPr/>
          </p:nvSpPr>
          <p:spPr>
            <a:xfrm>
              <a:off x="806025" y="2715766"/>
              <a:ext cx="21559" cy="20041"/>
            </a:xfrm>
            <a:prstGeom prst="ellipse">
              <a:avLst/>
            </a:prstGeom>
            <a:no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0" name="Ellipszis 59">
              <a:hlinkClick r:id="rId2" action="ppaction://hlinksldjump"/>
            </p:cNvPr>
            <p:cNvSpPr/>
            <p:nvPr/>
          </p:nvSpPr>
          <p:spPr>
            <a:xfrm>
              <a:off x="899592" y="2662806"/>
              <a:ext cx="21559" cy="20041"/>
            </a:xfrm>
            <a:prstGeom prst="ellipse">
              <a:avLst/>
            </a:prstGeom>
            <a:no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1" name="Ellipszis 60">
              <a:hlinkClick r:id="rId2" action="ppaction://hlinksldjump"/>
            </p:cNvPr>
            <p:cNvSpPr/>
            <p:nvPr/>
          </p:nvSpPr>
          <p:spPr>
            <a:xfrm>
              <a:off x="856156" y="2748685"/>
              <a:ext cx="21559" cy="20041"/>
            </a:xfrm>
            <a:prstGeom prst="ellipse">
              <a:avLst/>
            </a:prstGeom>
            <a:no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38" name="Csoportba foglalás 37"/>
          <p:cNvGrpSpPr/>
          <p:nvPr/>
        </p:nvGrpSpPr>
        <p:grpSpPr>
          <a:xfrm>
            <a:off x="8712000" y="-39586"/>
            <a:ext cx="576064" cy="434430"/>
            <a:chOff x="8712000" y="-39586"/>
            <a:chExt cx="576064" cy="434430"/>
          </a:xfrm>
        </p:grpSpPr>
        <p:sp>
          <p:nvSpPr>
            <p:cNvPr id="39" name="Lekerekített téglalap 38"/>
            <p:cNvSpPr/>
            <p:nvPr/>
          </p:nvSpPr>
          <p:spPr>
            <a:xfrm>
              <a:off x="8712000" y="-39586"/>
              <a:ext cx="576064" cy="432048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b="1" dirty="0">
                  <a:sym typeface="Wingdings" panose="05000000000000000000" pitchFamily="2" charset="2"/>
                </a:rPr>
                <a:t>&lt;&gt;</a:t>
              </a:r>
              <a:endParaRPr lang="hu-HU" b="1" dirty="0"/>
            </a:p>
          </p:txBody>
        </p:sp>
        <p:sp>
          <p:nvSpPr>
            <p:cNvPr id="40" name="Lekerekített téglalap 7">
              <a:hlinkClick r:id="rId4" action="ppaction://hlinksldjump"/>
            </p:cNvPr>
            <p:cNvSpPr/>
            <p:nvPr/>
          </p:nvSpPr>
          <p:spPr>
            <a:xfrm>
              <a:off x="8712000" y="-36967"/>
              <a:ext cx="225011" cy="429430"/>
            </a:xfrm>
            <a:custGeom>
              <a:avLst/>
              <a:gdLst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73889 w 210425"/>
                <a:gd name="connsiteY2" fmla="*/ 0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92939 w 210425"/>
                <a:gd name="connsiteY2" fmla="*/ 2381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2398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2398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41460 w 210425"/>
                <a:gd name="connsiteY6" fmla="*/ 422286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425" h="429430">
                  <a:moveTo>
                    <a:pt x="0" y="34779"/>
                  </a:moveTo>
                  <a:cubicBezTo>
                    <a:pt x="26194" y="13190"/>
                    <a:pt x="22407" y="23812"/>
                    <a:pt x="39233" y="2381"/>
                  </a:cubicBezTo>
                  <a:lnTo>
                    <a:pt x="192939" y="0"/>
                  </a:lnTo>
                  <a:cubicBezTo>
                    <a:pt x="212147" y="0"/>
                    <a:pt x="208668" y="13190"/>
                    <a:pt x="208668" y="32398"/>
                  </a:cubicBezTo>
                  <a:lnTo>
                    <a:pt x="208668" y="394651"/>
                  </a:lnTo>
                  <a:cubicBezTo>
                    <a:pt x="208668" y="413859"/>
                    <a:pt x="216909" y="429430"/>
                    <a:pt x="197701" y="429430"/>
                  </a:cubicBezTo>
                  <a:lnTo>
                    <a:pt x="41460" y="422286"/>
                  </a:lnTo>
                  <a:cubicBezTo>
                    <a:pt x="24633" y="405617"/>
                    <a:pt x="35719" y="411477"/>
                    <a:pt x="0" y="385126"/>
                  </a:cubicBezTo>
                  <a:lnTo>
                    <a:pt x="0" y="3477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1" name="Lekerekített téglalap 41">
              <a:hlinkClick r:id="rId6" action="ppaction://hlinksldjump"/>
            </p:cNvPr>
            <p:cNvSpPr/>
            <p:nvPr/>
          </p:nvSpPr>
          <p:spPr>
            <a:xfrm>
              <a:off x="8932249" y="-39348"/>
              <a:ext cx="256516" cy="434192"/>
            </a:xfrm>
            <a:custGeom>
              <a:avLst/>
              <a:gdLst>
                <a:gd name="connsiteX0" fmla="*/ 0 w 252236"/>
                <a:gd name="connsiteY0" fmla="*/ 42040 h 431811"/>
                <a:gd name="connsiteX1" fmla="*/ 42040 w 252236"/>
                <a:gd name="connsiteY1" fmla="*/ 0 h 431811"/>
                <a:gd name="connsiteX2" fmla="*/ 210196 w 252236"/>
                <a:gd name="connsiteY2" fmla="*/ 0 h 431811"/>
                <a:gd name="connsiteX3" fmla="*/ 252236 w 252236"/>
                <a:gd name="connsiteY3" fmla="*/ 42040 h 431811"/>
                <a:gd name="connsiteX4" fmla="*/ 252236 w 252236"/>
                <a:gd name="connsiteY4" fmla="*/ 389771 h 431811"/>
                <a:gd name="connsiteX5" fmla="*/ 210196 w 252236"/>
                <a:gd name="connsiteY5" fmla="*/ 431811 h 431811"/>
                <a:gd name="connsiteX6" fmla="*/ 42040 w 252236"/>
                <a:gd name="connsiteY6" fmla="*/ 431811 h 431811"/>
                <a:gd name="connsiteX7" fmla="*/ 0 w 252236"/>
                <a:gd name="connsiteY7" fmla="*/ 389771 h 431811"/>
                <a:gd name="connsiteX8" fmla="*/ 0 w 252236"/>
                <a:gd name="connsiteY8" fmla="*/ 42040 h 431811"/>
                <a:gd name="connsiteX0" fmla="*/ 0 w 258172"/>
                <a:gd name="connsiteY0" fmla="*/ 42040 h 434192"/>
                <a:gd name="connsiteX1" fmla="*/ 42040 w 258172"/>
                <a:gd name="connsiteY1" fmla="*/ 0 h 434192"/>
                <a:gd name="connsiteX2" fmla="*/ 210196 w 258172"/>
                <a:gd name="connsiteY2" fmla="*/ 0 h 434192"/>
                <a:gd name="connsiteX3" fmla="*/ 252236 w 258172"/>
                <a:gd name="connsiteY3" fmla="*/ 42040 h 434192"/>
                <a:gd name="connsiteX4" fmla="*/ 252236 w 258172"/>
                <a:gd name="connsiteY4" fmla="*/ 389771 h 434192"/>
                <a:gd name="connsiteX5" fmla="*/ 245914 w 258172"/>
                <a:gd name="connsiteY5" fmla="*/ 434192 h 434192"/>
                <a:gd name="connsiteX6" fmla="*/ 42040 w 258172"/>
                <a:gd name="connsiteY6" fmla="*/ 431811 h 434192"/>
                <a:gd name="connsiteX7" fmla="*/ 0 w 258172"/>
                <a:gd name="connsiteY7" fmla="*/ 389771 h 434192"/>
                <a:gd name="connsiteX8" fmla="*/ 0 w 258172"/>
                <a:gd name="connsiteY8" fmla="*/ 42040 h 434192"/>
                <a:gd name="connsiteX0" fmla="*/ 0 w 253347"/>
                <a:gd name="connsiteY0" fmla="*/ 42040 h 434192"/>
                <a:gd name="connsiteX1" fmla="*/ 42040 w 253347"/>
                <a:gd name="connsiteY1" fmla="*/ 0 h 434192"/>
                <a:gd name="connsiteX2" fmla="*/ 210196 w 253347"/>
                <a:gd name="connsiteY2" fmla="*/ 0 h 434192"/>
                <a:gd name="connsiteX3" fmla="*/ 252236 w 253347"/>
                <a:gd name="connsiteY3" fmla="*/ 42040 h 434192"/>
                <a:gd name="connsiteX4" fmla="*/ 252236 w 253347"/>
                <a:gd name="connsiteY4" fmla="*/ 389771 h 434192"/>
                <a:gd name="connsiteX5" fmla="*/ 236389 w 253347"/>
                <a:gd name="connsiteY5" fmla="*/ 434192 h 434192"/>
                <a:gd name="connsiteX6" fmla="*/ 42040 w 253347"/>
                <a:gd name="connsiteY6" fmla="*/ 431811 h 434192"/>
                <a:gd name="connsiteX7" fmla="*/ 0 w 253347"/>
                <a:gd name="connsiteY7" fmla="*/ 389771 h 434192"/>
                <a:gd name="connsiteX8" fmla="*/ 0 w 253347"/>
                <a:gd name="connsiteY8" fmla="*/ 42040 h 434192"/>
                <a:gd name="connsiteX0" fmla="*/ 3169 w 256516"/>
                <a:gd name="connsiteY0" fmla="*/ 42040 h 434192"/>
                <a:gd name="connsiteX1" fmla="*/ 45209 w 256516"/>
                <a:gd name="connsiteY1" fmla="*/ 0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  <a:gd name="connsiteX0" fmla="*/ 3169 w 256516"/>
                <a:gd name="connsiteY0" fmla="*/ 42040 h 434192"/>
                <a:gd name="connsiteX1" fmla="*/ 14252 w 256516"/>
                <a:gd name="connsiteY1" fmla="*/ 4762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16" h="434192">
                  <a:moveTo>
                    <a:pt x="3169" y="42040"/>
                  </a:moveTo>
                  <a:cubicBezTo>
                    <a:pt x="3169" y="18822"/>
                    <a:pt x="-8966" y="4762"/>
                    <a:pt x="14252" y="4762"/>
                  </a:cubicBezTo>
                  <a:lnTo>
                    <a:pt x="213365" y="0"/>
                  </a:lnTo>
                  <a:cubicBezTo>
                    <a:pt x="236583" y="0"/>
                    <a:pt x="255405" y="18822"/>
                    <a:pt x="255405" y="42040"/>
                  </a:cubicBezTo>
                  <a:lnTo>
                    <a:pt x="255405" y="389771"/>
                  </a:lnTo>
                  <a:cubicBezTo>
                    <a:pt x="255405" y="412989"/>
                    <a:pt x="262776" y="434192"/>
                    <a:pt x="239558" y="434192"/>
                  </a:cubicBezTo>
                  <a:lnTo>
                    <a:pt x="14253" y="434192"/>
                  </a:lnTo>
                  <a:cubicBezTo>
                    <a:pt x="-8965" y="434192"/>
                    <a:pt x="3169" y="412989"/>
                    <a:pt x="3169" y="389771"/>
                  </a:cubicBezTo>
                  <a:lnTo>
                    <a:pt x="3169" y="420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293212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hlinkClick r:id="rId2" action="ppaction://hlinksldjump"/>
          </p:cNvPr>
          <p:cNvSpPr/>
          <p:nvPr/>
        </p:nvSpPr>
        <p:spPr>
          <a:xfrm>
            <a:off x="-16934" y="-9525"/>
            <a:ext cx="9180512" cy="5164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hlinkClick r:id="rId3" action="ppaction://hlinksldjump"/>
          </p:cNvPr>
          <p:cNvSpPr/>
          <p:nvPr/>
        </p:nvSpPr>
        <p:spPr>
          <a:xfrm>
            <a:off x="4139952" y="401191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Ellipszis 19">
            <a:hlinkClick r:id="rId3" action="ppaction://hlinksldjump"/>
          </p:cNvPr>
          <p:cNvSpPr/>
          <p:nvPr/>
        </p:nvSpPr>
        <p:spPr>
          <a:xfrm>
            <a:off x="3131840" y="77155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>
            <a:hlinkClick r:id="rId3" action="ppaction://hlinksldjump"/>
          </p:cNvPr>
          <p:cNvSpPr/>
          <p:nvPr/>
        </p:nvSpPr>
        <p:spPr>
          <a:xfrm>
            <a:off x="1259632" y="264375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Ellipszis 24">
            <a:hlinkClick r:id="rId3" action="ppaction://hlinksldjump"/>
          </p:cNvPr>
          <p:cNvSpPr/>
          <p:nvPr/>
        </p:nvSpPr>
        <p:spPr>
          <a:xfrm>
            <a:off x="1619672" y="4155926"/>
            <a:ext cx="72008" cy="720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Ellipszis 25">
            <a:hlinkClick r:id="rId3" action="ppaction://hlinksldjump"/>
          </p:cNvPr>
          <p:cNvSpPr/>
          <p:nvPr/>
        </p:nvSpPr>
        <p:spPr>
          <a:xfrm>
            <a:off x="539552" y="69954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Lekerekített téglalap 30">
            <a:hlinkClick r:id="rId2" action="ppaction://hlinksldjump"/>
          </p:cNvPr>
          <p:cNvSpPr/>
          <p:nvPr/>
        </p:nvSpPr>
        <p:spPr>
          <a:xfrm>
            <a:off x="179512" y="303758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hlinkClick r:id="rId2" action="ppaction://hlinksldjump"/>
          </p:cNvPr>
          <p:cNvSpPr txBox="1"/>
          <p:nvPr/>
        </p:nvSpPr>
        <p:spPr>
          <a:xfrm>
            <a:off x="827584" y="48351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latin typeface="Distant Galaxy" panose="00000400000000000000" pitchFamily="2" charset="0"/>
              </a:rPr>
              <a:t>a Hubble</a:t>
            </a:r>
          </a:p>
        </p:txBody>
      </p:sp>
      <p:sp>
        <p:nvSpPr>
          <p:cNvPr id="33" name="Szövegdoboz 32">
            <a:hlinkClick r:id="rId2" action="ppaction://hlinksldjump"/>
          </p:cNvPr>
          <p:cNvSpPr txBox="1"/>
          <p:nvPr/>
        </p:nvSpPr>
        <p:spPr>
          <a:xfrm>
            <a:off x="323528" y="1059582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Miért küldött eleinte rosszfelvételeket? </a:t>
            </a:r>
          </a:p>
        </p:txBody>
      </p:sp>
      <p:sp>
        <p:nvSpPr>
          <p:cNvPr id="35" name="Lekerekített téglalap 34">
            <a:hlinkClick r:id="rId4" action="ppaction://hlinksldjump"/>
          </p:cNvPr>
          <p:cNvSpPr/>
          <p:nvPr/>
        </p:nvSpPr>
        <p:spPr>
          <a:xfrm>
            <a:off x="-108520" y="-39349"/>
            <a:ext cx="576064" cy="432048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ym typeface="Wingdings" panose="05000000000000000000" pitchFamily="2" charset="2"/>
              </a:rPr>
              <a:t> </a:t>
            </a:r>
            <a:endParaRPr lang="hu-HU" b="1" dirty="0"/>
          </a:p>
        </p:txBody>
      </p:sp>
      <p:sp>
        <p:nvSpPr>
          <p:cNvPr id="50" name="Lekerekített téglalap 49"/>
          <p:cNvSpPr/>
          <p:nvPr/>
        </p:nvSpPr>
        <p:spPr>
          <a:xfrm>
            <a:off x="539552" y="4137760"/>
            <a:ext cx="3672408" cy="45021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(c) Rosszul volt csiszolva a tükör.</a:t>
            </a:r>
          </a:p>
        </p:txBody>
      </p:sp>
      <p:sp>
        <p:nvSpPr>
          <p:cNvPr id="51" name="Lekerekített téglalap 50"/>
          <p:cNvSpPr/>
          <p:nvPr/>
        </p:nvSpPr>
        <p:spPr>
          <a:xfrm>
            <a:off x="520887" y="3076698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(a) Egy meteorit került a lencse elé.</a:t>
            </a:r>
          </a:p>
        </p:txBody>
      </p:sp>
      <p:sp>
        <p:nvSpPr>
          <p:cNvPr id="52" name="Lekerekített téglalap 51"/>
          <p:cNvSpPr/>
          <p:nvPr/>
        </p:nvSpPr>
        <p:spPr>
          <a:xfrm>
            <a:off x="530434" y="359770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(b) Az antenna elgörbült egy meteorit miatt.</a:t>
            </a:r>
          </a:p>
        </p:txBody>
      </p:sp>
      <p:sp>
        <p:nvSpPr>
          <p:cNvPr id="9" name="Téglalap 8">
            <a:hlinkClick r:id="rId5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Lekerekített téglalap 29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7" name="Téglalap 46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38" name="Kép 37">
            <a:hlinkClick r:id="rId2" action="ppaction://hlinksldjump"/>
            <a:extLst>
              <a:ext uri="{FF2B5EF4-FFF2-40B4-BE49-F238E27FC236}">
                <a16:creationId xmlns="" xmlns:a16="http://schemas.microsoft.com/office/drawing/2014/main" id="{54B4C7F5-0C11-AF4E-D3E5-08C72DED3B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33197" y1="22101" x2="46516" y2="36698"/>
                        <a14:backgroundMark x1="46516" y1="36698" x2="44775" y2="35334"/>
                        <a14:backgroundMark x1="10656" y1="12824" x2="10553" y2="193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4248" y="1085459"/>
            <a:ext cx="3960000" cy="2974070"/>
          </a:xfrm>
          <a:prstGeom prst="rect">
            <a:avLst/>
          </a:prstGeom>
        </p:spPr>
      </p:pic>
      <p:grpSp>
        <p:nvGrpSpPr>
          <p:cNvPr id="28" name="Csoportba foglalás 27"/>
          <p:cNvGrpSpPr/>
          <p:nvPr/>
        </p:nvGrpSpPr>
        <p:grpSpPr>
          <a:xfrm>
            <a:off x="8712000" y="-39586"/>
            <a:ext cx="576064" cy="434430"/>
            <a:chOff x="8712000" y="-39586"/>
            <a:chExt cx="576064" cy="434430"/>
          </a:xfrm>
        </p:grpSpPr>
        <p:sp>
          <p:nvSpPr>
            <p:cNvPr id="29" name="Lekerekített téglalap 28"/>
            <p:cNvSpPr/>
            <p:nvPr/>
          </p:nvSpPr>
          <p:spPr>
            <a:xfrm>
              <a:off x="8712000" y="-39586"/>
              <a:ext cx="576064" cy="432048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b="1" dirty="0">
                  <a:sym typeface="Wingdings" panose="05000000000000000000" pitchFamily="2" charset="2"/>
                </a:rPr>
                <a:t>&lt;&gt;</a:t>
              </a:r>
              <a:endParaRPr lang="hu-HU" b="1" dirty="0"/>
            </a:p>
          </p:txBody>
        </p:sp>
        <p:sp>
          <p:nvSpPr>
            <p:cNvPr id="32" name="Lekerekített téglalap 7">
              <a:hlinkClick r:id="rId8" action="ppaction://hlinksldjump"/>
            </p:cNvPr>
            <p:cNvSpPr/>
            <p:nvPr/>
          </p:nvSpPr>
          <p:spPr>
            <a:xfrm>
              <a:off x="8712000" y="-36967"/>
              <a:ext cx="225011" cy="429430"/>
            </a:xfrm>
            <a:custGeom>
              <a:avLst/>
              <a:gdLst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73889 w 210425"/>
                <a:gd name="connsiteY2" fmla="*/ 0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92939 w 210425"/>
                <a:gd name="connsiteY2" fmla="*/ 2381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2398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2398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41460 w 210425"/>
                <a:gd name="connsiteY6" fmla="*/ 422286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425" h="429430">
                  <a:moveTo>
                    <a:pt x="0" y="34779"/>
                  </a:moveTo>
                  <a:cubicBezTo>
                    <a:pt x="26194" y="13190"/>
                    <a:pt x="22407" y="23812"/>
                    <a:pt x="39233" y="2381"/>
                  </a:cubicBezTo>
                  <a:lnTo>
                    <a:pt x="192939" y="0"/>
                  </a:lnTo>
                  <a:cubicBezTo>
                    <a:pt x="212147" y="0"/>
                    <a:pt x="208668" y="13190"/>
                    <a:pt x="208668" y="32398"/>
                  </a:cubicBezTo>
                  <a:lnTo>
                    <a:pt x="208668" y="394651"/>
                  </a:lnTo>
                  <a:cubicBezTo>
                    <a:pt x="208668" y="413859"/>
                    <a:pt x="216909" y="429430"/>
                    <a:pt x="197701" y="429430"/>
                  </a:cubicBezTo>
                  <a:lnTo>
                    <a:pt x="41460" y="422286"/>
                  </a:lnTo>
                  <a:cubicBezTo>
                    <a:pt x="24633" y="405617"/>
                    <a:pt x="35719" y="411477"/>
                    <a:pt x="0" y="385126"/>
                  </a:cubicBezTo>
                  <a:lnTo>
                    <a:pt x="0" y="3477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4" name="Lekerekített téglalap 41">
              <a:hlinkClick r:id="rId9" action="ppaction://hlinksldjump"/>
            </p:cNvPr>
            <p:cNvSpPr/>
            <p:nvPr/>
          </p:nvSpPr>
          <p:spPr>
            <a:xfrm>
              <a:off x="8932249" y="-39348"/>
              <a:ext cx="256516" cy="434192"/>
            </a:xfrm>
            <a:custGeom>
              <a:avLst/>
              <a:gdLst>
                <a:gd name="connsiteX0" fmla="*/ 0 w 252236"/>
                <a:gd name="connsiteY0" fmla="*/ 42040 h 431811"/>
                <a:gd name="connsiteX1" fmla="*/ 42040 w 252236"/>
                <a:gd name="connsiteY1" fmla="*/ 0 h 431811"/>
                <a:gd name="connsiteX2" fmla="*/ 210196 w 252236"/>
                <a:gd name="connsiteY2" fmla="*/ 0 h 431811"/>
                <a:gd name="connsiteX3" fmla="*/ 252236 w 252236"/>
                <a:gd name="connsiteY3" fmla="*/ 42040 h 431811"/>
                <a:gd name="connsiteX4" fmla="*/ 252236 w 252236"/>
                <a:gd name="connsiteY4" fmla="*/ 389771 h 431811"/>
                <a:gd name="connsiteX5" fmla="*/ 210196 w 252236"/>
                <a:gd name="connsiteY5" fmla="*/ 431811 h 431811"/>
                <a:gd name="connsiteX6" fmla="*/ 42040 w 252236"/>
                <a:gd name="connsiteY6" fmla="*/ 431811 h 431811"/>
                <a:gd name="connsiteX7" fmla="*/ 0 w 252236"/>
                <a:gd name="connsiteY7" fmla="*/ 389771 h 431811"/>
                <a:gd name="connsiteX8" fmla="*/ 0 w 252236"/>
                <a:gd name="connsiteY8" fmla="*/ 42040 h 431811"/>
                <a:gd name="connsiteX0" fmla="*/ 0 w 258172"/>
                <a:gd name="connsiteY0" fmla="*/ 42040 h 434192"/>
                <a:gd name="connsiteX1" fmla="*/ 42040 w 258172"/>
                <a:gd name="connsiteY1" fmla="*/ 0 h 434192"/>
                <a:gd name="connsiteX2" fmla="*/ 210196 w 258172"/>
                <a:gd name="connsiteY2" fmla="*/ 0 h 434192"/>
                <a:gd name="connsiteX3" fmla="*/ 252236 w 258172"/>
                <a:gd name="connsiteY3" fmla="*/ 42040 h 434192"/>
                <a:gd name="connsiteX4" fmla="*/ 252236 w 258172"/>
                <a:gd name="connsiteY4" fmla="*/ 389771 h 434192"/>
                <a:gd name="connsiteX5" fmla="*/ 245914 w 258172"/>
                <a:gd name="connsiteY5" fmla="*/ 434192 h 434192"/>
                <a:gd name="connsiteX6" fmla="*/ 42040 w 258172"/>
                <a:gd name="connsiteY6" fmla="*/ 431811 h 434192"/>
                <a:gd name="connsiteX7" fmla="*/ 0 w 258172"/>
                <a:gd name="connsiteY7" fmla="*/ 389771 h 434192"/>
                <a:gd name="connsiteX8" fmla="*/ 0 w 258172"/>
                <a:gd name="connsiteY8" fmla="*/ 42040 h 434192"/>
                <a:gd name="connsiteX0" fmla="*/ 0 w 253347"/>
                <a:gd name="connsiteY0" fmla="*/ 42040 h 434192"/>
                <a:gd name="connsiteX1" fmla="*/ 42040 w 253347"/>
                <a:gd name="connsiteY1" fmla="*/ 0 h 434192"/>
                <a:gd name="connsiteX2" fmla="*/ 210196 w 253347"/>
                <a:gd name="connsiteY2" fmla="*/ 0 h 434192"/>
                <a:gd name="connsiteX3" fmla="*/ 252236 w 253347"/>
                <a:gd name="connsiteY3" fmla="*/ 42040 h 434192"/>
                <a:gd name="connsiteX4" fmla="*/ 252236 w 253347"/>
                <a:gd name="connsiteY4" fmla="*/ 389771 h 434192"/>
                <a:gd name="connsiteX5" fmla="*/ 236389 w 253347"/>
                <a:gd name="connsiteY5" fmla="*/ 434192 h 434192"/>
                <a:gd name="connsiteX6" fmla="*/ 42040 w 253347"/>
                <a:gd name="connsiteY6" fmla="*/ 431811 h 434192"/>
                <a:gd name="connsiteX7" fmla="*/ 0 w 253347"/>
                <a:gd name="connsiteY7" fmla="*/ 389771 h 434192"/>
                <a:gd name="connsiteX8" fmla="*/ 0 w 253347"/>
                <a:gd name="connsiteY8" fmla="*/ 42040 h 434192"/>
                <a:gd name="connsiteX0" fmla="*/ 3169 w 256516"/>
                <a:gd name="connsiteY0" fmla="*/ 42040 h 434192"/>
                <a:gd name="connsiteX1" fmla="*/ 45209 w 256516"/>
                <a:gd name="connsiteY1" fmla="*/ 0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  <a:gd name="connsiteX0" fmla="*/ 3169 w 256516"/>
                <a:gd name="connsiteY0" fmla="*/ 42040 h 434192"/>
                <a:gd name="connsiteX1" fmla="*/ 14252 w 256516"/>
                <a:gd name="connsiteY1" fmla="*/ 4762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16" h="434192">
                  <a:moveTo>
                    <a:pt x="3169" y="42040"/>
                  </a:moveTo>
                  <a:cubicBezTo>
                    <a:pt x="3169" y="18822"/>
                    <a:pt x="-8966" y="4762"/>
                    <a:pt x="14252" y="4762"/>
                  </a:cubicBezTo>
                  <a:lnTo>
                    <a:pt x="213365" y="0"/>
                  </a:lnTo>
                  <a:cubicBezTo>
                    <a:pt x="236583" y="0"/>
                    <a:pt x="255405" y="18822"/>
                    <a:pt x="255405" y="42040"/>
                  </a:cubicBezTo>
                  <a:lnTo>
                    <a:pt x="255405" y="389771"/>
                  </a:lnTo>
                  <a:cubicBezTo>
                    <a:pt x="255405" y="412989"/>
                    <a:pt x="262776" y="434192"/>
                    <a:pt x="239558" y="434192"/>
                  </a:cubicBezTo>
                  <a:lnTo>
                    <a:pt x="14253" y="434192"/>
                  </a:lnTo>
                  <a:cubicBezTo>
                    <a:pt x="-8965" y="434192"/>
                    <a:pt x="3169" y="412989"/>
                    <a:pt x="3169" y="389771"/>
                  </a:cubicBezTo>
                  <a:lnTo>
                    <a:pt x="3169" y="420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3" name="Téglalap 2">
            <a:hlinkClick r:id="rId2" action="ppaction://hlinksldjump"/>
          </p:cNvPr>
          <p:cNvSpPr/>
          <p:nvPr/>
        </p:nvSpPr>
        <p:spPr>
          <a:xfrm>
            <a:off x="5220072" y="4486349"/>
            <a:ext cx="33123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</a:t>
            </a:r>
            <a:r>
              <a:rPr lang="en-US" sz="1200" dirty="0" smtClean="0">
                <a:solidFill>
                  <a:schemeClr val="bg1"/>
                </a:solidFill>
              </a:rPr>
              <a:t>upload.wikimedia.org/wikipedia/commons/3/3f/HST-SM4.jpeg</a:t>
            </a:r>
            <a:r>
              <a:rPr lang="hu-HU" sz="1200" dirty="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4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hlinkClick r:id="rId2" action="ppaction://hlinksldjump"/>
          </p:cNvPr>
          <p:cNvSpPr/>
          <p:nvPr/>
        </p:nvSpPr>
        <p:spPr>
          <a:xfrm>
            <a:off x="-16934" y="-9525"/>
            <a:ext cx="9180512" cy="5164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hlinkClick r:id="rId3" action="ppaction://hlinksldjump"/>
          </p:cNvPr>
          <p:cNvSpPr/>
          <p:nvPr/>
        </p:nvSpPr>
        <p:spPr>
          <a:xfrm>
            <a:off x="4139952" y="401191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Ellipszis 19">
            <a:hlinkClick r:id="rId3" action="ppaction://hlinksldjump"/>
          </p:cNvPr>
          <p:cNvSpPr/>
          <p:nvPr/>
        </p:nvSpPr>
        <p:spPr>
          <a:xfrm>
            <a:off x="3131840" y="77155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>
            <a:hlinkClick r:id="rId3" action="ppaction://hlinksldjump"/>
          </p:cNvPr>
          <p:cNvSpPr/>
          <p:nvPr/>
        </p:nvSpPr>
        <p:spPr>
          <a:xfrm>
            <a:off x="1259632" y="264375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Ellipszis 24">
            <a:hlinkClick r:id="rId3" action="ppaction://hlinksldjump"/>
          </p:cNvPr>
          <p:cNvSpPr/>
          <p:nvPr/>
        </p:nvSpPr>
        <p:spPr>
          <a:xfrm>
            <a:off x="1619672" y="415592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Ellipszis 25">
            <a:hlinkClick r:id="rId3" action="ppaction://hlinksldjump"/>
          </p:cNvPr>
          <p:cNvSpPr/>
          <p:nvPr/>
        </p:nvSpPr>
        <p:spPr>
          <a:xfrm>
            <a:off x="539552" y="69954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Lekerekített téglalap 30">
            <a:hlinkClick r:id="rId2" action="ppaction://hlinksldjump"/>
          </p:cNvPr>
          <p:cNvSpPr/>
          <p:nvPr/>
        </p:nvSpPr>
        <p:spPr>
          <a:xfrm>
            <a:off x="179512" y="303758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hlinkClick r:id="rId2" action="ppaction://hlinksldjump"/>
          </p:cNvPr>
          <p:cNvSpPr txBox="1"/>
          <p:nvPr/>
        </p:nvSpPr>
        <p:spPr>
          <a:xfrm>
            <a:off x="827584" y="48351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Distant Galaxy" panose="00000400000000000000" pitchFamily="2" charset="0"/>
              </a:rPr>
              <a:t>a Mars</a:t>
            </a:r>
          </a:p>
        </p:txBody>
      </p:sp>
      <p:sp>
        <p:nvSpPr>
          <p:cNvPr id="33" name="Szövegdoboz 32">
            <a:hlinkClick r:id="rId2" action="ppaction://hlinksldjump"/>
          </p:cNvPr>
          <p:cNvSpPr txBox="1"/>
          <p:nvPr/>
        </p:nvSpPr>
        <p:spPr>
          <a:xfrm>
            <a:off x="323528" y="1059582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Melyik elem adja különleges színét?</a:t>
            </a:r>
          </a:p>
        </p:txBody>
      </p:sp>
      <p:sp>
        <p:nvSpPr>
          <p:cNvPr id="35" name="Lekerekített téglalap 34">
            <a:hlinkClick r:id="rId4" action="ppaction://hlinksldjump"/>
          </p:cNvPr>
          <p:cNvSpPr/>
          <p:nvPr/>
        </p:nvSpPr>
        <p:spPr>
          <a:xfrm>
            <a:off x="-108520" y="-39349"/>
            <a:ext cx="576064" cy="432048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ym typeface="Wingdings" panose="05000000000000000000" pitchFamily="2" charset="2"/>
              </a:rPr>
              <a:t> </a:t>
            </a:r>
            <a:endParaRPr lang="hu-HU" b="1" dirty="0"/>
          </a:p>
        </p:txBody>
      </p:sp>
      <p:sp>
        <p:nvSpPr>
          <p:cNvPr id="50" name="Lekerekített téglalap 49"/>
          <p:cNvSpPr/>
          <p:nvPr/>
        </p:nvSpPr>
        <p:spPr>
          <a:xfrm>
            <a:off x="539552" y="413776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(c) réz</a:t>
            </a:r>
          </a:p>
        </p:txBody>
      </p:sp>
      <p:sp>
        <p:nvSpPr>
          <p:cNvPr id="51" name="Lekerekített téglalap 50"/>
          <p:cNvSpPr/>
          <p:nvPr/>
        </p:nvSpPr>
        <p:spPr>
          <a:xfrm>
            <a:off x="520887" y="3076698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(a) kobalt</a:t>
            </a:r>
          </a:p>
        </p:txBody>
      </p:sp>
      <p:sp>
        <p:nvSpPr>
          <p:cNvPr id="52" name="Lekerekített téglalap 51"/>
          <p:cNvSpPr/>
          <p:nvPr/>
        </p:nvSpPr>
        <p:spPr>
          <a:xfrm>
            <a:off x="530434" y="3597700"/>
            <a:ext cx="3672408" cy="450214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(b) vas</a:t>
            </a:r>
          </a:p>
        </p:txBody>
      </p:sp>
      <p:sp>
        <p:nvSpPr>
          <p:cNvPr id="9" name="Téglalap 8">
            <a:hlinkClick r:id="rId5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Lekerekített téglalap 29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4" name="Téglalap 33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42" name="Csoportba foglalás 41"/>
          <p:cNvGrpSpPr>
            <a:grpSpLocks noChangeAspect="1"/>
          </p:cNvGrpSpPr>
          <p:nvPr/>
        </p:nvGrpSpPr>
        <p:grpSpPr>
          <a:xfrm>
            <a:off x="4860113" y="699542"/>
            <a:ext cx="3888269" cy="3960000"/>
            <a:chOff x="2825836" y="2499742"/>
            <a:chExt cx="540000" cy="549962"/>
          </a:xfrm>
        </p:grpSpPr>
        <p:sp>
          <p:nvSpPr>
            <p:cNvPr id="60" name="Ellipszis 59">
              <a:hlinkClick r:id="rId2" action="ppaction://hlinksldjump"/>
            </p:cNvPr>
            <p:cNvSpPr>
              <a:spLocks noChangeAspect="1"/>
            </p:cNvSpPr>
            <p:nvPr/>
          </p:nvSpPr>
          <p:spPr>
            <a:xfrm>
              <a:off x="2825836" y="2499742"/>
              <a:ext cx="540000" cy="54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1" name="Ellipszis 60">
              <a:hlinkClick r:id="rId2" action="ppaction://hlinksldjump"/>
            </p:cNvPr>
            <p:cNvSpPr/>
            <p:nvPr/>
          </p:nvSpPr>
          <p:spPr>
            <a:xfrm rot="1009073">
              <a:off x="3059832" y="2504202"/>
              <a:ext cx="216024" cy="6768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2" name="Szabadkézi sokszög 61">
              <a:hlinkClick r:id="rId2" action="ppaction://hlinksldjump"/>
            </p:cNvPr>
            <p:cNvSpPr/>
            <p:nvPr/>
          </p:nvSpPr>
          <p:spPr>
            <a:xfrm>
              <a:off x="3245238" y="2600135"/>
              <a:ext cx="39785" cy="123969"/>
            </a:xfrm>
            <a:custGeom>
              <a:avLst/>
              <a:gdLst>
                <a:gd name="connsiteX0" fmla="*/ 11135 w 39785"/>
                <a:gd name="connsiteY0" fmla="*/ 123826 h 123969"/>
                <a:gd name="connsiteX1" fmla="*/ 39710 w 39785"/>
                <a:gd name="connsiteY1" fmla="*/ 28576 h 123969"/>
                <a:gd name="connsiteX2" fmla="*/ 1610 w 39785"/>
                <a:gd name="connsiteY2" fmla="*/ 4763 h 123969"/>
                <a:gd name="connsiteX3" fmla="*/ 11135 w 39785"/>
                <a:gd name="connsiteY3" fmla="*/ 123826 h 12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85" h="123969">
                  <a:moveTo>
                    <a:pt x="11135" y="123826"/>
                  </a:moveTo>
                  <a:cubicBezTo>
                    <a:pt x="17485" y="127795"/>
                    <a:pt x="41298" y="48420"/>
                    <a:pt x="39710" y="28576"/>
                  </a:cubicBezTo>
                  <a:cubicBezTo>
                    <a:pt x="38123" y="8732"/>
                    <a:pt x="6769" y="-8731"/>
                    <a:pt x="1610" y="4763"/>
                  </a:cubicBezTo>
                  <a:cubicBezTo>
                    <a:pt x="-3549" y="18257"/>
                    <a:pt x="4785" y="119857"/>
                    <a:pt x="11135" y="12382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3" name="Szabadkézi sokszög 62">
              <a:hlinkClick r:id="rId2" action="ppaction://hlinksldjump"/>
            </p:cNvPr>
            <p:cNvSpPr/>
            <p:nvPr/>
          </p:nvSpPr>
          <p:spPr>
            <a:xfrm>
              <a:off x="2830916" y="2651112"/>
              <a:ext cx="454166" cy="398592"/>
            </a:xfrm>
            <a:custGeom>
              <a:avLst/>
              <a:gdLst>
                <a:gd name="connsiteX0" fmla="*/ 4374 w 459778"/>
                <a:gd name="connsiteY0" fmla="*/ 148561 h 398806"/>
                <a:gd name="connsiteX1" fmla="*/ 128199 w 459778"/>
                <a:gd name="connsiteY1" fmla="*/ 186661 h 398806"/>
                <a:gd name="connsiteX2" fmla="*/ 187731 w 459778"/>
                <a:gd name="connsiteY2" fmla="*/ 65217 h 398806"/>
                <a:gd name="connsiteX3" fmla="*/ 237737 w 459778"/>
                <a:gd name="connsiteY3" fmla="*/ 46167 h 398806"/>
                <a:gd name="connsiteX4" fmla="*/ 237737 w 459778"/>
                <a:gd name="connsiteY4" fmla="*/ 923 h 398806"/>
                <a:gd name="connsiteX5" fmla="*/ 321081 w 459778"/>
                <a:gd name="connsiteY5" fmla="*/ 22354 h 398806"/>
                <a:gd name="connsiteX6" fmla="*/ 321081 w 459778"/>
                <a:gd name="connsiteY6" fmla="*/ 98554 h 398806"/>
                <a:gd name="connsiteX7" fmla="*/ 321081 w 459778"/>
                <a:gd name="connsiteY7" fmla="*/ 139036 h 398806"/>
                <a:gd name="connsiteX8" fmla="*/ 280599 w 459778"/>
                <a:gd name="connsiteY8" fmla="*/ 162848 h 398806"/>
                <a:gd name="connsiteX9" fmla="*/ 368706 w 459778"/>
                <a:gd name="connsiteY9" fmla="*/ 224761 h 398806"/>
                <a:gd name="connsiteX10" fmla="*/ 456812 w 459778"/>
                <a:gd name="connsiteY10" fmla="*/ 310486 h 398806"/>
                <a:gd name="connsiteX11" fmla="*/ 254406 w 459778"/>
                <a:gd name="connsiteY11" fmla="*/ 398592 h 398806"/>
                <a:gd name="connsiteX12" fmla="*/ 49618 w 459778"/>
                <a:gd name="connsiteY12" fmla="*/ 284292 h 398806"/>
                <a:gd name="connsiteX13" fmla="*/ 4374 w 459778"/>
                <a:gd name="connsiteY13" fmla="*/ 148561 h 398806"/>
                <a:gd name="connsiteX0" fmla="*/ 806 w 456210"/>
                <a:gd name="connsiteY0" fmla="*/ 148561 h 398806"/>
                <a:gd name="connsiteX1" fmla="*/ 124631 w 456210"/>
                <a:gd name="connsiteY1" fmla="*/ 186661 h 398806"/>
                <a:gd name="connsiteX2" fmla="*/ 184163 w 456210"/>
                <a:gd name="connsiteY2" fmla="*/ 65217 h 398806"/>
                <a:gd name="connsiteX3" fmla="*/ 234169 w 456210"/>
                <a:gd name="connsiteY3" fmla="*/ 46167 h 398806"/>
                <a:gd name="connsiteX4" fmla="*/ 234169 w 456210"/>
                <a:gd name="connsiteY4" fmla="*/ 923 h 398806"/>
                <a:gd name="connsiteX5" fmla="*/ 317513 w 456210"/>
                <a:gd name="connsiteY5" fmla="*/ 22354 h 398806"/>
                <a:gd name="connsiteX6" fmla="*/ 317513 w 456210"/>
                <a:gd name="connsiteY6" fmla="*/ 98554 h 398806"/>
                <a:gd name="connsiteX7" fmla="*/ 317513 w 456210"/>
                <a:gd name="connsiteY7" fmla="*/ 139036 h 398806"/>
                <a:gd name="connsiteX8" fmla="*/ 277031 w 456210"/>
                <a:gd name="connsiteY8" fmla="*/ 162848 h 398806"/>
                <a:gd name="connsiteX9" fmla="*/ 365138 w 456210"/>
                <a:gd name="connsiteY9" fmla="*/ 224761 h 398806"/>
                <a:gd name="connsiteX10" fmla="*/ 453244 w 456210"/>
                <a:gd name="connsiteY10" fmla="*/ 310486 h 398806"/>
                <a:gd name="connsiteX11" fmla="*/ 250838 w 456210"/>
                <a:gd name="connsiteY11" fmla="*/ 398592 h 398806"/>
                <a:gd name="connsiteX12" fmla="*/ 46050 w 456210"/>
                <a:gd name="connsiteY12" fmla="*/ 284292 h 398806"/>
                <a:gd name="connsiteX13" fmla="*/ 806 w 456210"/>
                <a:gd name="connsiteY13" fmla="*/ 148561 h 398806"/>
                <a:gd name="connsiteX0" fmla="*/ 390 w 455794"/>
                <a:gd name="connsiteY0" fmla="*/ 148561 h 398806"/>
                <a:gd name="connsiteX1" fmla="*/ 124215 w 455794"/>
                <a:gd name="connsiteY1" fmla="*/ 186661 h 398806"/>
                <a:gd name="connsiteX2" fmla="*/ 183747 w 455794"/>
                <a:gd name="connsiteY2" fmla="*/ 65217 h 398806"/>
                <a:gd name="connsiteX3" fmla="*/ 233753 w 455794"/>
                <a:gd name="connsiteY3" fmla="*/ 46167 h 398806"/>
                <a:gd name="connsiteX4" fmla="*/ 233753 w 455794"/>
                <a:gd name="connsiteY4" fmla="*/ 923 h 398806"/>
                <a:gd name="connsiteX5" fmla="*/ 317097 w 455794"/>
                <a:gd name="connsiteY5" fmla="*/ 22354 h 398806"/>
                <a:gd name="connsiteX6" fmla="*/ 317097 w 455794"/>
                <a:gd name="connsiteY6" fmla="*/ 98554 h 398806"/>
                <a:gd name="connsiteX7" fmla="*/ 317097 w 455794"/>
                <a:gd name="connsiteY7" fmla="*/ 139036 h 398806"/>
                <a:gd name="connsiteX8" fmla="*/ 276615 w 455794"/>
                <a:gd name="connsiteY8" fmla="*/ 162848 h 398806"/>
                <a:gd name="connsiteX9" fmla="*/ 364722 w 455794"/>
                <a:gd name="connsiteY9" fmla="*/ 224761 h 398806"/>
                <a:gd name="connsiteX10" fmla="*/ 452828 w 455794"/>
                <a:gd name="connsiteY10" fmla="*/ 310486 h 398806"/>
                <a:gd name="connsiteX11" fmla="*/ 250422 w 455794"/>
                <a:gd name="connsiteY11" fmla="*/ 398592 h 398806"/>
                <a:gd name="connsiteX12" fmla="*/ 45634 w 455794"/>
                <a:gd name="connsiteY12" fmla="*/ 284292 h 398806"/>
                <a:gd name="connsiteX13" fmla="*/ 390 w 455794"/>
                <a:gd name="connsiteY13" fmla="*/ 148561 h 398806"/>
                <a:gd name="connsiteX0" fmla="*/ 390 w 455794"/>
                <a:gd name="connsiteY0" fmla="*/ 148561 h 398806"/>
                <a:gd name="connsiteX1" fmla="*/ 124215 w 455794"/>
                <a:gd name="connsiteY1" fmla="*/ 186661 h 398806"/>
                <a:gd name="connsiteX2" fmla="*/ 183747 w 455794"/>
                <a:gd name="connsiteY2" fmla="*/ 65217 h 398806"/>
                <a:gd name="connsiteX3" fmla="*/ 233753 w 455794"/>
                <a:gd name="connsiteY3" fmla="*/ 46167 h 398806"/>
                <a:gd name="connsiteX4" fmla="*/ 233753 w 455794"/>
                <a:gd name="connsiteY4" fmla="*/ 923 h 398806"/>
                <a:gd name="connsiteX5" fmla="*/ 317097 w 455794"/>
                <a:gd name="connsiteY5" fmla="*/ 22354 h 398806"/>
                <a:gd name="connsiteX6" fmla="*/ 317097 w 455794"/>
                <a:gd name="connsiteY6" fmla="*/ 98554 h 398806"/>
                <a:gd name="connsiteX7" fmla="*/ 317097 w 455794"/>
                <a:gd name="connsiteY7" fmla="*/ 139036 h 398806"/>
                <a:gd name="connsiteX8" fmla="*/ 276615 w 455794"/>
                <a:gd name="connsiteY8" fmla="*/ 162848 h 398806"/>
                <a:gd name="connsiteX9" fmla="*/ 364722 w 455794"/>
                <a:gd name="connsiteY9" fmla="*/ 224761 h 398806"/>
                <a:gd name="connsiteX10" fmla="*/ 452828 w 455794"/>
                <a:gd name="connsiteY10" fmla="*/ 310486 h 398806"/>
                <a:gd name="connsiteX11" fmla="*/ 250422 w 455794"/>
                <a:gd name="connsiteY11" fmla="*/ 398592 h 398806"/>
                <a:gd name="connsiteX12" fmla="*/ 45634 w 455794"/>
                <a:gd name="connsiteY12" fmla="*/ 284292 h 398806"/>
                <a:gd name="connsiteX13" fmla="*/ 390 w 455794"/>
                <a:gd name="connsiteY13" fmla="*/ 148561 h 398806"/>
                <a:gd name="connsiteX0" fmla="*/ 390 w 455794"/>
                <a:gd name="connsiteY0" fmla="*/ 148561 h 398806"/>
                <a:gd name="connsiteX1" fmla="*/ 124215 w 455794"/>
                <a:gd name="connsiteY1" fmla="*/ 186661 h 398806"/>
                <a:gd name="connsiteX2" fmla="*/ 183747 w 455794"/>
                <a:gd name="connsiteY2" fmla="*/ 65217 h 398806"/>
                <a:gd name="connsiteX3" fmla="*/ 233753 w 455794"/>
                <a:gd name="connsiteY3" fmla="*/ 46167 h 398806"/>
                <a:gd name="connsiteX4" fmla="*/ 233753 w 455794"/>
                <a:gd name="connsiteY4" fmla="*/ 923 h 398806"/>
                <a:gd name="connsiteX5" fmla="*/ 317097 w 455794"/>
                <a:gd name="connsiteY5" fmla="*/ 22354 h 398806"/>
                <a:gd name="connsiteX6" fmla="*/ 317097 w 455794"/>
                <a:gd name="connsiteY6" fmla="*/ 98554 h 398806"/>
                <a:gd name="connsiteX7" fmla="*/ 317097 w 455794"/>
                <a:gd name="connsiteY7" fmla="*/ 139036 h 398806"/>
                <a:gd name="connsiteX8" fmla="*/ 276615 w 455794"/>
                <a:gd name="connsiteY8" fmla="*/ 162848 h 398806"/>
                <a:gd name="connsiteX9" fmla="*/ 364722 w 455794"/>
                <a:gd name="connsiteY9" fmla="*/ 224761 h 398806"/>
                <a:gd name="connsiteX10" fmla="*/ 452828 w 455794"/>
                <a:gd name="connsiteY10" fmla="*/ 310486 h 398806"/>
                <a:gd name="connsiteX11" fmla="*/ 250422 w 455794"/>
                <a:gd name="connsiteY11" fmla="*/ 398592 h 398806"/>
                <a:gd name="connsiteX12" fmla="*/ 45634 w 455794"/>
                <a:gd name="connsiteY12" fmla="*/ 284292 h 398806"/>
                <a:gd name="connsiteX13" fmla="*/ 390 w 455794"/>
                <a:gd name="connsiteY13" fmla="*/ 148561 h 398806"/>
                <a:gd name="connsiteX0" fmla="*/ 390 w 455794"/>
                <a:gd name="connsiteY0" fmla="*/ 148561 h 398592"/>
                <a:gd name="connsiteX1" fmla="*/ 124215 w 455794"/>
                <a:gd name="connsiteY1" fmla="*/ 186661 h 398592"/>
                <a:gd name="connsiteX2" fmla="*/ 183747 w 455794"/>
                <a:gd name="connsiteY2" fmla="*/ 65217 h 398592"/>
                <a:gd name="connsiteX3" fmla="*/ 233753 w 455794"/>
                <a:gd name="connsiteY3" fmla="*/ 46167 h 398592"/>
                <a:gd name="connsiteX4" fmla="*/ 233753 w 455794"/>
                <a:gd name="connsiteY4" fmla="*/ 923 h 398592"/>
                <a:gd name="connsiteX5" fmla="*/ 317097 w 455794"/>
                <a:gd name="connsiteY5" fmla="*/ 22354 h 398592"/>
                <a:gd name="connsiteX6" fmla="*/ 317097 w 455794"/>
                <a:gd name="connsiteY6" fmla="*/ 98554 h 398592"/>
                <a:gd name="connsiteX7" fmla="*/ 317097 w 455794"/>
                <a:gd name="connsiteY7" fmla="*/ 139036 h 398592"/>
                <a:gd name="connsiteX8" fmla="*/ 276615 w 455794"/>
                <a:gd name="connsiteY8" fmla="*/ 162848 h 398592"/>
                <a:gd name="connsiteX9" fmla="*/ 364722 w 455794"/>
                <a:gd name="connsiteY9" fmla="*/ 224761 h 398592"/>
                <a:gd name="connsiteX10" fmla="*/ 452828 w 455794"/>
                <a:gd name="connsiteY10" fmla="*/ 310486 h 398592"/>
                <a:gd name="connsiteX11" fmla="*/ 250422 w 455794"/>
                <a:gd name="connsiteY11" fmla="*/ 398592 h 398592"/>
                <a:gd name="connsiteX12" fmla="*/ 45634 w 455794"/>
                <a:gd name="connsiteY12" fmla="*/ 284292 h 398592"/>
                <a:gd name="connsiteX13" fmla="*/ 390 w 455794"/>
                <a:gd name="connsiteY13" fmla="*/ 148561 h 398592"/>
                <a:gd name="connsiteX0" fmla="*/ 390 w 454166"/>
                <a:gd name="connsiteY0" fmla="*/ 148561 h 398592"/>
                <a:gd name="connsiteX1" fmla="*/ 124215 w 454166"/>
                <a:gd name="connsiteY1" fmla="*/ 186661 h 398592"/>
                <a:gd name="connsiteX2" fmla="*/ 183747 w 454166"/>
                <a:gd name="connsiteY2" fmla="*/ 65217 h 398592"/>
                <a:gd name="connsiteX3" fmla="*/ 233753 w 454166"/>
                <a:gd name="connsiteY3" fmla="*/ 46167 h 398592"/>
                <a:gd name="connsiteX4" fmla="*/ 233753 w 454166"/>
                <a:gd name="connsiteY4" fmla="*/ 923 h 398592"/>
                <a:gd name="connsiteX5" fmla="*/ 317097 w 454166"/>
                <a:gd name="connsiteY5" fmla="*/ 22354 h 398592"/>
                <a:gd name="connsiteX6" fmla="*/ 317097 w 454166"/>
                <a:gd name="connsiteY6" fmla="*/ 98554 h 398592"/>
                <a:gd name="connsiteX7" fmla="*/ 317097 w 454166"/>
                <a:gd name="connsiteY7" fmla="*/ 139036 h 398592"/>
                <a:gd name="connsiteX8" fmla="*/ 276615 w 454166"/>
                <a:gd name="connsiteY8" fmla="*/ 162848 h 398592"/>
                <a:gd name="connsiteX9" fmla="*/ 364722 w 454166"/>
                <a:gd name="connsiteY9" fmla="*/ 224761 h 398592"/>
                <a:gd name="connsiteX10" fmla="*/ 452828 w 454166"/>
                <a:gd name="connsiteY10" fmla="*/ 310486 h 398592"/>
                <a:gd name="connsiteX11" fmla="*/ 250422 w 454166"/>
                <a:gd name="connsiteY11" fmla="*/ 398592 h 398592"/>
                <a:gd name="connsiteX12" fmla="*/ 45634 w 454166"/>
                <a:gd name="connsiteY12" fmla="*/ 284292 h 398592"/>
                <a:gd name="connsiteX13" fmla="*/ 390 w 454166"/>
                <a:gd name="connsiteY13" fmla="*/ 148561 h 39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4166" h="398592">
                  <a:moveTo>
                    <a:pt x="390" y="148561"/>
                  </a:moveTo>
                  <a:cubicBezTo>
                    <a:pt x="3962" y="120383"/>
                    <a:pt x="93656" y="200552"/>
                    <a:pt x="124215" y="186661"/>
                  </a:cubicBezTo>
                  <a:cubicBezTo>
                    <a:pt x="154774" y="172770"/>
                    <a:pt x="165491" y="88633"/>
                    <a:pt x="183747" y="65217"/>
                  </a:cubicBezTo>
                  <a:cubicBezTo>
                    <a:pt x="202003" y="41801"/>
                    <a:pt x="225419" y="56883"/>
                    <a:pt x="233753" y="46167"/>
                  </a:cubicBezTo>
                  <a:cubicBezTo>
                    <a:pt x="242087" y="35451"/>
                    <a:pt x="219862" y="4892"/>
                    <a:pt x="233753" y="923"/>
                  </a:cubicBezTo>
                  <a:cubicBezTo>
                    <a:pt x="247644" y="-3046"/>
                    <a:pt x="303206" y="6082"/>
                    <a:pt x="317097" y="22354"/>
                  </a:cubicBezTo>
                  <a:cubicBezTo>
                    <a:pt x="330988" y="38626"/>
                    <a:pt x="317097" y="98554"/>
                    <a:pt x="317097" y="98554"/>
                  </a:cubicBezTo>
                  <a:cubicBezTo>
                    <a:pt x="317097" y="118001"/>
                    <a:pt x="323844" y="128320"/>
                    <a:pt x="317097" y="139036"/>
                  </a:cubicBezTo>
                  <a:cubicBezTo>
                    <a:pt x="310350" y="149752"/>
                    <a:pt x="268678" y="148561"/>
                    <a:pt x="276615" y="162848"/>
                  </a:cubicBezTo>
                  <a:cubicBezTo>
                    <a:pt x="284552" y="177135"/>
                    <a:pt x="335353" y="200155"/>
                    <a:pt x="364722" y="224761"/>
                  </a:cubicBezTo>
                  <a:cubicBezTo>
                    <a:pt x="394091" y="249367"/>
                    <a:pt x="464734" y="274371"/>
                    <a:pt x="452828" y="310486"/>
                  </a:cubicBezTo>
                  <a:cubicBezTo>
                    <a:pt x="440922" y="346601"/>
                    <a:pt x="323051" y="388670"/>
                    <a:pt x="250422" y="398592"/>
                  </a:cubicBezTo>
                  <a:cubicBezTo>
                    <a:pt x="180174" y="391844"/>
                    <a:pt x="73018" y="325170"/>
                    <a:pt x="45634" y="284292"/>
                  </a:cubicBezTo>
                  <a:cubicBezTo>
                    <a:pt x="18250" y="243414"/>
                    <a:pt x="-3182" y="176739"/>
                    <a:pt x="390" y="14856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" name="Szabadkézi sokszög 63">
              <a:hlinkClick r:id="rId5" action="ppaction://hlinksldjump"/>
            </p:cNvPr>
            <p:cNvSpPr/>
            <p:nvPr/>
          </p:nvSpPr>
          <p:spPr>
            <a:xfrm>
              <a:off x="2950368" y="2857120"/>
              <a:ext cx="208733" cy="118641"/>
            </a:xfrm>
            <a:custGeom>
              <a:avLst/>
              <a:gdLst>
                <a:gd name="connsiteX0" fmla="*/ 303 w 155988"/>
                <a:gd name="connsiteY0" fmla="*/ 19321 h 112741"/>
                <a:gd name="connsiteX1" fmla="*/ 116984 w 155988"/>
                <a:gd name="connsiteY1" fmla="*/ 5034 h 112741"/>
                <a:gd name="connsiteX2" fmla="*/ 155084 w 155988"/>
                <a:gd name="connsiteY2" fmla="*/ 83615 h 112741"/>
                <a:gd name="connsiteX3" fmla="*/ 86028 w 155988"/>
                <a:gd name="connsiteY3" fmla="*/ 112190 h 112741"/>
                <a:gd name="connsiteX4" fmla="*/ 303 w 155988"/>
                <a:gd name="connsiteY4" fmla="*/ 19321 h 112741"/>
                <a:gd name="connsiteX0" fmla="*/ 225 w 179895"/>
                <a:gd name="connsiteY0" fmla="*/ 13740 h 119602"/>
                <a:gd name="connsiteX1" fmla="*/ 140719 w 179895"/>
                <a:gd name="connsiteY1" fmla="*/ 8978 h 119602"/>
                <a:gd name="connsiteX2" fmla="*/ 178819 w 179895"/>
                <a:gd name="connsiteY2" fmla="*/ 87559 h 119602"/>
                <a:gd name="connsiteX3" fmla="*/ 109763 w 179895"/>
                <a:gd name="connsiteY3" fmla="*/ 116134 h 119602"/>
                <a:gd name="connsiteX4" fmla="*/ 225 w 179895"/>
                <a:gd name="connsiteY4" fmla="*/ 13740 h 119602"/>
                <a:gd name="connsiteX0" fmla="*/ 23 w 179127"/>
                <a:gd name="connsiteY0" fmla="*/ 18572 h 124434"/>
                <a:gd name="connsiteX1" fmla="*/ 119085 w 179127"/>
                <a:gd name="connsiteY1" fmla="*/ 6666 h 124434"/>
                <a:gd name="connsiteX2" fmla="*/ 178617 w 179127"/>
                <a:gd name="connsiteY2" fmla="*/ 92391 h 124434"/>
                <a:gd name="connsiteX3" fmla="*/ 109561 w 179127"/>
                <a:gd name="connsiteY3" fmla="*/ 120966 h 124434"/>
                <a:gd name="connsiteX4" fmla="*/ 23 w 179127"/>
                <a:gd name="connsiteY4" fmla="*/ 18572 h 124434"/>
                <a:gd name="connsiteX0" fmla="*/ 6141 w 185245"/>
                <a:gd name="connsiteY0" fmla="*/ 16941 h 97444"/>
                <a:gd name="connsiteX1" fmla="*/ 125203 w 185245"/>
                <a:gd name="connsiteY1" fmla="*/ 5035 h 97444"/>
                <a:gd name="connsiteX2" fmla="*/ 184735 w 185245"/>
                <a:gd name="connsiteY2" fmla="*/ 90760 h 97444"/>
                <a:gd name="connsiteX3" fmla="*/ 34716 w 185245"/>
                <a:gd name="connsiteY3" fmla="*/ 74092 h 97444"/>
                <a:gd name="connsiteX4" fmla="*/ 6141 w 185245"/>
                <a:gd name="connsiteY4" fmla="*/ 16941 h 97444"/>
                <a:gd name="connsiteX0" fmla="*/ 19504 w 198608"/>
                <a:gd name="connsiteY0" fmla="*/ 16941 h 117464"/>
                <a:gd name="connsiteX1" fmla="*/ 138566 w 198608"/>
                <a:gd name="connsiteY1" fmla="*/ 5035 h 117464"/>
                <a:gd name="connsiteX2" fmla="*/ 198098 w 198608"/>
                <a:gd name="connsiteY2" fmla="*/ 90760 h 117464"/>
                <a:gd name="connsiteX3" fmla="*/ 48079 w 198608"/>
                <a:gd name="connsiteY3" fmla="*/ 74092 h 117464"/>
                <a:gd name="connsiteX4" fmla="*/ 19504 w 198608"/>
                <a:gd name="connsiteY4" fmla="*/ 16941 h 117464"/>
                <a:gd name="connsiteX0" fmla="*/ 22267 w 201371"/>
                <a:gd name="connsiteY0" fmla="*/ 16941 h 111686"/>
                <a:gd name="connsiteX1" fmla="*/ 141329 w 201371"/>
                <a:gd name="connsiteY1" fmla="*/ 5035 h 111686"/>
                <a:gd name="connsiteX2" fmla="*/ 200861 w 201371"/>
                <a:gd name="connsiteY2" fmla="*/ 90760 h 111686"/>
                <a:gd name="connsiteX3" fmla="*/ 50842 w 201371"/>
                <a:gd name="connsiteY3" fmla="*/ 74092 h 111686"/>
                <a:gd name="connsiteX4" fmla="*/ 22267 w 201371"/>
                <a:gd name="connsiteY4" fmla="*/ 16941 h 111686"/>
                <a:gd name="connsiteX0" fmla="*/ 0 w 205116"/>
                <a:gd name="connsiteY0" fmla="*/ 17114 h 99658"/>
                <a:gd name="connsiteX1" fmla="*/ 119062 w 205116"/>
                <a:gd name="connsiteY1" fmla="*/ 5208 h 99658"/>
                <a:gd name="connsiteX2" fmla="*/ 204788 w 205116"/>
                <a:gd name="connsiteY2" fmla="*/ 93314 h 99658"/>
                <a:gd name="connsiteX3" fmla="*/ 28575 w 205116"/>
                <a:gd name="connsiteY3" fmla="*/ 74265 h 99658"/>
                <a:gd name="connsiteX4" fmla="*/ 0 w 205116"/>
                <a:gd name="connsiteY4" fmla="*/ 17114 h 99658"/>
                <a:gd name="connsiteX0" fmla="*/ 0 w 205116"/>
                <a:gd name="connsiteY0" fmla="*/ 12060 h 94604"/>
                <a:gd name="connsiteX1" fmla="*/ 119062 w 205116"/>
                <a:gd name="connsiteY1" fmla="*/ 154 h 94604"/>
                <a:gd name="connsiteX2" fmla="*/ 204788 w 205116"/>
                <a:gd name="connsiteY2" fmla="*/ 88260 h 94604"/>
                <a:gd name="connsiteX3" fmla="*/ 28575 w 205116"/>
                <a:gd name="connsiteY3" fmla="*/ 69211 h 94604"/>
                <a:gd name="connsiteX4" fmla="*/ 0 w 205116"/>
                <a:gd name="connsiteY4" fmla="*/ 12060 h 94604"/>
                <a:gd name="connsiteX0" fmla="*/ 0 w 205386"/>
                <a:gd name="connsiteY0" fmla="*/ 36097 h 118641"/>
                <a:gd name="connsiteX1" fmla="*/ 119062 w 205386"/>
                <a:gd name="connsiteY1" fmla="*/ 24191 h 118641"/>
                <a:gd name="connsiteX2" fmla="*/ 204788 w 205386"/>
                <a:gd name="connsiteY2" fmla="*/ 112297 h 118641"/>
                <a:gd name="connsiteX3" fmla="*/ 28575 w 205386"/>
                <a:gd name="connsiteY3" fmla="*/ 93248 h 118641"/>
                <a:gd name="connsiteX4" fmla="*/ 0 w 205386"/>
                <a:gd name="connsiteY4" fmla="*/ 36097 h 118641"/>
                <a:gd name="connsiteX0" fmla="*/ 0 w 208733"/>
                <a:gd name="connsiteY0" fmla="*/ 36097 h 118641"/>
                <a:gd name="connsiteX1" fmla="*/ 119062 w 208733"/>
                <a:gd name="connsiteY1" fmla="*/ 24191 h 118641"/>
                <a:gd name="connsiteX2" fmla="*/ 204788 w 208733"/>
                <a:gd name="connsiteY2" fmla="*/ 112297 h 118641"/>
                <a:gd name="connsiteX3" fmla="*/ 28575 w 208733"/>
                <a:gd name="connsiteY3" fmla="*/ 93248 h 118641"/>
                <a:gd name="connsiteX4" fmla="*/ 0 w 208733"/>
                <a:gd name="connsiteY4" fmla="*/ 36097 h 118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733" h="118641">
                  <a:moveTo>
                    <a:pt x="0" y="36097"/>
                  </a:moveTo>
                  <a:cubicBezTo>
                    <a:pt x="15081" y="24588"/>
                    <a:pt x="56356" y="-31371"/>
                    <a:pt x="119062" y="24191"/>
                  </a:cubicBezTo>
                  <a:cubicBezTo>
                    <a:pt x="181768" y="79753"/>
                    <a:pt x="221853" y="56338"/>
                    <a:pt x="204788" y="112297"/>
                  </a:cubicBezTo>
                  <a:cubicBezTo>
                    <a:pt x="199629" y="130156"/>
                    <a:pt x="62706" y="105948"/>
                    <a:pt x="28575" y="93248"/>
                  </a:cubicBezTo>
                  <a:cubicBezTo>
                    <a:pt x="-5556" y="80548"/>
                    <a:pt x="-15081" y="47606"/>
                    <a:pt x="0" y="360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36" name="Csoportba foglalás 35"/>
          <p:cNvGrpSpPr/>
          <p:nvPr/>
        </p:nvGrpSpPr>
        <p:grpSpPr>
          <a:xfrm>
            <a:off x="8712000" y="-39586"/>
            <a:ext cx="576064" cy="434430"/>
            <a:chOff x="8712000" y="-39586"/>
            <a:chExt cx="576064" cy="434430"/>
          </a:xfrm>
        </p:grpSpPr>
        <p:sp>
          <p:nvSpPr>
            <p:cNvPr id="37" name="Lekerekített téglalap 36"/>
            <p:cNvSpPr/>
            <p:nvPr/>
          </p:nvSpPr>
          <p:spPr>
            <a:xfrm>
              <a:off x="8712000" y="-39586"/>
              <a:ext cx="576064" cy="432048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b="1" dirty="0">
                  <a:sym typeface="Wingdings" panose="05000000000000000000" pitchFamily="2" charset="2"/>
                </a:rPr>
                <a:t>&lt;&gt;</a:t>
              </a:r>
              <a:endParaRPr lang="hu-HU" b="1" dirty="0"/>
            </a:p>
          </p:txBody>
        </p:sp>
        <p:sp>
          <p:nvSpPr>
            <p:cNvPr id="38" name="Lekerekített téglalap 7">
              <a:hlinkClick r:id="rId6" action="ppaction://hlinksldjump"/>
            </p:cNvPr>
            <p:cNvSpPr/>
            <p:nvPr/>
          </p:nvSpPr>
          <p:spPr>
            <a:xfrm>
              <a:off x="8712000" y="-36967"/>
              <a:ext cx="225011" cy="429430"/>
            </a:xfrm>
            <a:custGeom>
              <a:avLst/>
              <a:gdLst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73889 w 210425"/>
                <a:gd name="connsiteY2" fmla="*/ 0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92939 w 210425"/>
                <a:gd name="connsiteY2" fmla="*/ 2381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2398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2398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41460 w 210425"/>
                <a:gd name="connsiteY6" fmla="*/ 422286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425" h="429430">
                  <a:moveTo>
                    <a:pt x="0" y="34779"/>
                  </a:moveTo>
                  <a:cubicBezTo>
                    <a:pt x="26194" y="13190"/>
                    <a:pt x="22407" y="23812"/>
                    <a:pt x="39233" y="2381"/>
                  </a:cubicBezTo>
                  <a:lnTo>
                    <a:pt x="192939" y="0"/>
                  </a:lnTo>
                  <a:cubicBezTo>
                    <a:pt x="212147" y="0"/>
                    <a:pt x="208668" y="13190"/>
                    <a:pt x="208668" y="32398"/>
                  </a:cubicBezTo>
                  <a:lnTo>
                    <a:pt x="208668" y="394651"/>
                  </a:lnTo>
                  <a:cubicBezTo>
                    <a:pt x="208668" y="413859"/>
                    <a:pt x="216909" y="429430"/>
                    <a:pt x="197701" y="429430"/>
                  </a:cubicBezTo>
                  <a:lnTo>
                    <a:pt x="41460" y="422286"/>
                  </a:lnTo>
                  <a:cubicBezTo>
                    <a:pt x="24633" y="405617"/>
                    <a:pt x="35719" y="411477"/>
                    <a:pt x="0" y="385126"/>
                  </a:cubicBezTo>
                  <a:lnTo>
                    <a:pt x="0" y="3477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9" name="Lekerekített téglalap 41">
              <a:hlinkClick r:id="rId7" action="ppaction://hlinksldjump"/>
            </p:cNvPr>
            <p:cNvSpPr/>
            <p:nvPr/>
          </p:nvSpPr>
          <p:spPr>
            <a:xfrm>
              <a:off x="8932249" y="-39348"/>
              <a:ext cx="256516" cy="434192"/>
            </a:xfrm>
            <a:custGeom>
              <a:avLst/>
              <a:gdLst>
                <a:gd name="connsiteX0" fmla="*/ 0 w 252236"/>
                <a:gd name="connsiteY0" fmla="*/ 42040 h 431811"/>
                <a:gd name="connsiteX1" fmla="*/ 42040 w 252236"/>
                <a:gd name="connsiteY1" fmla="*/ 0 h 431811"/>
                <a:gd name="connsiteX2" fmla="*/ 210196 w 252236"/>
                <a:gd name="connsiteY2" fmla="*/ 0 h 431811"/>
                <a:gd name="connsiteX3" fmla="*/ 252236 w 252236"/>
                <a:gd name="connsiteY3" fmla="*/ 42040 h 431811"/>
                <a:gd name="connsiteX4" fmla="*/ 252236 w 252236"/>
                <a:gd name="connsiteY4" fmla="*/ 389771 h 431811"/>
                <a:gd name="connsiteX5" fmla="*/ 210196 w 252236"/>
                <a:gd name="connsiteY5" fmla="*/ 431811 h 431811"/>
                <a:gd name="connsiteX6" fmla="*/ 42040 w 252236"/>
                <a:gd name="connsiteY6" fmla="*/ 431811 h 431811"/>
                <a:gd name="connsiteX7" fmla="*/ 0 w 252236"/>
                <a:gd name="connsiteY7" fmla="*/ 389771 h 431811"/>
                <a:gd name="connsiteX8" fmla="*/ 0 w 252236"/>
                <a:gd name="connsiteY8" fmla="*/ 42040 h 431811"/>
                <a:gd name="connsiteX0" fmla="*/ 0 w 258172"/>
                <a:gd name="connsiteY0" fmla="*/ 42040 h 434192"/>
                <a:gd name="connsiteX1" fmla="*/ 42040 w 258172"/>
                <a:gd name="connsiteY1" fmla="*/ 0 h 434192"/>
                <a:gd name="connsiteX2" fmla="*/ 210196 w 258172"/>
                <a:gd name="connsiteY2" fmla="*/ 0 h 434192"/>
                <a:gd name="connsiteX3" fmla="*/ 252236 w 258172"/>
                <a:gd name="connsiteY3" fmla="*/ 42040 h 434192"/>
                <a:gd name="connsiteX4" fmla="*/ 252236 w 258172"/>
                <a:gd name="connsiteY4" fmla="*/ 389771 h 434192"/>
                <a:gd name="connsiteX5" fmla="*/ 245914 w 258172"/>
                <a:gd name="connsiteY5" fmla="*/ 434192 h 434192"/>
                <a:gd name="connsiteX6" fmla="*/ 42040 w 258172"/>
                <a:gd name="connsiteY6" fmla="*/ 431811 h 434192"/>
                <a:gd name="connsiteX7" fmla="*/ 0 w 258172"/>
                <a:gd name="connsiteY7" fmla="*/ 389771 h 434192"/>
                <a:gd name="connsiteX8" fmla="*/ 0 w 258172"/>
                <a:gd name="connsiteY8" fmla="*/ 42040 h 434192"/>
                <a:gd name="connsiteX0" fmla="*/ 0 w 253347"/>
                <a:gd name="connsiteY0" fmla="*/ 42040 h 434192"/>
                <a:gd name="connsiteX1" fmla="*/ 42040 w 253347"/>
                <a:gd name="connsiteY1" fmla="*/ 0 h 434192"/>
                <a:gd name="connsiteX2" fmla="*/ 210196 w 253347"/>
                <a:gd name="connsiteY2" fmla="*/ 0 h 434192"/>
                <a:gd name="connsiteX3" fmla="*/ 252236 w 253347"/>
                <a:gd name="connsiteY3" fmla="*/ 42040 h 434192"/>
                <a:gd name="connsiteX4" fmla="*/ 252236 w 253347"/>
                <a:gd name="connsiteY4" fmla="*/ 389771 h 434192"/>
                <a:gd name="connsiteX5" fmla="*/ 236389 w 253347"/>
                <a:gd name="connsiteY5" fmla="*/ 434192 h 434192"/>
                <a:gd name="connsiteX6" fmla="*/ 42040 w 253347"/>
                <a:gd name="connsiteY6" fmla="*/ 431811 h 434192"/>
                <a:gd name="connsiteX7" fmla="*/ 0 w 253347"/>
                <a:gd name="connsiteY7" fmla="*/ 389771 h 434192"/>
                <a:gd name="connsiteX8" fmla="*/ 0 w 253347"/>
                <a:gd name="connsiteY8" fmla="*/ 42040 h 434192"/>
                <a:gd name="connsiteX0" fmla="*/ 3169 w 256516"/>
                <a:gd name="connsiteY0" fmla="*/ 42040 h 434192"/>
                <a:gd name="connsiteX1" fmla="*/ 45209 w 256516"/>
                <a:gd name="connsiteY1" fmla="*/ 0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  <a:gd name="connsiteX0" fmla="*/ 3169 w 256516"/>
                <a:gd name="connsiteY0" fmla="*/ 42040 h 434192"/>
                <a:gd name="connsiteX1" fmla="*/ 14252 w 256516"/>
                <a:gd name="connsiteY1" fmla="*/ 4762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16" h="434192">
                  <a:moveTo>
                    <a:pt x="3169" y="42040"/>
                  </a:moveTo>
                  <a:cubicBezTo>
                    <a:pt x="3169" y="18822"/>
                    <a:pt x="-8966" y="4762"/>
                    <a:pt x="14252" y="4762"/>
                  </a:cubicBezTo>
                  <a:lnTo>
                    <a:pt x="213365" y="0"/>
                  </a:lnTo>
                  <a:cubicBezTo>
                    <a:pt x="236583" y="0"/>
                    <a:pt x="255405" y="18822"/>
                    <a:pt x="255405" y="42040"/>
                  </a:cubicBezTo>
                  <a:lnTo>
                    <a:pt x="255405" y="389771"/>
                  </a:lnTo>
                  <a:cubicBezTo>
                    <a:pt x="255405" y="412989"/>
                    <a:pt x="262776" y="434192"/>
                    <a:pt x="239558" y="434192"/>
                  </a:cubicBezTo>
                  <a:lnTo>
                    <a:pt x="14253" y="434192"/>
                  </a:lnTo>
                  <a:cubicBezTo>
                    <a:pt x="-8965" y="434192"/>
                    <a:pt x="3169" y="412989"/>
                    <a:pt x="3169" y="389771"/>
                  </a:cubicBezTo>
                  <a:lnTo>
                    <a:pt x="3169" y="420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359559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hlinkClick r:id="rId2" action="ppaction://hlinksldjump"/>
          </p:cNvPr>
          <p:cNvSpPr/>
          <p:nvPr/>
        </p:nvSpPr>
        <p:spPr>
          <a:xfrm>
            <a:off x="-16934" y="-9525"/>
            <a:ext cx="9180512" cy="5164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hlinkClick r:id="rId3" action="ppaction://hlinksldjump"/>
          </p:cNvPr>
          <p:cNvSpPr/>
          <p:nvPr/>
        </p:nvSpPr>
        <p:spPr>
          <a:xfrm>
            <a:off x="4139952" y="401191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Ellipszis 19">
            <a:hlinkClick r:id="rId3" action="ppaction://hlinksldjump"/>
          </p:cNvPr>
          <p:cNvSpPr/>
          <p:nvPr/>
        </p:nvSpPr>
        <p:spPr>
          <a:xfrm>
            <a:off x="3131840" y="77155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>
            <a:hlinkClick r:id="rId3" action="ppaction://hlinksldjump"/>
          </p:cNvPr>
          <p:cNvSpPr/>
          <p:nvPr/>
        </p:nvSpPr>
        <p:spPr>
          <a:xfrm>
            <a:off x="1259632" y="264375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Ellipszis 24">
            <a:hlinkClick r:id="rId3" action="ppaction://hlinksldjump"/>
          </p:cNvPr>
          <p:cNvSpPr/>
          <p:nvPr/>
        </p:nvSpPr>
        <p:spPr>
          <a:xfrm>
            <a:off x="1619672" y="4155926"/>
            <a:ext cx="72008" cy="7200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Ellipszis 25">
            <a:hlinkClick r:id="rId3" action="ppaction://hlinksldjump"/>
          </p:cNvPr>
          <p:cNvSpPr/>
          <p:nvPr/>
        </p:nvSpPr>
        <p:spPr>
          <a:xfrm>
            <a:off x="539552" y="69954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Lekerekített téglalap 30">
            <a:hlinkClick r:id="rId2" action="ppaction://hlinksldjump"/>
          </p:cNvPr>
          <p:cNvSpPr/>
          <p:nvPr/>
        </p:nvSpPr>
        <p:spPr>
          <a:xfrm>
            <a:off x="179512" y="303758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hlinkClick r:id="rId2" action="ppaction://hlinksldjump"/>
          </p:cNvPr>
          <p:cNvSpPr txBox="1"/>
          <p:nvPr/>
        </p:nvSpPr>
        <p:spPr>
          <a:xfrm>
            <a:off x="827584" y="48351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Distant Galaxy" panose="00000400000000000000" pitchFamily="2" charset="0"/>
              </a:rPr>
              <a:t>a Jupiter</a:t>
            </a:r>
          </a:p>
        </p:txBody>
      </p:sp>
      <p:sp>
        <p:nvSpPr>
          <p:cNvPr id="33" name="Szövegdoboz 32">
            <a:hlinkClick r:id="rId2" action="ppaction://hlinksldjump"/>
          </p:cNvPr>
          <p:cNvSpPr txBox="1"/>
          <p:nvPr/>
        </p:nvSpPr>
        <p:spPr>
          <a:xfrm>
            <a:off x="323528" y="1059582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Mi a neve a bolygó felh</a:t>
            </a:r>
            <a:r>
              <a:rPr lang="hu-HU" sz="2000" b="1" dirty="0">
                <a:solidFill>
                  <a:schemeClr val="bg1"/>
                </a:solidFill>
                <a:latin typeface="Distant Galaxy" panose="00000400000000000000" pitchFamily="2" charset="0"/>
              </a:rPr>
              <a:t>ő</a:t>
            </a:r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 örvényének?</a:t>
            </a:r>
          </a:p>
        </p:txBody>
      </p:sp>
      <p:sp>
        <p:nvSpPr>
          <p:cNvPr id="35" name="Lekerekített téglalap 34">
            <a:hlinkClick r:id="rId4" action="ppaction://hlinksldjump"/>
          </p:cNvPr>
          <p:cNvSpPr/>
          <p:nvPr/>
        </p:nvSpPr>
        <p:spPr>
          <a:xfrm>
            <a:off x="-108520" y="-39349"/>
            <a:ext cx="576064" cy="432048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ym typeface="Wingdings" panose="05000000000000000000" pitchFamily="2" charset="2"/>
              </a:rPr>
              <a:t> </a:t>
            </a:r>
            <a:endParaRPr lang="hu-HU" b="1" dirty="0"/>
          </a:p>
        </p:txBody>
      </p:sp>
      <p:sp>
        <p:nvSpPr>
          <p:cNvPr id="50" name="Lekerekített téglalap 49"/>
          <p:cNvSpPr/>
          <p:nvPr/>
        </p:nvSpPr>
        <p:spPr>
          <a:xfrm>
            <a:off x="539552" y="4137760"/>
            <a:ext cx="3672408" cy="450214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(C) Nagy Vörös Folt</a:t>
            </a:r>
          </a:p>
        </p:txBody>
      </p:sp>
      <p:sp>
        <p:nvSpPr>
          <p:cNvPr id="51" name="Lekerekített téglalap 50"/>
          <p:cNvSpPr/>
          <p:nvPr/>
        </p:nvSpPr>
        <p:spPr>
          <a:xfrm>
            <a:off x="520887" y="3076698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(a) Vörös örvény</a:t>
            </a:r>
          </a:p>
        </p:txBody>
      </p:sp>
      <p:sp>
        <p:nvSpPr>
          <p:cNvPr id="52" name="Lekerekített téglalap 51"/>
          <p:cNvSpPr/>
          <p:nvPr/>
        </p:nvSpPr>
        <p:spPr>
          <a:xfrm>
            <a:off x="530434" y="359770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(b) Vörös vihar</a:t>
            </a:r>
          </a:p>
        </p:txBody>
      </p:sp>
      <p:sp>
        <p:nvSpPr>
          <p:cNvPr id="9" name="Téglalap 8">
            <a:hlinkClick r:id="rId5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Lekerekített téglalap 29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4" name="Téglalap 33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46" name="Csoportba foglalás 45"/>
          <p:cNvGrpSpPr>
            <a:grpSpLocks noChangeAspect="1"/>
          </p:cNvGrpSpPr>
          <p:nvPr/>
        </p:nvGrpSpPr>
        <p:grpSpPr>
          <a:xfrm>
            <a:off x="4777698" y="592494"/>
            <a:ext cx="4052620" cy="3960000"/>
            <a:chOff x="4037711" y="1736472"/>
            <a:chExt cx="2218911" cy="2168199"/>
          </a:xfrm>
        </p:grpSpPr>
        <p:sp>
          <p:nvSpPr>
            <p:cNvPr id="47" name="Ellipszis 46">
              <a:hlinkClick r:id="rId2" action="ppaction://hlinksldjump"/>
            </p:cNvPr>
            <p:cNvSpPr>
              <a:spLocks noChangeAspect="1"/>
            </p:cNvSpPr>
            <p:nvPr/>
          </p:nvSpPr>
          <p:spPr>
            <a:xfrm>
              <a:off x="4067944" y="1736472"/>
              <a:ext cx="2160000" cy="216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" name="Lekerekített téglalap 65">
              <a:hlinkClick r:id="rId2" action="ppaction://hlinksldjump"/>
            </p:cNvPr>
            <p:cNvSpPr/>
            <p:nvPr/>
          </p:nvSpPr>
          <p:spPr>
            <a:xfrm rot="533507">
              <a:off x="4158251" y="2322742"/>
              <a:ext cx="2098371" cy="244286"/>
            </a:xfrm>
            <a:custGeom>
              <a:avLst/>
              <a:gdLst>
                <a:gd name="connsiteX0" fmla="*/ 0 w 2057636"/>
                <a:gd name="connsiteY0" fmla="*/ 37519 h 225107"/>
                <a:gd name="connsiteX1" fmla="*/ 37519 w 2057636"/>
                <a:gd name="connsiteY1" fmla="*/ 0 h 225107"/>
                <a:gd name="connsiteX2" fmla="*/ 2020117 w 2057636"/>
                <a:gd name="connsiteY2" fmla="*/ 0 h 225107"/>
                <a:gd name="connsiteX3" fmla="*/ 2057636 w 2057636"/>
                <a:gd name="connsiteY3" fmla="*/ 37519 h 225107"/>
                <a:gd name="connsiteX4" fmla="*/ 2057636 w 2057636"/>
                <a:gd name="connsiteY4" fmla="*/ 187588 h 225107"/>
                <a:gd name="connsiteX5" fmla="*/ 2020117 w 2057636"/>
                <a:gd name="connsiteY5" fmla="*/ 225107 h 225107"/>
                <a:gd name="connsiteX6" fmla="*/ 37519 w 2057636"/>
                <a:gd name="connsiteY6" fmla="*/ 225107 h 225107"/>
                <a:gd name="connsiteX7" fmla="*/ 0 w 2057636"/>
                <a:gd name="connsiteY7" fmla="*/ 187588 h 225107"/>
                <a:gd name="connsiteX8" fmla="*/ 0 w 2057636"/>
                <a:gd name="connsiteY8" fmla="*/ 37519 h 225107"/>
                <a:gd name="connsiteX0" fmla="*/ 0 w 2057636"/>
                <a:gd name="connsiteY0" fmla="*/ 37519 h 225107"/>
                <a:gd name="connsiteX1" fmla="*/ 37519 w 2057636"/>
                <a:gd name="connsiteY1" fmla="*/ 0 h 225107"/>
                <a:gd name="connsiteX2" fmla="*/ 2020117 w 2057636"/>
                <a:gd name="connsiteY2" fmla="*/ 0 h 225107"/>
                <a:gd name="connsiteX3" fmla="*/ 2003761 w 2057636"/>
                <a:gd name="connsiteY3" fmla="*/ 38235 h 225107"/>
                <a:gd name="connsiteX4" fmla="*/ 2057636 w 2057636"/>
                <a:gd name="connsiteY4" fmla="*/ 187588 h 225107"/>
                <a:gd name="connsiteX5" fmla="*/ 2020117 w 2057636"/>
                <a:gd name="connsiteY5" fmla="*/ 225107 h 225107"/>
                <a:gd name="connsiteX6" fmla="*/ 37519 w 2057636"/>
                <a:gd name="connsiteY6" fmla="*/ 225107 h 225107"/>
                <a:gd name="connsiteX7" fmla="*/ 0 w 2057636"/>
                <a:gd name="connsiteY7" fmla="*/ 187588 h 225107"/>
                <a:gd name="connsiteX8" fmla="*/ 0 w 2057636"/>
                <a:gd name="connsiteY8" fmla="*/ 37519 h 225107"/>
                <a:gd name="connsiteX0" fmla="*/ 0 w 2057636"/>
                <a:gd name="connsiteY0" fmla="*/ 37519 h 225107"/>
                <a:gd name="connsiteX1" fmla="*/ 37519 w 2057636"/>
                <a:gd name="connsiteY1" fmla="*/ 0 h 225107"/>
                <a:gd name="connsiteX2" fmla="*/ 1997532 w 2057636"/>
                <a:gd name="connsiteY2" fmla="*/ 3533 h 225107"/>
                <a:gd name="connsiteX3" fmla="*/ 2003761 w 2057636"/>
                <a:gd name="connsiteY3" fmla="*/ 38235 h 225107"/>
                <a:gd name="connsiteX4" fmla="*/ 2057636 w 2057636"/>
                <a:gd name="connsiteY4" fmla="*/ 187588 h 225107"/>
                <a:gd name="connsiteX5" fmla="*/ 2020117 w 2057636"/>
                <a:gd name="connsiteY5" fmla="*/ 225107 h 225107"/>
                <a:gd name="connsiteX6" fmla="*/ 37519 w 2057636"/>
                <a:gd name="connsiteY6" fmla="*/ 225107 h 225107"/>
                <a:gd name="connsiteX7" fmla="*/ 0 w 2057636"/>
                <a:gd name="connsiteY7" fmla="*/ 187588 h 225107"/>
                <a:gd name="connsiteX8" fmla="*/ 0 w 2057636"/>
                <a:gd name="connsiteY8" fmla="*/ 37519 h 225107"/>
                <a:gd name="connsiteX0" fmla="*/ 0 w 2057636"/>
                <a:gd name="connsiteY0" fmla="*/ 37519 h 225107"/>
                <a:gd name="connsiteX1" fmla="*/ 37519 w 2057636"/>
                <a:gd name="connsiteY1" fmla="*/ 0 h 225107"/>
                <a:gd name="connsiteX2" fmla="*/ 1997532 w 2057636"/>
                <a:gd name="connsiteY2" fmla="*/ 3533 h 225107"/>
                <a:gd name="connsiteX3" fmla="*/ 2030469 w 2057636"/>
                <a:gd name="connsiteY3" fmla="*/ 61051 h 225107"/>
                <a:gd name="connsiteX4" fmla="*/ 2057636 w 2057636"/>
                <a:gd name="connsiteY4" fmla="*/ 187588 h 225107"/>
                <a:gd name="connsiteX5" fmla="*/ 2020117 w 2057636"/>
                <a:gd name="connsiteY5" fmla="*/ 225107 h 225107"/>
                <a:gd name="connsiteX6" fmla="*/ 37519 w 2057636"/>
                <a:gd name="connsiteY6" fmla="*/ 225107 h 225107"/>
                <a:gd name="connsiteX7" fmla="*/ 0 w 2057636"/>
                <a:gd name="connsiteY7" fmla="*/ 187588 h 225107"/>
                <a:gd name="connsiteX8" fmla="*/ 0 w 2057636"/>
                <a:gd name="connsiteY8" fmla="*/ 37519 h 225107"/>
                <a:gd name="connsiteX0" fmla="*/ 0 w 2071231"/>
                <a:gd name="connsiteY0" fmla="*/ 37519 h 229922"/>
                <a:gd name="connsiteX1" fmla="*/ 37519 w 2071231"/>
                <a:gd name="connsiteY1" fmla="*/ 0 h 229922"/>
                <a:gd name="connsiteX2" fmla="*/ 1997532 w 2071231"/>
                <a:gd name="connsiteY2" fmla="*/ 3533 h 229922"/>
                <a:gd name="connsiteX3" fmla="*/ 2030469 w 2071231"/>
                <a:gd name="connsiteY3" fmla="*/ 61051 h 229922"/>
                <a:gd name="connsiteX4" fmla="*/ 2057636 w 2071231"/>
                <a:gd name="connsiteY4" fmla="*/ 187588 h 229922"/>
                <a:gd name="connsiteX5" fmla="*/ 2063290 w 2071231"/>
                <a:gd name="connsiteY5" fmla="*/ 229922 h 229922"/>
                <a:gd name="connsiteX6" fmla="*/ 37519 w 2071231"/>
                <a:gd name="connsiteY6" fmla="*/ 225107 h 229922"/>
                <a:gd name="connsiteX7" fmla="*/ 0 w 2071231"/>
                <a:gd name="connsiteY7" fmla="*/ 187588 h 229922"/>
                <a:gd name="connsiteX8" fmla="*/ 0 w 2071231"/>
                <a:gd name="connsiteY8" fmla="*/ 37519 h 229922"/>
                <a:gd name="connsiteX0" fmla="*/ 0 w 2076060"/>
                <a:gd name="connsiteY0" fmla="*/ 37519 h 229922"/>
                <a:gd name="connsiteX1" fmla="*/ 37519 w 2076060"/>
                <a:gd name="connsiteY1" fmla="*/ 0 h 229922"/>
                <a:gd name="connsiteX2" fmla="*/ 1997532 w 2076060"/>
                <a:gd name="connsiteY2" fmla="*/ 3533 h 229922"/>
                <a:gd name="connsiteX3" fmla="*/ 2030469 w 2076060"/>
                <a:gd name="connsiteY3" fmla="*/ 61051 h 229922"/>
                <a:gd name="connsiteX4" fmla="*/ 2057636 w 2076060"/>
                <a:gd name="connsiteY4" fmla="*/ 187588 h 229922"/>
                <a:gd name="connsiteX5" fmla="*/ 2063290 w 2076060"/>
                <a:gd name="connsiteY5" fmla="*/ 229922 h 229922"/>
                <a:gd name="connsiteX6" fmla="*/ 37519 w 2076060"/>
                <a:gd name="connsiteY6" fmla="*/ 225107 h 229922"/>
                <a:gd name="connsiteX7" fmla="*/ 0 w 2076060"/>
                <a:gd name="connsiteY7" fmla="*/ 187588 h 229922"/>
                <a:gd name="connsiteX8" fmla="*/ 0 w 2076060"/>
                <a:gd name="connsiteY8" fmla="*/ 37519 h 229922"/>
                <a:gd name="connsiteX0" fmla="*/ 0 w 2205099"/>
                <a:gd name="connsiteY0" fmla="*/ 37519 h 229922"/>
                <a:gd name="connsiteX1" fmla="*/ 37519 w 2205099"/>
                <a:gd name="connsiteY1" fmla="*/ 0 h 229922"/>
                <a:gd name="connsiteX2" fmla="*/ 1997532 w 2205099"/>
                <a:gd name="connsiteY2" fmla="*/ 3533 h 229922"/>
                <a:gd name="connsiteX3" fmla="*/ 2030469 w 2205099"/>
                <a:gd name="connsiteY3" fmla="*/ 61051 h 229922"/>
                <a:gd name="connsiteX4" fmla="*/ 2063290 w 2205099"/>
                <a:gd name="connsiteY4" fmla="*/ 229922 h 229922"/>
                <a:gd name="connsiteX5" fmla="*/ 37519 w 2205099"/>
                <a:gd name="connsiteY5" fmla="*/ 225107 h 229922"/>
                <a:gd name="connsiteX6" fmla="*/ 0 w 2205099"/>
                <a:gd name="connsiteY6" fmla="*/ 187588 h 229922"/>
                <a:gd name="connsiteX7" fmla="*/ 0 w 2205099"/>
                <a:gd name="connsiteY7" fmla="*/ 37519 h 229922"/>
                <a:gd name="connsiteX0" fmla="*/ 0 w 2063290"/>
                <a:gd name="connsiteY0" fmla="*/ 37519 h 229922"/>
                <a:gd name="connsiteX1" fmla="*/ 37519 w 2063290"/>
                <a:gd name="connsiteY1" fmla="*/ 0 h 229922"/>
                <a:gd name="connsiteX2" fmla="*/ 1997532 w 2063290"/>
                <a:gd name="connsiteY2" fmla="*/ 3533 h 229922"/>
                <a:gd name="connsiteX3" fmla="*/ 2030469 w 2063290"/>
                <a:gd name="connsiteY3" fmla="*/ 61051 h 229922"/>
                <a:gd name="connsiteX4" fmla="*/ 2063290 w 2063290"/>
                <a:gd name="connsiteY4" fmla="*/ 229922 h 229922"/>
                <a:gd name="connsiteX5" fmla="*/ 37519 w 2063290"/>
                <a:gd name="connsiteY5" fmla="*/ 225107 h 229922"/>
                <a:gd name="connsiteX6" fmla="*/ 0 w 2063290"/>
                <a:gd name="connsiteY6" fmla="*/ 187588 h 229922"/>
                <a:gd name="connsiteX7" fmla="*/ 0 w 2063290"/>
                <a:gd name="connsiteY7" fmla="*/ 37519 h 229922"/>
                <a:gd name="connsiteX0" fmla="*/ 0 w 2064139"/>
                <a:gd name="connsiteY0" fmla="*/ 37519 h 229922"/>
                <a:gd name="connsiteX1" fmla="*/ 37519 w 2064139"/>
                <a:gd name="connsiteY1" fmla="*/ 0 h 229922"/>
                <a:gd name="connsiteX2" fmla="*/ 1997532 w 2064139"/>
                <a:gd name="connsiteY2" fmla="*/ 3533 h 229922"/>
                <a:gd name="connsiteX3" fmla="*/ 2030469 w 2064139"/>
                <a:gd name="connsiteY3" fmla="*/ 61051 h 229922"/>
                <a:gd name="connsiteX4" fmla="*/ 2063290 w 2064139"/>
                <a:gd name="connsiteY4" fmla="*/ 229922 h 229922"/>
                <a:gd name="connsiteX5" fmla="*/ 37519 w 2064139"/>
                <a:gd name="connsiteY5" fmla="*/ 225107 h 229922"/>
                <a:gd name="connsiteX6" fmla="*/ 0 w 2064139"/>
                <a:gd name="connsiteY6" fmla="*/ 187588 h 229922"/>
                <a:gd name="connsiteX7" fmla="*/ 0 w 2064139"/>
                <a:gd name="connsiteY7" fmla="*/ 37519 h 229922"/>
                <a:gd name="connsiteX0" fmla="*/ 0 w 2075213"/>
                <a:gd name="connsiteY0" fmla="*/ 37519 h 228155"/>
                <a:gd name="connsiteX1" fmla="*/ 37519 w 2075213"/>
                <a:gd name="connsiteY1" fmla="*/ 0 h 228155"/>
                <a:gd name="connsiteX2" fmla="*/ 1997532 w 2075213"/>
                <a:gd name="connsiteY2" fmla="*/ 3533 h 228155"/>
                <a:gd name="connsiteX3" fmla="*/ 2030469 w 2075213"/>
                <a:gd name="connsiteY3" fmla="*/ 61051 h 228155"/>
                <a:gd name="connsiteX4" fmla="*/ 2074582 w 2075213"/>
                <a:gd name="connsiteY4" fmla="*/ 228155 h 228155"/>
                <a:gd name="connsiteX5" fmla="*/ 37519 w 2075213"/>
                <a:gd name="connsiteY5" fmla="*/ 225107 h 228155"/>
                <a:gd name="connsiteX6" fmla="*/ 0 w 2075213"/>
                <a:gd name="connsiteY6" fmla="*/ 187588 h 228155"/>
                <a:gd name="connsiteX7" fmla="*/ 0 w 2075213"/>
                <a:gd name="connsiteY7" fmla="*/ 37519 h 228155"/>
                <a:gd name="connsiteX0" fmla="*/ 0 w 2074582"/>
                <a:gd name="connsiteY0" fmla="*/ 37519 h 228155"/>
                <a:gd name="connsiteX1" fmla="*/ 37519 w 2074582"/>
                <a:gd name="connsiteY1" fmla="*/ 0 h 228155"/>
                <a:gd name="connsiteX2" fmla="*/ 1997532 w 2074582"/>
                <a:gd name="connsiteY2" fmla="*/ 3533 h 228155"/>
                <a:gd name="connsiteX3" fmla="*/ 2030469 w 2074582"/>
                <a:gd name="connsiteY3" fmla="*/ 61051 h 228155"/>
                <a:gd name="connsiteX4" fmla="*/ 2074582 w 2074582"/>
                <a:gd name="connsiteY4" fmla="*/ 228155 h 228155"/>
                <a:gd name="connsiteX5" fmla="*/ 37519 w 2074582"/>
                <a:gd name="connsiteY5" fmla="*/ 225107 h 228155"/>
                <a:gd name="connsiteX6" fmla="*/ 0 w 2074582"/>
                <a:gd name="connsiteY6" fmla="*/ 187588 h 228155"/>
                <a:gd name="connsiteX7" fmla="*/ 0 w 2074582"/>
                <a:gd name="connsiteY7" fmla="*/ 37519 h 228155"/>
                <a:gd name="connsiteX0" fmla="*/ 0 w 2074582"/>
                <a:gd name="connsiteY0" fmla="*/ 37519 h 228155"/>
                <a:gd name="connsiteX1" fmla="*/ 37519 w 2074582"/>
                <a:gd name="connsiteY1" fmla="*/ 0 h 228155"/>
                <a:gd name="connsiteX2" fmla="*/ 1997532 w 2074582"/>
                <a:gd name="connsiteY2" fmla="*/ 3533 h 228155"/>
                <a:gd name="connsiteX3" fmla="*/ 2030469 w 2074582"/>
                <a:gd name="connsiteY3" fmla="*/ 61051 h 228155"/>
                <a:gd name="connsiteX4" fmla="*/ 2074582 w 2074582"/>
                <a:gd name="connsiteY4" fmla="*/ 228155 h 228155"/>
                <a:gd name="connsiteX5" fmla="*/ 37519 w 2074582"/>
                <a:gd name="connsiteY5" fmla="*/ 225107 h 228155"/>
                <a:gd name="connsiteX6" fmla="*/ 0 w 2074582"/>
                <a:gd name="connsiteY6" fmla="*/ 187588 h 228155"/>
                <a:gd name="connsiteX7" fmla="*/ 0 w 2074582"/>
                <a:gd name="connsiteY7" fmla="*/ 37519 h 228155"/>
                <a:gd name="connsiteX0" fmla="*/ 0 w 2074582"/>
                <a:gd name="connsiteY0" fmla="*/ 44713 h 235349"/>
                <a:gd name="connsiteX1" fmla="*/ 130379 w 2074582"/>
                <a:gd name="connsiteY1" fmla="*/ 0 h 235349"/>
                <a:gd name="connsiteX2" fmla="*/ 1997532 w 2074582"/>
                <a:gd name="connsiteY2" fmla="*/ 10727 h 235349"/>
                <a:gd name="connsiteX3" fmla="*/ 2030469 w 2074582"/>
                <a:gd name="connsiteY3" fmla="*/ 68245 h 235349"/>
                <a:gd name="connsiteX4" fmla="*/ 2074582 w 2074582"/>
                <a:gd name="connsiteY4" fmla="*/ 235349 h 235349"/>
                <a:gd name="connsiteX5" fmla="*/ 37519 w 2074582"/>
                <a:gd name="connsiteY5" fmla="*/ 232301 h 235349"/>
                <a:gd name="connsiteX6" fmla="*/ 0 w 2074582"/>
                <a:gd name="connsiteY6" fmla="*/ 194782 h 235349"/>
                <a:gd name="connsiteX7" fmla="*/ 0 w 2074582"/>
                <a:gd name="connsiteY7" fmla="*/ 44713 h 235349"/>
                <a:gd name="connsiteX0" fmla="*/ 0 w 2074582"/>
                <a:gd name="connsiteY0" fmla="*/ 194782 h 235349"/>
                <a:gd name="connsiteX1" fmla="*/ 130379 w 2074582"/>
                <a:gd name="connsiteY1" fmla="*/ 0 h 235349"/>
                <a:gd name="connsiteX2" fmla="*/ 1997532 w 2074582"/>
                <a:gd name="connsiteY2" fmla="*/ 10727 h 235349"/>
                <a:gd name="connsiteX3" fmla="*/ 2030469 w 2074582"/>
                <a:gd name="connsiteY3" fmla="*/ 68245 h 235349"/>
                <a:gd name="connsiteX4" fmla="*/ 2074582 w 2074582"/>
                <a:gd name="connsiteY4" fmla="*/ 235349 h 235349"/>
                <a:gd name="connsiteX5" fmla="*/ 37519 w 2074582"/>
                <a:gd name="connsiteY5" fmla="*/ 232301 h 235349"/>
                <a:gd name="connsiteX6" fmla="*/ 0 w 2074582"/>
                <a:gd name="connsiteY6" fmla="*/ 194782 h 235349"/>
                <a:gd name="connsiteX0" fmla="*/ 202352 w 2239415"/>
                <a:gd name="connsiteY0" fmla="*/ 232301 h 235349"/>
                <a:gd name="connsiteX1" fmla="*/ 295212 w 2239415"/>
                <a:gd name="connsiteY1" fmla="*/ 0 h 235349"/>
                <a:gd name="connsiteX2" fmla="*/ 2162365 w 2239415"/>
                <a:gd name="connsiteY2" fmla="*/ 10727 h 235349"/>
                <a:gd name="connsiteX3" fmla="*/ 2195302 w 2239415"/>
                <a:gd name="connsiteY3" fmla="*/ 68245 h 235349"/>
                <a:gd name="connsiteX4" fmla="*/ 2239415 w 2239415"/>
                <a:gd name="connsiteY4" fmla="*/ 235349 h 235349"/>
                <a:gd name="connsiteX5" fmla="*/ 202352 w 2239415"/>
                <a:gd name="connsiteY5" fmla="*/ 232301 h 235349"/>
                <a:gd name="connsiteX0" fmla="*/ 67082 w 2104145"/>
                <a:gd name="connsiteY0" fmla="*/ 232301 h 235349"/>
                <a:gd name="connsiteX1" fmla="*/ 159942 w 2104145"/>
                <a:gd name="connsiteY1" fmla="*/ 0 h 235349"/>
                <a:gd name="connsiteX2" fmla="*/ 2027095 w 2104145"/>
                <a:gd name="connsiteY2" fmla="*/ 10727 h 235349"/>
                <a:gd name="connsiteX3" fmla="*/ 2060032 w 2104145"/>
                <a:gd name="connsiteY3" fmla="*/ 68245 h 235349"/>
                <a:gd name="connsiteX4" fmla="*/ 2104145 w 2104145"/>
                <a:gd name="connsiteY4" fmla="*/ 235349 h 235349"/>
                <a:gd name="connsiteX5" fmla="*/ 67082 w 2104145"/>
                <a:gd name="connsiteY5" fmla="*/ 232301 h 235349"/>
                <a:gd name="connsiteX0" fmla="*/ 0 w 2037063"/>
                <a:gd name="connsiteY0" fmla="*/ 232301 h 235349"/>
                <a:gd name="connsiteX1" fmla="*/ 92860 w 2037063"/>
                <a:gd name="connsiteY1" fmla="*/ 0 h 235349"/>
                <a:gd name="connsiteX2" fmla="*/ 1960013 w 2037063"/>
                <a:gd name="connsiteY2" fmla="*/ 10727 h 235349"/>
                <a:gd name="connsiteX3" fmla="*/ 1992950 w 2037063"/>
                <a:gd name="connsiteY3" fmla="*/ 68245 h 235349"/>
                <a:gd name="connsiteX4" fmla="*/ 2037063 w 2037063"/>
                <a:gd name="connsiteY4" fmla="*/ 235349 h 235349"/>
                <a:gd name="connsiteX5" fmla="*/ 0 w 2037063"/>
                <a:gd name="connsiteY5" fmla="*/ 232301 h 235349"/>
                <a:gd name="connsiteX0" fmla="*/ 2907 w 2039970"/>
                <a:gd name="connsiteY0" fmla="*/ 241238 h 244286"/>
                <a:gd name="connsiteX1" fmla="*/ 79372 w 2039970"/>
                <a:gd name="connsiteY1" fmla="*/ 0 h 244286"/>
                <a:gd name="connsiteX2" fmla="*/ 1962920 w 2039970"/>
                <a:gd name="connsiteY2" fmla="*/ 19664 h 244286"/>
                <a:gd name="connsiteX3" fmla="*/ 1995857 w 2039970"/>
                <a:gd name="connsiteY3" fmla="*/ 77182 h 244286"/>
                <a:gd name="connsiteX4" fmla="*/ 2039970 w 2039970"/>
                <a:gd name="connsiteY4" fmla="*/ 244286 h 244286"/>
                <a:gd name="connsiteX5" fmla="*/ 2907 w 2039970"/>
                <a:gd name="connsiteY5" fmla="*/ 241238 h 244286"/>
                <a:gd name="connsiteX0" fmla="*/ 0 w 2037063"/>
                <a:gd name="connsiteY0" fmla="*/ 241238 h 244286"/>
                <a:gd name="connsiteX1" fmla="*/ 76465 w 2037063"/>
                <a:gd name="connsiteY1" fmla="*/ 0 h 244286"/>
                <a:gd name="connsiteX2" fmla="*/ 1960013 w 2037063"/>
                <a:gd name="connsiteY2" fmla="*/ 19664 h 244286"/>
                <a:gd name="connsiteX3" fmla="*/ 1992950 w 2037063"/>
                <a:gd name="connsiteY3" fmla="*/ 77182 h 244286"/>
                <a:gd name="connsiteX4" fmla="*/ 2037063 w 2037063"/>
                <a:gd name="connsiteY4" fmla="*/ 244286 h 244286"/>
                <a:gd name="connsiteX5" fmla="*/ 0 w 2037063"/>
                <a:gd name="connsiteY5" fmla="*/ 241238 h 244286"/>
                <a:gd name="connsiteX0" fmla="*/ 0 w 2044974"/>
                <a:gd name="connsiteY0" fmla="*/ 238652 h 244286"/>
                <a:gd name="connsiteX1" fmla="*/ 84376 w 2044974"/>
                <a:gd name="connsiteY1" fmla="*/ 0 h 244286"/>
                <a:gd name="connsiteX2" fmla="*/ 1967924 w 2044974"/>
                <a:gd name="connsiteY2" fmla="*/ 19664 h 244286"/>
                <a:gd name="connsiteX3" fmla="*/ 2000861 w 2044974"/>
                <a:gd name="connsiteY3" fmla="*/ 77182 h 244286"/>
                <a:gd name="connsiteX4" fmla="*/ 2044974 w 2044974"/>
                <a:gd name="connsiteY4" fmla="*/ 244286 h 244286"/>
                <a:gd name="connsiteX5" fmla="*/ 0 w 2044974"/>
                <a:gd name="connsiteY5" fmla="*/ 238652 h 244286"/>
                <a:gd name="connsiteX0" fmla="*/ 0 w 2044974"/>
                <a:gd name="connsiteY0" fmla="*/ 238652 h 244286"/>
                <a:gd name="connsiteX1" fmla="*/ 84376 w 2044974"/>
                <a:gd name="connsiteY1" fmla="*/ 0 h 244286"/>
                <a:gd name="connsiteX2" fmla="*/ 1967924 w 2044974"/>
                <a:gd name="connsiteY2" fmla="*/ 19664 h 244286"/>
                <a:gd name="connsiteX3" fmla="*/ 2000861 w 2044974"/>
                <a:gd name="connsiteY3" fmla="*/ 77182 h 244286"/>
                <a:gd name="connsiteX4" fmla="*/ 2044974 w 2044974"/>
                <a:gd name="connsiteY4" fmla="*/ 244286 h 244286"/>
                <a:gd name="connsiteX5" fmla="*/ 0 w 2044974"/>
                <a:gd name="connsiteY5" fmla="*/ 238652 h 244286"/>
                <a:gd name="connsiteX0" fmla="*/ 0 w 2044974"/>
                <a:gd name="connsiteY0" fmla="*/ 238652 h 244286"/>
                <a:gd name="connsiteX1" fmla="*/ 84376 w 2044974"/>
                <a:gd name="connsiteY1" fmla="*/ 0 h 244286"/>
                <a:gd name="connsiteX2" fmla="*/ 1967924 w 2044974"/>
                <a:gd name="connsiteY2" fmla="*/ 19664 h 244286"/>
                <a:gd name="connsiteX3" fmla="*/ 2000861 w 2044974"/>
                <a:gd name="connsiteY3" fmla="*/ 77182 h 244286"/>
                <a:gd name="connsiteX4" fmla="*/ 2044974 w 2044974"/>
                <a:gd name="connsiteY4" fmla="*/ 244286 h 244286"/>
                <a:gd name="connsiteX5" fmla="*/ 0 w 2044974"/>
                <a:gd name="connsiteY5" fmla="*/ 238652 h 24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4974" h="244286">
                  <a:moveTo>
                    <a:pt x="0" y="238652"/>
                  </a:moveTo>
                  <a:cubicBezTo>
                    <a:pt x="58382" y="45484"/>
                    <a:pt x="-29478" y="249571"/>
                    <a:pt x="84376" y="0"/>
                  </a:cubicBezTo>
                  <a:lnTo>
                    <a:pt x="1967924" y="19664"/>
                  </a:lnTo>
                  <a:cubicBezTo>
                    <a:pt x="1988645" y="19664"/>
                    <a:pt x="2000861" y="56461"/>
                    <a:pt x="2000861" y="77182"/>
                  </a:cubicBezTo>
                  <a:cubicBezTo>
                    <a:pt x="2011821" y="114913"/>
                    <a:pt x="2016563" y="130669"/>
                    <a:pt x="2044974" y="244286"/>
                  </a:cubicBezTo>
                  <a:lnTo>
                    <a:pt x="0" y="238652"/>
                  </a:lnTo>
                  <a:close/>
                </a:path>
              </a:pathLst>
            </a:custGeom>
            <a:solidFill>
              <a:schemeClr val="accent6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9" name="Lekerekített téglalap 65">
              <a:hlinkClick r:id="rId2" action="ppaction://hlinksldjump"/>
            </p:cNvPr>
            <p:cNvSpPr/>
            <p:nvPr/>
          </p:nvSpPr>
          <p:spPr>
            <a:xfrm rot="11380496">
              <a:off x="4037711" y="3078711"/>
              <a:ext cx="2098371" cy="244286"/>
            </a:xfrm>
            <a:custGeom>
              <a:avLst/>
              <a:gdLst>
                <a:gd name="connsiteX0" fmla="*/ 0 w 2057636"/>
                <a:gd name="connsiteY0" fmla="*/ 37519 h 225107"/>
                <a:gd name="connsiteX1" fmla="*/ 37519 w 2057636"/>
                <a:gd name="connsiteY1" fmla="*/ 0 h 225107"/>
                <a:gd name="connsiteX2" fmla="*/ 2020117 w 2057636"/>
                <a:gd name="connsiteY2" fmla="*/ 0 h 225107"/>
                <a:gd name="connsiteX3" fmla="*/ 2057636 w 2057636"/>
                <a:gd name="connsiteY3" fmla="*/ 37519 h 225107"/>
                <a:gd name="connsiteX4" fmla="*/ 2057636 w 2057636"/>
                <a:gd name="connsiteY4" fmla="*/ 187588 h 225107"/>
                <a:gd name="connsiteX5" fmla="*/ 2020117 w 2057636"/>
                <a:gd name="connsiteY5" fmla="*/ 225107 h 225107"/>
                <a:gd name="connsiteX6" fmla="*/ 37519 w 2057636"/>
                <a:gd name="connsiteY6" fmla="*/ 225107 h 225107"/>
                <a:gd name="connsiteX7" fmla="*/ 0 w 2057636"/>
                <a:gd name="connsiteY7" fmla="*/ 187588 h 225107"/>
                <a:gd name="connsiteX8" fmla="*/ 0 w 2057636"/>
                <a:gd name="connsiteY8" fmla="*/ 37519 h 225107"/>
                <a:gd name="connsiteX0" fmla="*/ 0 w 2057636"/>
                <a:gd name="connsiteY0" fmla="*/ 37519 h 225107"/>
                <a:gd name="connsiteX1" fmla="*/ 37519 w 2057636"/>
                <a:gd name="connsiteY1" fmla="*/ 0 h 225107"/>
                <a:gd name="connsiteX2" fmla="*/ 2020117 w 2057636"/>
                <a:gd name="connsiteY2" fmla="*/ 0 h 225107"/>
                <a:gd name="connsiteX3" fmla="*/ 2003761 w 2057636"/>
                <a:gd name="connsiteY3" fmla="*/ 38235 h 225107"/>
                <a:gd name="connsiteX4" fmla="*/ 2057636 w 2057636"/>
                <a:gd name="connsiteY4" fmla="*/ 187588 h 225107"/>
                <a:gd name="connsiteX5" fmla="*/ 2020117 w 2057636"/>
                <a:gd name="connsiteY5" fmla="*/ 225107 h 225107"/>
                <a:gd name="connsiteX6" fmla="*/ 37519 w 2057636"/>
                <a:gd name="connsiteY6" fmla="*/ 225107 h 225107"/>
                <a:gd name="connsiteX7" fmla="*/ 0 w 2057636"/>
                <a:gd name="connsiteY7" fmla="*/ 187588 h 225107"/>
                <a:gd name="connsiteX8" fmla="*/ 0 w 2057636"/>
                <a:gd name="connsiteY8" fmla="*/ 37519 h 225107"/>
                <a:gd name="connsiteX0" fmla="*/ 0 w 2057636"/>
                <a:gd name="connsiteY0" fmla="*/ 37519 h 225107"/>
                <a:gd name="connsiteX1" fmla="*/ 37519 w 2057636"/>
                <a:gd name="connsiteY1" fmla="*/ 0 h 225107"/>
                <a:gd name="connsiteX2" fmla="*/ 1997532 w 2057636"/>
                <a:gd name="connsiteY2" fmla="*/ 3533 h 225107"/>
                <a:gd name="connsiteX3" fmla="*/ 2003761 w 2057636"/>
                <a:gd name="connsiteY3" fmla="*/ 38235 h 225107"/>
                <a:gd name="connsiteX4" fmla="*/ 2057636 w 2057636"/>
                <a:gd name="connsiteY4" fmla="*/ 187588 h 225107"/>
                <a:gd name="connsiteX5" fmla="*/ 2020117 w 2057636"/>
                <a:gd name="connsiteY5" fmla="*/ 225107 h 225107"/>
                <a:gd name="connsiteX6" fmla="*/ 37519 w 2057636"/>
                <a:gd name="connsiteY6" fmla="*/ 225107 h 225107"/>
                <a:gd name="connsiteX7" fmla="*/ 0 w 2057636"/>
                <a:gd name="connsiteY7" fmla="*/ 187588 h 225107"/>
                <a:gd name="connsiteX8" fmla="*/ 0 w 2057636"/>
                <a:gd name="connsiteY8" fmla="*/ 37519 h 225107"/>
                <a:gd name="connsiteX0" fmla="*/ 0 w 2057636"/>
                <a:gd name="connsiteY0" fmla="*/ 37519 h 225107"/>
                <a:gd name="connsiteX1" fmla="*/ 37519 w 2057636"/>
                <a:gd name="connsiteY1" fmla="*/ 0 h 225107"/>
                <a:gd name="connsiteX2" fmla="*/ 1997532 w 2057636"/>
                <a:gd name="connsiteY2" fmla="*/ 3533 h 225107"/>
                <a:gd name="connsiteX3" fmla="*/ 2030469 w 2057636"/>
                <a:gd name="connsiteY3" fmla="*/ 61051 h 225107"/>
                <a:gd name="connsiteX4" fmla="*/ 2057636 w 2057636"/>
                <a:gd name="connsiteY4" fmla="*/ 187588 h 225107"/>
                <a:gd name="connsiteX5" fmla="*/ 2020117 w 2057636"/>
                <a:gd name="connsiteY5" fmla="*/ 225107 h 225107"/>
                <a:gd name="connsiteX6" fmla="*/ 37519 w 2057636"/>
                <a:gd name="connsiteY6" fmla="*/ 225107 h 225107"/>
                <a:gd name="connsiteX7" fmla="*/ 0 w 2057636"/>
                <a:gd name="connsiteY7" fmla="*/ 187588 h 225107"/>
                <a:gd name="connsiteX8" fmla="*/ 0 w 2057636"/>
                <a:gd name="connsiteY8" fmla="*/ 37519 h 225107"/>
                <a:gd name="connsiteX0" fmla="*/ 0 w 2071231"/>
                <a:gd name="connsiteY0" fmla="*/ 37519 h 229922"/>
                <a:gd name="connsiteX1" fmla="*/ 37519 w 2071231"/>
                <a:gd name="connsiteY1" fmla="*/ 0 h 229922"/>
                <a:gd name="connsiteX2" fmla="*/ 1997532 w 2071231"/>
                <a:gd name="connsiteY2" fmla="*/ 3533 h 229922"/>
                <a:gd name="connsiteX3" fmla="*/ 2030469 w 2071231"/>
                <a:gd name="connsiteY3" fmla="*/ 61051 h 229922"/>
                <a:gd name="connsiteX4" fmla="*/ 2057636 w 2071231"/>
                <a:gd name="connsiteY4" fmla="*/ 187588 h 229922"/>
                <a:gd name="connsiteX5" fmla="*/ 2063290 w 2071231"/>
                <a:gd name="connsiteY5" fmla="*/ 229922 h 229922"/>
                <a:gd name="connsiteX6" fmla="*/ 37519 w 2071231"/>
                <a:gd name="connsiteY6" fmla="*/ 225107 h 229922"/>
                <a:gd name="connsiteX7" fmla="*/ 0 w 2071231"/>
                <a:gd name="connsiteY7" fmla="*/ 187588 h 229922"/>
                <a:gd name="connsiteX8" fmla="*/ 0 w 2071231"/>
                <a:gd name="connsiteY8" fmla="*/ 37519 h 229922"/>
                <a:gd name="connsiteX0" fmla="*/ 0 w 2076060"/>
                <a:gd name="connsiteY0" fmla="*/ 37519 h 229922"/>
                <a:gd name="connsiteX1" fmla="*/ 37519 w 2076060"/>
                <a:gd name="connsiteY1" fmla="*/ 0 h 229922"/>
                <a:gd name="connsiteX2" fmla="*/ 1997532 w 2076060"/>
                <a:gd name="connsiteY2" fmla="*/ 3533 h 229922"/>
                <a:gd name="connsiteX3" fmla="*/ 2030469 w 2076060"/>
                <a:gd name="connsiteY3" fmla="*/ 61051 h 229922"/>
                <a:gd name="connsiteX4" fmla="*/ 2057636 w 2076060"/>
                <a:gd name="connsiteY4" fmla="*/ 187588 h 229922"/>
                <a:gd name="connsiteX5" fmla="*/ 2063290 w 2076060"/>
                <a:gd name="connsiteY5" fmla="*/ 229922 h 229922"/>
                <a:gd name="connsiteX6" fmla="*/ 37519 w 2076060"/>
                <a:gd name="connsiteY6" fmla="*/ 225107 h 229922"/>
                <a:gd name="connsiteX7" fmla="*/ 0 w 2076060"/>
                <a:gd name="connsiteY7" fmla="*/ 187588 h 229922"/>
                <a:gd name="connsiteX8" fmla="*/ 0 w 2076060"/>
                <a:gd name="connsiteY8" fmla="*/ 37519 h 229922"/>
                <a:gd name="connsiteX0" fmla="*/ 0 w 2205099"/>
                <a:gd name="connsiteY0" fmla="*/ 37519 h 229922"/>
                <a:gd name="connsiteX1" fmla="*/ 37519 w 2205099"/>
                <a:gd name="connsiteY1" fmla="*/ 0 h 229922"/>
                <a:gd name="connsiteX2" fmla="*/ 1997532 w 2205099"/>
                <a:gd name="connsiteY2" fmla="*/ 3533 h 229922"/>
                <a:gd name="connsiteX3" fmla="*/ 2030469 w 2205099"/>
                <a:gd name="connsiteY3" fmla="*/ 61051 h 229922"/>
                <a:gd name="connsiteX4" fmla="*/ 2063290 w 2205099"/>
                <a:gd name="connsiteY4" fmla="*/ 229922 h 229922"/>
                <a:gd name="connsiteX5" fmla="*/ 37519 w 2205099"/>
                <a:gd name="connsiteY5" fmla="*/ 225107 h 229922"/>
                <a:gd name="connsiteX6" fmla="*/ 0 w 2205099"/>
                <a:gd name="connsiteY6" fmla="*/ 187588 h 229922"/>
                <a:gd name="connsiteX7" fmla="*/ 0 w 2205099"/>
                <a:gd name="connsiteY7" fmla="*/ 37519 h 229922"/>
                <a:gd name="connsiteX0" fmla="*/ 0 w 2063290"/>
                <a:gd name="connsiteY0" fmla="*/ 37519 h 229922"/>
                <a:gd name="connsiteX1" fmla="*/ 37519 w 2063290"/>
                <a:gd name="connsiteY1" fmla="*/ 0 h 229922"/>
                <a:gd name="connsiteX2" fmla="*/ 1997532 w 2063290"/>
                <a:gd name="connsiteY2" fmla="*/ 3533 h 229922"/>
                <a:gd name="connsiteX3" fmla="*/ 2030469 w 2063290"/>
                <a:gd name="connsiteY3" fmla="*/ 61051 h 229922"/>
                <a:gd name="connsiteX4" fmla="*/ 2063290 w 2063290"/>
                <a:gd name="connsiteY4" fmla="*/ 229922 h 229922"/>
                <a:gd name="connsiteX5" fmla="*/ 37519 w 2063290"/>
                <a:gd name="connsiteY5" fmla="*/ 225107 h 229922"/>
                <a:gd name="connsiteX6" fmla="*/ 0 w 2063290"/>
                <a:gd name="connsiteY6" fmla="*/ 187588 h 229922"/>
                <a:gd name="connsiteX7" fmla="*/ 0 w 2063290"/>
                <a:gd name="connsiteY7" fmla="*/ 37519 h 229922"/>
                <a:gd name="connsiteX0" fmla="*/ 0 w 2064139"/>
                <a:gd name="connsiteY0" fmla="*/ 37519 h 229922"/>
                <a:gd name="connsiteX1" fmla="*/ 37519 w 2064139"/>
                <a:gd name="connsiteY1" fmla="*/ 0 h 229922"/>
                <a:gd name="connsiteX2" fmla="*/ 1997532 w 2064139"/>
                <a:gd name="connsiteY2" fmla="*/ 3533 h 229922"/>
                <a:gd name="connsiteX3" fmla="*/ 2030469 w 2064139"/>
                <a:gd name="connsiteY3" fmla="*/ 61051 h 229922"/>
                <a:gd name="connsiteX4" fmla="*/ 2063290 w 2064139"/>
                <a:gd name="connsiteY4" fmla="*/ 229922 h 229922"/>
                <a:gd name="connsiteX5" fmla="*/ 37519 w 2064139"/>
                <a:gd name="connsiteY5" fmla="*/ 225107 h 229922"/>
                <a:gd name="connsiteX6" fmla="*/ 0 w 2064139"/>
                <a:gd name="connsiteY6" fmla="*/ 187588 h 229922"/>
                <a:gd name="connsiteX7" fmla="*/ 0 w 2064139"/>
                <a:gd name="connsiteY7" fmla="*/ 37519 h 229922"/>
                <a:gd name="connsiteX0" fmla="*/ 0 w 2075213"/>
                <a:gd name="connsiteY0" fmla="*/ 37519 h 228155"/>
                <a:gd name="connsiteX1" fmla="*/ 37519 w 2075213"/>
                <a:gd name="connsiteY1" fmla="*/ 0 h 228155"/>
                <a:gd name="connsiteX2" fmla="*/ 1997532 w 2075213"/>
                <a:gd name="connsiteY2" fmla="*/ 3533 h 228155"/>
                <a:gd name="connsiteX3" fmla="*/ 2030469 w 2075213"/>
                <a:gd name="connsiteY3" fmla="*/ 61051 h 228155"/>
                <a:gd name="connsiteX4" fmla="*/ 2074582 w 2075213"/>
                <a:gd name="connsiteY4" fmla="*/ 228155 h 228155"/>
                <a:gd name="connsiteX5" fmla="*/ 37519 w 2075213"/>
                <a:gd name="connsiteY5" fmla="*/ 225107 h 228155"/>
                <a:gd name="connsiteX6" fmla="*/ 0 w 2075213"/>
                <a:gd name="connsiteY6" fmla="*/ 187588 h 228155"/>
                <a:gd name="connsiteX7" fmla="*/ 0 w 2075213"/>
                <a:gd name="connsiteY7" fmla="*/ 37519 h 228155"/>
                <a:gd name="connsiteX0" fmla="*/ 0 w 2074582"/>
                <a:gd name="connsiteY0" fmla="*/ 37519 h 228155"/>
                <a:gd name="connsiteX1" fmla="*/ 37519 w 2074582"/>
                <a:gd name="connsiteY1" fmla="*/ 0 h 228155"/>
                <a:gd name="connsiteX2" fmla="*/ 1997532 w 2074582"/>
                <a:gd name="connsiteY2" fmla="*/ 3533 h 228155"/>
                <a:gd name="connsiteX3" fmla="*/ 2030469 w 2074582"/>
                <a:gd name="connsiteY3" fmla="*/ 61051 h 228155"/>
                <a:gd name="connsiteX4" fmla="*/ 2074582 w 2074582"/>
                <a:gd name="connsiteY4" fmla="*/ 228155 h 228155"/>
                <a:gd name="connsiteX5" fmla="*/ 37519 w 2074582"/>
                <a:gd name="connsiteY5" fmla="*/ 225107 h 228155"/>
                <a:gd name="connsiteX6" fmla="*/ 0 w 2074582"/>
                <a:gd name="connsiteY6" fmla="*/ 187588 h 228155"/>
                <a:gd name="connsiteX7" fmla="*/ 0 w 2074582"/>
                <a:gd name="connsiteY7" fmla="*/ 37519 h 228155"/>
                <a:gd name="connsiteX0" fmla="*/ 0 w 2074582"/>
                <a:gd name="connsiteY0" fmla="*/ 37519 h 228155"/>
                <a:gd name="connsiteX1" fmla="*/ 37519 w 2074582"/>
                <a:gd name="connsiteY1" fmla="*/ 0 h 228155"/>
                <a:gd name="connsiteX2" fmla="*/ 1997532 w 2074582"/>
                <a:gd name="connsiteY2" fmla="*/ 3533 h 228155"/>
                <a:gd name="connsiteX3" fmla="*/ 2030469 w 2074582"/>
                <a:gd name="connsiteY3" fmla="*/ 61051 h 228155"/>
                <a:gd name="connsiteX4" fmla="*/ 2074582 w 2074582"/>
                <a:gd name="connsiteY4" fmla="*/ 228155 h 228155"/>
                <a:gd name="connsiteX5" fmla="*/ 37519 w 2074582"/>
                <a:gd name="connsiteY5" fmla="*/ 225107 h 228155"/>
                <a:gd name="connsiteX6" fmla="*/ 0 w 2074582"/>
                <a:gd name="connsiteY6" fmla="*/ 187588 h 228155"/>
                <a:gd name="connsiteX7" fmla="*/ 0 w 2074582"/>
                <a:gd name="connsiteY7" fmla="*/ 37519 h 228155"/>
                <a:gd name="connsiteX0" fmla="*/ 0 w 2074582"/>
                <a:gd name="connsiteY0" fmla="*/ 44713 h 235349"/>
                <a:gd name="connsiteX1" fmla="*/ 130379 w 2074582"/>
                <a:gd name="connsiteY1" fmla="*/ 0 h 235349"/>
                <a:gd name="connsiteX2" fmla="*/ 1997532 w 2074582"/>
                <a:gd name="connsiteY2" fmla="*/ 10727 h 235349"/>
                <a:gd name="connsiteX3" fmla="*/ 2030469 w 2074582"/>
                <a:gd name="connsiteY3" fmla="*/ 68245 h 235349"/>
                <a:gd name="connsiteX4" fmla="*/ 2074582 w 2074582"/>
                <a:gd name="connsiteY4" fmla="*/ 235349 h 235349"/>
                <a:gd name="connsiteX5" fmla="*/ 37519 w 2074582"/>
                <a:gd name="connsiteY5" fmla="*/ 232301 h 235349"/>
                <a:gd name="connsiteX6" fmla="*/ 0 w 2074582"/>
                <a:gd name="connsiteY6" fmla="*/ 194782 h 235349"/>
                <a:gd name="connsiteX7" fmla="*/ 0 w 2074582"/>
                <a:gd name="connsiteY7" fmla="*/ 44713 h 235349"/>
                <a:gd name="connsiteX0" fmla="*/ 0 w 2074582"/>
                <a:gd name="connsiteY0" fmla="*/ 194782 h 235349"/>
                <a:gd name="connsiteX1" fmla="*/ 130379 w 2074582"/>
                <a:gd name="connsiteY1" fmla="*/ 0 h 235349"/>
                <a:gd name="connsiteX2" fmla="*/ 1997532 w 2074582"/>
                <a:gd name="connsiteY2" fmla="*/ 10727 h 235349"/>
                <a:gd name="connsiteX3" fmla="*/ 2030469 w 2074582"/>
                <a:gd name="connsiteY3" fmla="*/ 68245 h 235349"/>
                <a:gd name="connsiteX4" fmla="*/ 2074582 w 2074582"/>
                <a:gd name="connsiteY4" fmla="*/ 235349 h 235349"/>
                <a:gd name="connsiteX5" fmla="*/ 37519 w 2074582"/>
                <a:gd name="connsiteY5" fmla="*/ 232301 h 235349"/>
                <a:gd name="connsiteX6" fmla="*/ 0 w 2074582"/>
                <a:gd name="connsiteY6" fmla="*/ 194782 h 235349"/>
                <a:gd name="connsiteX0" fmla="*/ 202352 w 2239415"/>
                <a:gd name="connsiteY0" fmla="*/ 232301 h 235349"/>
                <a:gd name="connsiteX1" fmla="*/ 295212 w 2239415"/>
                <a:gd name="connsiteY1" fmla="*/ 0 h 235349"/>
                <a:gd name="connsiteX2" fmla="*/ 2162365 w 2239415"/>
                <a:gd name="connsiteY2" fmla="*/ 10727 h 235349"/>
                <a:gd name="connsiteX3" fmla="*/ 2195302 w 2239415"/>
                <a:gd name="connsiteY3" fmla="*/ 68245 h 235349"/>
                <a:gd name="connsiteX4" fmla="*/ 2239415 w 2239415"/>
                <a:gd name="connsiteY4" fmla="*/ 235349 h 235349"/>
                <a:gd name="connsiteX5" fmla="*/ 202352 w 2239415"/>
                <a:gd name="connsiteY5" fmla="*/ 232301 h 235349"/>
                <a:gd name="connsiteX0" fmla="*/ 67082 w 2104145"/>
                <a:gd name="connsiteY0" fmla="*/ 232301 h 235349"/>
                <a:gd name="connsiteX1" fmla="*/ 159942 w 2104145"/>
                <a:gd name="connsiteY1" fmla="*/ 0 h 235349"/>
                <a:gd name="connsiteX2" fmla="*/ 2027095 w 2104145"/>
                <a:gd name="connsiteY2" fmla="*/ 10727 h 235349"/>
                <a:gd name="connsiteX3" fmla="*/ 2060032 w 2104145"/>
                <a:gd name="connsiteY3" fmla="*/ 68245 h 235349"/>
                <a:gd name="connsiteX4" fmla="*/ 2104145 w 2104145"/>
                <a:gd name="connsiteY4" fmla="*/ 235349 h 235349"/>
                <a:gd name="connsiteX5" fmla="*/ 67082 w 2104145"/>
                <a:gd name="connsiteY5" fmla="*/ 232301 h 235349"/>
                <a:gd name="connsiteX0" fmla="*/ 0 w 2037063"/>
                <a:gd name="connsiteY0" fmla="*/ 232301 h 235349"/>
                <a:gd name="connsiteX1" fmla="*/ 92860 w 2037063"/>
                <a:gd name="connsiteY1" fmla="*/ 0 h 235349"/>
                <a:gd name="connsiteX2" fmla="*/ 1960013 w 2037063"/>
                <a:gd name="connsiteY2" fmla="*/ 10727 h 235349"/>
                <a:gd name="connsiteX3" fmla="*/ 1992950 w 2037063"/>
                <a:gd name="connsiteY3" fmla="*/ 68245 h 235349"/>
                <a:gd name="connsiteX4" fmla="*/ 2037063 w 2037063"/>
                <a:gd name="connsiteY4" fmla="*/ 235349 h 235349"/>
                <a:gd name="connsiteX5" fmla="*/ 0 w 2037063"/>
                <a:gd name="connsiteY5" fmla="*/ 232301 h 235349"/>
                <a:gd name="connsiteX0" fmla="*/ 2907 w 2039970"/>
                <a:gd name="connsiteY0" fmla="*/ 241238 h 244286"/>
                <a:gd name="connsiteX1" fmla="*/ 79372 w 2039970"/>
                <a:gd name="connsiteY1" fmla="*/ 0 h 244286"/>
                <a:gd name="connsiteX2" fmla="*/ 1962920 w 2039970"/>
                <a:gd name="connsiteY2" fmla="*/ 19664 h 244286"/>
                <a:gd name="connsiteX3" fmla="*/ 1995857 w 2039970"/>
                <a:gd name="connsiteY3" fmla="*/ 77182 h 244286"/>
                <a:gd name="connsiteX4" fmla="*/ 2039970 w 2039970"/>
                <a:gd name="connsiteY4" fmla="*/ 244286 h 244286"/>
                <a:gd name="connsiteX5" fmla="*/ 2907 w 2039970"/>
                <a:gd name="connsiteY5" fmla="*/ 241238 h 244286"/>
                <a:gd name="connsiteX0" fmla="*/ 0 w 2037063"/>
                <a:gd name="connsiteY0" fmla="*/ 241238 h 244286"/>
                <a:gd name="connsiteX1" fmla="*/ 76465 w 2037063"/>
                <a:gd name="connsiteY1" fmla="*/ 0 h 244286"/>
                <a:gd name="connsiteX2" fmla="*/ 1960013 w 2037063"/>
                <a:gd name="connsiteY2" fmla="*/ 19664 h 244286"/>
                <a:gd name="connsiteX3" fmla="*/ 1992950 w 2037063"/>
                <a:gd name="connsiteY3" fmla="*/ 77182 h 244286"/>
                <a:gd name="connsiteX4" fmla="*/ 2037063 w 2037063"/>
                <a:gd name="connsiteY4" fmla="*/ 244286 h 244286"/>
                <a:gd name="connsiteX5" fmla="*/ 0 w 2037063"/>
                <a:gd name="connsiteY5" fmla="*/ 241238 h 244286"/>
                <a:gd name="connsiteX0" fmla="*/ 0 w 2044974"/>
                <a:gd name="connsiteY0" fmla="*/ 238652 h 244286"/>
                <a:gd name="connsiteX1" fmla="*/ 84376 w 2044974"/>
                <a:gd name="connsiteY1" fmla="*/ 0 h 244286"/>
                <a:gd name="connsiteX2" fmla="*/ 1967924 w 2044974"/>
                <a:gd name="connsiteY2" fmla="*/ 19664 h 244286"/>
                <a:gd name="connsiteX3" fmla="*/ 2000861 w 2044974"/>
                <a:gd name="connsiteY3" fmla="*/ 77182 h 244286"/>
                <a:gd name="connsiteX4" fmla="*/ 2044974 w 2044974"/>
                <a:gd name="connsiteY4" fmla="*/ 244286 h 244286"/>
                <a:gd name="connsiteX5" fmla="*/ 0 w 2044974"/>
                <a:gd name="connsiteY5" fmla="*/ 238652 h 244286"/>
                <a:gd name="connsiteX0" fmla="*/ 0 w 2044974"/>
                <a:gd name="connsiteY0" fmla="*/ 238652 h 244286"/>
                <a:gd name="connsiteX1" fmla="*/ 84376 w 2044974"/>
                <a:gd name="connsiteY1" fmla="*/ 0 h 244286"/>
                <a:gd name="connsiteX2" fmla="*/ 1967924 w 2044974"/>
                <a:gd name="connsiteY2" fmla="*/ 19664 h 244286"/>
                <a:gd name="connsiteX3" fmla="*/ 2000861 w 2044974"/>
                <a:gd name="connsiteY3" fmla="*/ 77182 h 244286"/>
                <a:gd name="connsiteX4" fmla="*/ 2044974 w 2044974"/>
                <a:gd name="connsiteY4" fmla="*/ 244286 h 244286"/>
                <a:gd name="connsiteX5" fmla="*/ 0 w 2044974"/>
                <a:gd name="connsiteY5" fmla="*/ 238652 h 244286"/>
                <a:gd name="connsiteX0" fmla="*/ 0 w 2044974"/>
                <a:gd name="connsiteY0" fmla="*/ 238652 h 244286"/>
                <a:gd name="connsiteX1" fmla="*/ 84376 w 2044974"/>
                <a:gd name="connsiteY1" fmla="*/ 0 h 244286"/>
                <a:gd name="connsiteX2" fmla="*/ 1967924 w 2044974"/>
                <a:gd name="connsiteY2" fmla="*/ 19664 h 244286"/>
                <a:gd name="connsiteX3" fmla="*/ 2000861 w 2044974"/>
                <a:gd name="connsiteY3" fmla="*/ 77182 h 244286"/>
                <a:gd name="connsiteX4" fmla="*/ 2044974 w 2044974"/>
                <a:gd name="connsiteY4" fmla="*/ 244286 h 244286"/>
                <a:gd name="connsiteX5" fmla="*/ 0 w 2044974"/>
                <a:gd name="connsiteY5" fmla="*/ 238652 h 24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4974" h="244286">
                  <a:moveTo>
                    <a:pt x="0" y="238652"/>
                  </a:moveTo>
                  <a:cubicBezTo>
                    <a:pt x="58382" y="45484"/>
                    <a:pt x="-29478" y="249571"/>
                    <a:pt x="84376" y="0"/>
                  </a:cubicBezTo>
                  <a:lnTo>
                    <a:pt x="1967924" y="19664"/>
                  </a:lnTo>
                  <a:cubicBezTo>
                    <a:pt x="1988645" y="19664"/>
                    <a:pt x="2000861" y="56461"/>
                    <a:pt x="2000861" y="77182"/>
                  </a:cubicBezTo>
                  <a:cubicBezTo>
                    <a:pt x="2011821" y="114913"/>
                    <a:pt x="2016563" y="130669"/>
                    <a:pt x="2044974" y="244286"/>
                  </a:cubicBezTo>
                  <a:lnTo>
                    <a:pt x="0" y="238652"/>
                  </a:lnTo>
                  <a:close/>
                </a:path>
              </a:pathLst>
            </a:custGeom>
            <a:solidFill>
              <a:schemeClr val="accent6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5" name="Ellipszis 64">
              <a:hlinkClick r:id="rId2" action="ppaction://hlinksldjump"/>
            </p:cNvPr>
            <p:cNvSpPr/>
            <p:nvPr/>
          </p:nvSpPr>
          <p:spPr>
            <a:xfrm rot="780232">
              <a:off x="4281142" y="3057127"/>
              <a:ext cx="360040" cy="270511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 w="381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6" name="Lekerekített téglalap 69">
              <a:hlinkClick r:id="rId2" action="ppaction://hlinksldjump"/>
            </p:cNvPr>
            <p:cNvSpPr/>
            <p:nvPr/>
          </p:nvSpPr>
          <p:spPr>
            <a:xfrm rot="533507">
              <a:off x="4394942" y="2058035"/>
              <a:ext cx="1712374" cy="104078"/>
            </a:xfrm>
            <a:custGeom>
              <a:avLst/>
              <a:gdLst>
                <a:gd name="connsiteX0" fmla="*/ 0 w 1740437"/>
                <a:gd name="connsiteY0" fmla="*/ 18759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0 w 1740437"/>
                <a:gd name="connsiteY8" fmla="*/ 18759 h 112554"/>
                <a:gd name="connsiteX0" fmla="*/ 46173 w 1740437"/>
                <a:gd name="connsiteY0" fmla="*/ 21176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46173 w 1740437"/>
                <a:gd name="connsiteY8" fmla="*/ 21176 h 112554"/>
                <a:gd name="connsiteX0" fmla="*/ 113824 w 1854261"/>
                <a:gd name="connsiteY0" fmla="*/ 93795 h 112554"/>
                <a:gd name="connsiteX1" fmla="*/ 132583 w 1854261"/>
                <a:gd name="connsiteY1" fmla="*/ 0 h 112554"/>
                <a:gd name="connsiteX2" fmla="*/ 1835502 w 1854261"/>
                <a:gd name="connsiteY2" fmla="*/ 0 h 112554"/>
                <a:gd name="connsiteX3" fmla="*/ 1854261 w 1854261"/>
                <a:gd name="connsiteY3" fmla="*/ 18759 h 112554"/>
                <a:gd name="connsiteX4" fmla="*/ 1854261 w 1854261"/>
                <a:gd name="connsiteY4" fmla="*/ 93795 h 112554"/>
                <a:gd name="connsiteX5" fmla="*/ 1835502 w 1854261"/>
                <a:gd name="connsiteY5" fmla="*/ 112554 h 112554"/>
                <a:gd name="connsiteX6" fmla="*/ 132583 w 1854261"/>
                <a:gd name="connsiteY6" fmla="*/ 112554 h 112554"/>
                <a:gd name="connsiteX7" fmla="*/ 113824 w 1854261"/>
                <a:gd name="connsiteY7" fmla="*/ 93795 h 112554"/>
                <a:gd name="connsiteX0" fmla="*/ 69808 w 1810245"/>
                <a:gd name="connsiteY0" fmla="*/ 94322 h 113081"/>
                <a:gd name="connsiteX1" fmla="*/ 153561 w 1810245"/>
                <a:gd name="connsiteY1" fmla="*/ 0 h 113081"/>
                <a:gd name="connsiteX2" fmla="*/ 1791486 w 1810245"/>
                <a:gd name="connsiteY2" fmla="*/ 527 h 113081"/>
                <a:gd name="connsiteX3" fmla="*/ 1810245 w 1810245"/>
                <a:gd name="connsiteY3" fmla="*/ 19286 h 113081"/>
                <a:gd name="connsiteX4" fmla="*/ 1810245 w 1810245"/>
                <a:gd name="connsiteY4" fmla="*/ 94322 h 113081"/>
                <a:gd name="connsiteX5" fmla="*/ 1791486 w 1810245"/>
                <a:gd name="connsiteY5" fmla="*/ 113081 h 113081"/>
                <a:gd name="connsiteX6" fmla="*/ 88567 w 1810245"/>
                <a:gd name="connsiteY6" fmla="*/ 113081 h 113081"/>
                <a:gd name="connsiteX7" fmla="*/ 69808 w 1810245"/>
                <a:gd name="connsiteY7" fmla="*/ 94322 h 113081"/>
                <a:gd name="connsiteX0" fmla="*/ 21300 w 1761737"/>
                <a:gd name="connsiteY0" fmla="*/ 94322 h 113081"/>
                <a:gd name="connsiteX1" fmla="*/ 105053 w 1761737"/>
                <a:gd name="connsiteY1" fmla="*/ 0 h 113081"/>
                <a:gd name="connsiteX2" fmla="*/ 1742978 w 1761737"/>
                <a:gd name="connsiteY2" fmla="*/ 527 h 113081"/>
                <a:gd name="connsiteX3" fmla="*/ 1761737 w 1761737"/>
                <a:gd name="connsiteY3" fmla="*/ 19286 h 113081"/>
                <a:gd name="connsiteX4" fmla="*/ 1761737 w 1761737"/>
                <a:gd name="connsiteY4" fmla="*/ 94322 h 113081"/>
                <a:gd name="connsiteX5" fmla="*/ 1742978 w 1761737"/>
                <a:gd name="connsiteY5" fmla="*/ 113081 h 113081"/>
                <a:gd name="connsiteX6" fmla="*/ 40059 w 1761737"/>
                <a:gd name="connsiteY6" fmla="*/ 113081 h 113081"/>
                <a:gd name="connsiteX7" fmla="*/ 21300 w 1761737"/>
                <a:gd name="connsiteY7" fmla="*/ 94322 h 113081"/>
                <a:gd name="connsiteX0" fmla="*/ 24206 w 1764643"/>
                <a:gd name="connsiteY0" fmla="*/ 94322 h 113081"/>
                <a:gd name="connsiteX1" fmla="*/ 107959 w 1764643"/>
                <a:gd name="connsiteY1" fmla="*/ 0 h 113081"/>
                <a:gd name="connsiteX2" fmla="*/ 1745884 w 1764643"/>
                <a:gd name="connsiteY2" fmla="*/ 527 h 113081"/>
                <a:gd name="connsiteX3" fmla="*/ 1764643 w 1764643"/>
                <a:gd name="connsiteY3" fmla="*/ 19286 h 113081"/>
                <a:gd name="connsiteX4" fmla="*/ 1764643 w 1764643"/>
                <a:gd name="connsiteY4" fmla="*/ 94322 h 113081"/>
                <a:gd name="connsiteX5" fmla="*/ 1745884 w 1764643"/>
                <a:gd name="connsiteY5" fmla="*/ 113081 h 113081"/>
                <a:gd name="connsiteX6" fmla="*/ 42965 w 1764643"/>
                <a:gd name="connsiteY6" fmla="*/ 113081 h 113081"/>
                <a:gd name="connsiteX7" fmla="*/ 24206 w 1764643"/>
                <a:gd name="connsiteY7" fmla="*/ 94322 h 113081"/>
                <a:gd name="connsiteX0" fmla="*/ 27960 w 1768397"/>
                <a:gd name="connsiteY0" fmla="*/ 93795 h 112554"/>
                <a:gd name="connsiteX1" fmla="*/ 104655 w 1768397"/>
                <a:gd name="connsiteY1" fmla="*/ 577 h 112554"/>
                <a:gd name="connsiteX2" fmla="*/ 1749638 w 1768397"/>
                <a:gd name="connsiteY2" fmla="*/ 0 h 112554"/>
                <a:gd name="connsiteX3" fmla="*/ 1768397 w 1768397"/>
                <a:gd name="connsiteY3" fmla="*/ 18759 h 112554"/>
                <a:gd name="connsiteX4" fmla="*/ 1768397 w 1768397"/>
                <a:gd name="connsiteY4" fmla="*/ 93795 h 112554"/>
                <a:gd name="connsiteX5" fmla="*/ 1749638 w 1768397"/>
                <a:gd name="connsiteY5" fmla="*/ 112554 h 112554"/>
                <a:gd name="connsiteX6" fmla="*/ 46719 w 1768397"/>
                <a:gd name="connsiteY6" fmla="*/ 112554 h 112554"/>
                <a:gd name="connsiteX7" fmla="*/ 27960 w 1768397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41205 w 1762883"/>
                <a:gd name="connsiteY6" fmla="*/ 112554 h 112554"/>
                <a:gd name="connsiteX7" fmla="*/ 22446 w 1762883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22446 w 1762883"/>
                <a:gd name="connsiteY6" fmla="*/ 93795 h 112554"/>
                <a:gd name="connsiteX0" fmla="*/ 22446 w 1762883"/>
                <a:gd name="connsiteY0" fmla="*/ 93795 h 104341"/>
                <a:gd name="connsiteX1" fmla="*/ 99141 w 1762883"/>
                <a:gd name="connsiteY1" fmla="*/ 577 h 104341"/>
                <a:gd name="connsiteX2" fmla="*/ 1744124 w 1762883"/>
                <a:gd name="connsiteY2" fmla="*/ 0 h 104341"/>
                <a:gd name="connsiteX3" fmla="*/ 1762883 w 1762883"/>
                <a:gd name="connsiteY3" fmla="*/ 18759 h 104341"/>
                <a:gd name="connsiteX4" fmla="*/ 1762883 w 1762883"/>
                <a:gd name="connsiteY4" fmla="*/ 93795 h 104341"/>
                <a:gd name="connsiteX5" fmla="*/ 22446 w 1762883"/>
                <a:gd name="connsiteY5" fmla="*/ 93795 h 104341"/>
                <a:gd name="connsiteX0" fmla="*/ 22446 w 1762883"/>
                <a:gd name="connsiteY0" fmla="*/ 93795 h 104655"/>
                <a:gd name="connsiteX1" fmla="*/ 99141 w 1762883"/>
                <a:gd name="connsiteY1" fmla="*/ 577 h 104655"/>
                <a:gd name="connsiteX2" fmla="*/ 1744124 w 1762883"/>
                <a:gd name="connsiteY2" fmla="*/ 0 h 104655"/>
                <a:gd name="connsiteX3" fmla="*/ 1762883 w 1762883"/>
                <a:gd name="connsiteY3" fmla="*/ 18759 h 104655"/>
                <a:gd name="connsiteX4" fmla="*/ 1712374 w 1762883"/>
                <a:gd name="connsiteY4" fmla="*/ 94466 h 104655"/>
                <a:gd name="connsiteX5" fmla="*/ 22446 w 1762883"/>
                <a:gd name="connsiteY5" fmla="*/ 93795 h 104655"/>
                <a:gd name="connsiteX0" fmla="*/ 22446 w 1937028"/>
                <a:gd name="connsiteY0" fmla="*/ 93795 h 104655"/>
                <a:gd name="connsiteX1" fmla="*/ 99141 w 1937028"/>
                <a:gd name="connsiteY1" fmla="*/ 577 h 104655"/>
                <a:gd name="connsiteX2" fmla="*/ 1744124 w 1937028"/>
                <a:gd name="connsiteY2" fmla="*/ 0 h 104655"/>
                <a:gd name="connsiteX3" fmla="*/ 1712374 w 1937028"/>
                <a:gd name="connsiteY3" fmla="*/ 94466 h 104655"/>
                <a:gd name="connsiteX4" fmla="*/ 22446 w 1937028"/>
                <a:gd name="connsiteY4" fmla="*/ 93795 h 104655"/>
                <a:gd name="connsiteX0" fmla="*/ 22446 w 1879961"/>
                <a:gd name="connsiteY0" fmla="*/ 95461 h 106321"/>
                <a:gd name="connsiteX1" fmla="*/ 99141 w 1879961"/>
                <a:gd name="connsiteY1" fmla="*/ 2243 h 106321"/>
                <a:gd name="connsiteX2" fmla="*/ 1616121 w 1879961"/>
                <a:gd name="connsiteY2" fmla="*/ 0 h 106321"/>
                <a:gd name="connsiteX3" fmla="*/ 1712374 w 1879961"/>
                <a:gd name="connsiteY3" fmla="*/ 96132 h 106321"/>
                <a:gd name="connsiteX4" fmla="*/ 22446 w 1879961"/>
                <a:gd name="connsiteY4" fmla="*/ 95461 h 106321"/>
                <a:gd name="connsiteX0" fmla="*/ 22446 w 1846773"/>
                <a:gd name="connsiteY0" fmla="*/ 95461 h 106321"/>
                <a:gd name="connsiteX1" fmla="*/ 99141 w 1846773"/>
                <a:gd name="connsiteY1" fmla="*/ 2243 h 106321"/>
                <a:gd name="connsiteX2" fmla="*/ 1616121 w 1846773"/>
                <a:gd name="connsiteY2" fmla="*/ 0 h 106321"/>
                <a:gd name="connsiteX3" fmla="*/ 1712374 w 1846773"/>
                <a:gd name="connsiteY3" fmla="*/ 96132 h 106321"/>
                <a:gd name="connsiteX4" fmla="*/ 22446 w 1846773"/>
                <a:gd name="connsiteY4" fmla="*/ 95461 h 106321"/>
                <a:gd name="connsiteX0" fmla="*/ 22446 w 1712374"/>
                <a:gd name="connsiteY0" fmla="*/ 95461 h 106321"/>
                <a:gd name="connsiteX1" fmla="*/ 99141 w 1712374"/>
                <a:gd name="connsiteY1" fmla="*/ 2243 h 106321"/>
                <a:gd name="connsiteX2" fmla="*/ 1616121 w 1712374"/>
                <a:gd name="connsiteY2" fmla="*/ 0 h 106321"/>
                <a:gd name="connsiteX3" fmla="*/ 1712374 w 1712374"/>
                <a:gd name="connsiteY3" fmla="*/ 96132 h 106321"/>
                <a:gd name="connsiteX4" fmla="*/ 22446 w 1712374"/>
                <a:gd name="connsiteY4" fmla="*/ 95461 h 106321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2374" h="104078">
                  <a:moveTo>
                    <a:pt x="22446" y="93218"/>
                  </a:moveTo>
                  <a:cubicBezTo>
                    <a:pt x="22446" y="74459"/>
                    <a:pt x="-62862" y="167211"/>
                    <a:pt x="99141" y="0"/>
                  </a:cubicBezTo>
                  <a:lnTo>
                    <a:pt x="1631340" y="2606"/>
                  </a:lnTo>
                  <a:cubicBezTo>
                    <a:pt x="1675606" y="46163"/>
                    <a:pt x="1633607" y="5321"/>
                    <a:pt x="1712374" y="93889"/>
                  </a:cubicBezTo>
                  <a:cubicBezTo>
                    <a:pt x="1422301" y="106395"/>
                    <a:pt x="299736" y="108754"/>
                    <a:pt x="22446" y="93218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7" name="Ellipszis 70">
              <a:hlinkClick r:id="rId2" action="ppaction://hlinksldjump"/>
            </p:cNvPr>
            <p:cNvSpPr/>
            <p:nvPr/>
          </p:nvSpPr>
          <p:spPr>
            <a:xfrm rot="567617">
              <a:off x="4928779" y="1741705"/>
              <a:ext cx="784722" cy="142298"/>
            </a:xfrm>
            <a:custGeom>
              <a:avLst/>
              <a:gdLst>
                <a:gd name="connsiteX0" fmla="*/ 0 w 576064"/>
                <a:gd name="connsiteY0" fmla="*/ 94924 h 189848"/>
                <a:gd name="connsiteX1" fmla="*/ 288032 w 576064"/>
                <a:gd name="connsiteY1" fmla="*/ 0 h 189848"/>
                <a:gd name="connsiteX2" fmla="*/ 576064 w 576064"/>
                <a:gd name="connsiteY2" fmla="*/ 94924 h 189848"/>
                <a:gd name="connsiteX3" fmla="*/ 288032 w 576064"/>
                <a:gd name="connsiteY3" fmla="*/ 189848 h 189848"/>
                <a:gd name="connsiteX4" fmla="*/ 0 w 576064"/>
                <a:gd name="connsiteY4" fmla="*/ 94924 h 189848"/>
                <a:gd name="connsiteX0" fmla="*/ 0 w 723650"/>
                <a:gd name="connsiteY0" fmla="*/ 95042 h 190145"/>
                <a:gd name="connsiteX1" fmla="*/ 288032 w 723650"/>
                <a:gd name="connsiteY1" fmla="*/ 118 h 190145"/>
                <a:gd name="connsiteX2" fmla="*/ 723650 w 723650"/>
                <a:gd name="connsiteY2" fmla="*/ 111489 h 190145"/>
                <a:gd name="connsiteX3" fmla="*/ 288032 w 723650"/>
                <a:gd name="connsiteY3" fmla="*/ 189966 h 190145"/>
                <a:gd name="connsiteX4" fmla="*/ 0 w 723650"/>
                <a:gd name="connsiteY4" fmla="*/ 95042 h 190145"/>
                <a:gd name="connsiteX0" fmla="*/ 0 w 745573"/>
                <a:gd name="connsiteY0" fmla="*/ 95058 h 190193"/>
                <a:gd name="connsiteX1" fmla="*/ 288032 w 745573"/>
                <a:gd name="connsiteY1" fmla="*/ 134 h 190193"/>
                <a:gd name="connsiteX2" fmla="*/ 745573 w 745573"/>
                <a:gd name="connsiteY2" fmla="*/ 112681 h 190193"/>
                <a:gd name="connsiteX3" fmla="*/ 288032 w 745573"/>
                <a:gd name="connsiteY3" fmla="*/ 189982 h 190193"/>
                <a:gd name="connsiteX4" fmla="*/ 0 w 745573"/>
                <a:gd name="connsiteY4" fmla="*/ 95058 h 190193"/>
                <a:gd name="connsiteX0" fmla="*/ 0 w 745573"/>
                <a:gd name="connsiteY0" fmla="*/ 95058 h 190193"/>
                <a:gd name="connsiteX1" fmla="*/ 288032 w 745573"/>
                <a:gd name="connsiteY1" fmla="*/ 134 h 190193"/>
                <a:gd name="connsiteX2" fmla="*/ 745573 w 745573"/>
                <a:gd name="connsiteY2" fmla="*/ 112681 h 190193"/>
                <a:gd name="connsiteX3" fmla="*/ 288032 w 745573"/>
                <a:gd name="connsiteY3" fmla="*/ 189982 h 190193"/>
                <a:gd name="connsiteX4" fmla="*/ 0 w 745573"/>
                <a:gd name="connsiteY4" fmla="*/ 95058 h 190193"/>
                <a:gd name="connsiteX0" fmla="*/ 0 w 701337"/>
                <a:gd name="connsiteY0" fmla="*/ 94926 h 189851"/>
                <a:gd name="connsiteX1" fmla="*/ 288032 w 701337"/>
                <a:gd name="connsiteY1" fmla="*/ 2 h 189851"/>
                <a:gd name="connsiteX2" fmla="*/ 701337 w 701337"/>
                <a:gd name="connsiteY2" fmla="*/ 93366 h 189851"/>
                <a:gd name="connsiteX3" fmla="*/ 288032 w 701337"/>
                <a:gd name="connsiteY3" fmla="*/ 189850 h 189851"/>
                <a:gd name="connsiteX4" fmla="*/ 0 w 701337"/>
                <a:gd name="connsiteY4" fmla="*/ 94926 h 189851"/>
                <a:gd name="connsiteX0" fmla="*/ 0 w 710341"/>
                <a:gd name="connsiteY0" fmla="*/ 94940 h 189878"/>
                <a:gd name="connsiteX1" fmla="*/ 288032 w 710341"/>
                <a:gd name="connsiteY1" fmla="*/ 16 h 189878"/>
                <a:gd name="connsiteX2" fmla="*/ 710341 w 710341"/>
                <a:gd name="connsiteY2" fmla="*/ 89465 h 189878"/>
                <a:gd name="connsiteX3" fmla="*/ 288032 w 710341"/>
                <a:gd name="connsiteY3" fmla="*/ 189864 h 189878"/>
                <a:gd name="connsiteX4" fmla="*/ 0 w 710341"/>
                <a:gd name="connsiteY4" fmla="*/ 94940 h 189878"/>
                <a:gd name="connsiteX0" fmla="*/ 0 w 745574"/>
                <a:gd name="connsiteY0" fmla="*/ 100861 h 189980"/>
                <a:gd name="connsiteX1" fmla="*/ 323265 w 745574"/>
                <a:gd name="connsiteY1" fmla="*/ 66 h 189980"/>
                <a:gd name="connsiteX2" fmla="*/ 745574 w 745574"/>
                <a:gd name="connsiteY2" fmla="*/ 89515 h 189980"/>
                <a:gd name="connsiteX3" fmla="*/ 323265 w 745574"/>
                <a:gd name="connsiteY3" fmla="*/ 189914 h 189980"/>
                <a:gd name="connsiteX4" fmla="*/ 0 w 745574"/>
                <a:gd name="connsiteY4" fmla="*/ 100861 h 189980"/>
                <a:gd name="connsiteX0" fmla="*/ 9441 w 755015"/>
                <a:gd name="connsiteY0" fmla="*/ 100861 h 189947"/>
                <a:gd name="connsiteX1" fmla="*/ 332706 w 755015"/>
                <a:gd name="connsiteY1" fmla="*/ 66 h 189947"/>
                <a:gd name="connsiteX2" fmla="*/ 755015 w 755015"/>
                <a:gd name="connsiteY2" fmla="*/ 89515 h 189947"/>
                <a:gd name="connsiteX3" fmla="*/ 332706 w 755015"/>
                <a:gd name="connsiteY3" fmla="*/ 189914 h 189947"/>
                <a:gd name="connsiteX4" fmla="*/ 9441 w 755015"/>
                <a:gd name="connsiteY4" fmla="*/ 100861 h 189947"/>
                <a:gd name="connsiteX0" fmla="*/ 1 w 745575"/>
                <a:gd name="connsiteY0" fmla="*/ 100861 h 189961"/>
                <a:gd name="connsiteX1" fmla="*/ 323266 w 745575"/>
                <a:gd name="connsiteY1" fmla="*/ 66 h 189961"/>
                <a:gd name="connsiteX2" fmla="*/ 745575 w 745575"/>
                <a:gd name="connsiteY2" fmla="*/ 89515 h 189961"/>
                <a:gd name="connsiteX3" fmla="*/ 323266 w 745575"/>
                <a:gd name="connsiteY3" fmla="*/ 189914 h 189961"/>
                <a:gd name="connsiteX4" fmla="*/ 1 w 745575"/>
                <a:gd name="connsiteY4" fmla="*/ 100861 h 189961"/>
                <a:gd name="connsiteX0" fmla="*/ 0 w 778066"/>
                <a:gd name="connsiteY0" fmla="*/ 94152 h 189868"/>
                <a:gd name="connsiteX1" fmla="*/ 355757 w 778066"/>
                <a:gd name="connsiteY1" fmla="*/ 13 h 189868"/>
                <a:gd name="connsiteX2" fmla="*/ 778066 w 778066"/>
                <a:gd name="connsiteY2" fmla="*/ 89462 h 189868"/>
                <a:gd name="connsiteX3" fmla="*/ 355757 w 778066"/>
                <a:gd name="connsiteY3" fmla="*/ 189861 h 189868"/>
                <a:gd name="connsiteX4" fmla="*/ 0 w 778066"/>
                <a:gd name="connsiteY4" fmla="*/ 94152 h 189868"/>
                <a:gd name="connsiteX0" fmla="*/ 1547 w 779613"/>
                <a:gd name="connsiteY0" fmla="*/ 94152 h 189867"/>
                <a:gd name="connsiteX1" fmla="*/ 357304 w 779613"/>
                <a:gd name="connsiteY1" fmla="*/ 13 h 189867"/>
                <a:gd name="connsiteX2" fmla="*/ 779613 w 779613"/>
                <a:gd name="connsiteY2" fmla="*/ 89462 h 189867"/>
                <a:gd name="connsiteX3" fmla="*/ 357304 w 779613"/>
                <a:gd name="connsiteY3" fmla="*/ 189861 h 189867"/>
                <a:gd name="connsiteX4" fmla="*/ 1547 w 779613"/>
                <a:gd name="connsiteY4" fmla="*/ 94152 h 189867"/>
                <a:gd name="connsiteX0" fmla="*/ 1516 w 786237"/>
                <a:gd name="connsiteY0" fmla="*/ 83191 h 189878"/>
                <a:gd name="connsiteX1" fmla="*/ 363928 w 786237"/>
                <a:gd name="connsiteY1" fmla="*/ 14 h 189878"/>
                <a:gd name="connsiteX2" fmla="*/ 786237 w 786237"/>
                <a:gd name="connsiteY2" fmla="*/ 89463 h 189878"/>
                <a:gd name="connsiteX3" fmla="*/ 363928 w 786237"/>
                <a:gd name="connsiteY3" fmla="*/ 189862 h 189878"/>
                <a:gd name="connsiteX4" fmla="*/ 1516 w 786237"/>
                <a:gd name="connsiteY4" fmla="*/ 83191 h 189878"/>
                <a:gd name="connsiteX0" fmla="*/ 1 w 784722"/>
                <a:gd name="connsiteY0" fmla="*/ 83191 h 142298"/>
                <a:gd name="connsiteX1" fmla="*/ 362413 w 784722"/>
                <a:gd name="connsiteY1" fmla="*/ 14 h 142298"/>
                <a:gd name="connsiteX2" fmla="*/ 784722 w 784722"/>
                <a:gd name="connsiteY2" fmla="*/ 89463 h 142298"/>
                <a:gd name="connsiteX3" fmla="*/ 359284 w 784722"/>
                <a:gd name="connsiteY3" fmla="*/ 142102 h 142298"/>
                <a:gd name="connsiteX4" fmla="*/ 1 w 784722"/>
                <a:gd name="connsiteY4" fmla="*/ 83191 h 142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722" h="142298">
                  <a:moveTo>
                    <a:pt x="1" y="83191"/>
                  </a:moveTo>
                  <a:cubicBezTo>
                    <a:pt x="523" y="59510"/>
                    <a:pt x="231626" y="-1031"/>
                    <a:pt x="362413" y="14"/>
                  </a:cubicBezTo>
                  <a:cubicBezTo>
                    <a:pt x="493200" y="1059"/>
                    <a:pt x="714646" y="36643"/>
                    <a:pt x="784722" y="89463"/>
                  </a:cubicBezTo>
                  <a:cubicBezTo>
                    <a:pt x="784722" y="141888"/>
                    <a:pt x="490071" y="143147"/>
                    <a:pt x="359284" y="142102"/>
                  </a:cubicBezTo>
                  <a:cubicBezTo>
                    <a:pt x="228497" y="141057"/>
                    <a:pt x="-520" y="106872"/>
                    <a:pt x="1" y="83191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8" name="Ellipszis 70">
              <a:hlinkClick r:id="rId2" action="ppaction://hlinksldjump"/>
            </p:cNvPr>
            <p:cNvSpPr/>
            <p:nvPr/>
          </p:nvSpPr>
          <p:spPr>
            <a:xfrm rot="11269244">
              <a:off x="4439221" y="3587792"/>
              <a:ext cx="1065917" cy="316879"/>
            </a:xfrm>
            <a:custGeom>
              <a:avLst/>
              <a:gdLst>
                <a:gd name="connsiteX0" fmla="*/ 0 w 576064"/>
                <a:gd name="connsiteY0" fmla="*/ 94924 h 189848"/>
                <a:gd name="connsiteX1" fmla="*/ 288032 w 576064"/>
                <a:gd name="connsiteY1" fmla="*/ 0 h 189848"/>
                <a:gd name="connsiteX2" fmla="*/ 576064 w 576064"/>
                <a:gd name="connsiteY2" fmla="*/ 94924 h 189848"/>
                <a:gd name="connsiteX3" fmla="*/ 288032 w 576064"/>
                <a:gd name="connsiteY3" fmla="*/ 189848 h 189848"/>
                <a:gd name="connsiteX4" fmla="*/ 0 w 576064"/>
                <a:gd name="connsiteY4" fmla="*/ 94924 h 189848"/>
                <a:gd name="connsiteX0" fmla="*/ 0 w 723650"/>
                <a:gd name="connsiteY0" fmla="*/ 95042 h 190145"/>
                <a:gd name="connsiteX1" fmla="*/ 288032 w 723650"/>
                <a:gd name="connsiteY1" fmla="*/ 118 h 190145"/>
                <a:gd name="connsiteX2" fmla="*/ 723650 w 723650"/>
                <a:gd name="connsiteY2" fmla="*/ 111489 h 190145"/>
                <a:gd name="connsiteX3" fmla="*/ 288032 w 723650"/>
                <a:gd name="connsiteY3" fmla="*/ 189966 h 190145"/>
                <a:gd name="connsiteX4" fmla="*/ 0 w 723650"/>
                <a:gd name="connsiteY4" fmla="*/ 95042 h 190145"/>
                <a:gd name="connsiteX0" fmla="*/ 0 w 745573"/>
                <a:gd name="connsiteY0" fmla="*/ 95058 h 190193"/>
                <a:gd name="connsiteX1" fmla="*/ 288032 w 745573"/>
                <a:gd name="connsiteY1" fmla="*/ 134 h 190193"/>
                <a:gd name="connsiteX2" fmla="*/ 745573 w 745573"/>
                <a:gd name="connsiteY2" fmla="*/ 112681 h 190193"/>
                <a:gd name="connsiteX3" fmla="*/ 288032 w 745573"/>
                <a:gd name="connsiteY3" fmla="*/ 189982 h 190193"/>
                <a:gd name="connsiteX4" fmla="*/ 0 w 745573"/>
                <a:gd name="connsiteY4" fmla="*/ 95058 h 190193"/>
                <a:gd name="connsiteX0" fmla="*/ 0 w 745573"/>
                <a:gd name="connsiteY0" fmla="*/ 95058 h 190193"/>
                <a:gd name="connsiteX1" fmla="*/ 288032 w 745573"/>
                <a:gd name="connsiteY1" fmla="*/ 134 h 190193"/>
                <a:gd name="connsiteX2" fmla="*/ 745573 w 745573"/>
                <a:gd name="connsiteY2" fmla="*/ 112681 h 190193"/>
                <a:gd name="connsiteX3" fmla="*/ 288032 w 745573"/>
                <a:gd name="connsiteY3" fmla="*/ 189982 h 190193"/>
                <a:gd name="connsiteX4" fmla="*/ 0 w 745573"/>
                <a:gd name="connsiteY4" fmla="*/ 95058 h 190193"/>
                <a:gd name="connsiteX0" fmla="*/ 0 w 701337"/>
                <a:gd name="connsiteY0" fmla="*/ 94926 h 189851"/>
                <a:gd name="connsiteX1" fmla="*/ 288032 w 701337"/>
                <a:gd name="connsiteY1" fmla="*/ 2 h 189851"/>
                <a:gd name="connsiteX2" fmla="*/ 701337 w 701337"/>
                <a:gd name="connsiteY2" fmla="*/ 93366 h 189851"/>
                <a:gd name="connsiteX3" fmla="*/ 288032 w 701337"/>
                <a:gd name="connsiteY3" fmla="*/ 189850 h 189851"/>
                <a:gd name="connsiteX4" fmla="*/ 0 w 701337"/>
                <a:gd name="connsiteY4" fmla="*/ 94926 h 189851"/>
                <a:gd name="connsiteX0" fmla="*/ 0 w 710341"/>
                <a:gd name="connsiteY0" fmla="*/ 94940 h 189878"/>
                <a:gd name="connsiteX1" fmla="*/ 288032 w 710341"/>
                <a:gd name="connsiteY1" fmla="*/ 16 h 189878"/>
                <a:gd name="connsiteX2" fmla="*/ 710341 w 710341"/>
                <a:gd name="connsiteY2" fmla="*/ 89465 h 189878"/>
                <a:gd name="connsiteX3" fmla="*/ 288032 w 710341"/>
                <a:gd name="connsiteY3" fmla="*/ 189864 h 189878"/>
                <a:gd name="connsiteX4" fmla="*/ 0 w 710341"/>
                <a:gd name="connsiteY4" fmla="*/ 94940 h 189878"/>
                <a:gd name="connsiteX0" fmla="*/ 0 w 745574"/>
                <a:gd name="connsiteY0" fmla="*/ 100861 h 189980"/>
                <a:gd name="connsiteX1" fmla="*/ 323265 w 745574"/>
                <a:gd name="connsiteY1" fmla="*/ 66 h 189980"/>
                <a:gd name="connsiteX2" fmla="*/ 745574 w 745574"/>
                <a:gd name="connsiteY2" fmla="*/ 89515 h 189980"/>
                <a:gd name="connsiteX3" fmla="*/ 323265 w 745574"/>
                <a:gd name="connsiteY3" fmla="*/ 189914 h 189980"/>
                <a:gd name="connsiteX4" fmla="*/ 0 w 745574"/>
                <a:gd name="connsiteY4" fmla="*/ 100861 h 189980"/>
                <a:gd name="connsiteX0" fmla="*/ 9441 w 755015"/>
                <a:gd name="connsiteY0" fmla="*/ 100861 h 189947"/>
                <a:gd name="connsiteX1" fmla="*/ 332706 w 755015"/>
                <a:gd name="connsiteY1" fmla="*/ 66 h 189947"/>
                <a:gd name="connsiteX2" fmla="*/ 755015 w 755015"/>
                <a:gd name="connsiteY2" fmla="*/ 89515 h 189947"/>
                <a:gd name="connsiteX3" fmla="*/ 332706 w 755015"/>
                <a:gd name="connsiteY3" fmla="*/ 189914 h 189947"/>
                <a:gd name="connsiteX4" fmla="*/ 9441 w 755015"/>
                <a:gd name="connsiteY4" fmla="*/ 100861 h 189947"/>
                <a:gd name="connsiteX0" fmla="*/ 1 w 745575"/>
                <a:gd name="connsiteY0" fmla="*/ 100861 h 189961"/>
                <a:gd name="connsiteX1" fmla="*/ 323266 w 745575"/>
                <a:gd name="connsiteY1" fmla="*/ 66 h 189961"/>
                <a:gd name="connsiteX2" fmla="*/ 745575 w 745575"/>
                <a:gd name="connsiteY2" fmla="*/ 89515 h 189961"/>
                <a:gd name="connsiteX3" fmla="*/ 323266 w 745575"/>
                <a:gd name="connsiteY3" fmla="*/ 189914 h 189961"/>
                <a:gd name="connsiteX4" fmla="*/ 1 w 745575"/>
                <a:gd name="connsiteY4" fmla="*/ 100861 h 189961"/>
                <a:gd name="connsiteX0" fmla="*/ 0 w 778066"/>
                <a:gd name="connsiteY0" fmla="*/ 94152 h 189868"/>
                <a:gd name="connsiteX1" fmla="*/ 355757 w 778066"/>
                <a:gd name="connsiteY1" fmla="*/ 13 h 189868"/>
                <a:gd name="connsiteX2" fmla="*/ 778066 w 778066"/>
                <a:gd name="connsiteY2" fmla="*/ 89462 h 189868"/>
                <a:gd name="connsiteX3" fmla="*/ 355757 w 778066"/>
                <a:gd name="connsiteY3" fmla="*/ 189861 h 189868"/>
                <a:gd name="connsiteX4" fmla="*/ 0 w 778066"/>
                <a:gd name="connsiteY4" fmla="*/ 94152 h 189868"/>
                <a:gd name="connsiteX0" fmla="*/ 1547 w 779613"/>
                <a:gd name="connsiteY0" fmla="*/ 94152 h 189867"/>
                <a:gd name="connsiteX1" fmla="*/ 357304 w 779613"/>
                <a:gd name="connsiteY1" fmla="*/ 13 h 189867"/>
                <a:gd name="connsiteX2" fmla="*/ 779613 w 779613"/>
                <a:gd name="connsiteY2" fmla="*/ 89462 h 189867"/>
                <a:gd name="connsiteX3" fmla="*/ 357304 w 779613"/>
                <a:gd name="connsiteY3" fmla="*/ 189861 h 189867"/>
                <a:gd name="connsiteX4" fmla="*/ 1547 w 779613"/>
                <a:gd name="connsiteY4" fmla="*/ 94152 h 189867"/>
                <a:gd name="connsiteX0" fmla="*/ 1516 w 786237"/>
                <a:gd name="connsiteY0" fmla="*/ 83191 h 189878"/>
                <a:gd name="connsiteX1" fmla="*/ 363928 w 786237"/>
                <a:gd name="connsiteY1" fmla="*/ 14 h 189878"/>
                <a:gd name="connsiteX2" fmla="*/ 786237 w 786237"/>
                <a:gd name="connsiteY2" fmla="*/ 89463 h 189878"/>
                <a:gd name="connsiteX3" fmla="*/ 363928 w 786237"/>
                <a:gd name="connsiteY3" fmla="*/ 189862 h 189878"/>
                <a:gd name="connsiteX4" fmla="*/ 1516 w 786237"/>
                <a:gd name="connsiteY4" fmla="*/ 83191 h 189878"/>
                <a:gd name="connsiteX0" fmla="*/ 1 w 784722"/>
                <a:gd name="connsiteY0" fmla="*/ 83191 h 142298"/>
                <a:gd name="connsiteX1" fmla="*/ 362413 w 784722"/>
                <a:gd name="connsiteY1" fmla="*/ 14 h 142298"/>
                <a:gd name="connsiteX2" fmla="*/ 784722 w 784722"/>
                <a:gd name="connsiteY2" fmla="*/ 89463 h 142298"/>
                <a:gd name="connsiteX3" fmla="*/ 359284 w 784722"/>
                <a:gd name="connsiteY3" fmla="*/ 142102 h 142298"/>
                <a:gd name="connsiteX4" fmla="*/ 1 w 784722"/>
                <a:gd name="connsiteY4" fmla="*/ 83191 h 142298"/>
                <a:gd name="connsiteX0" fmla="*/ 0 w 804242"/>
                <a:gd name="connsiteY0" fmla="*/ 81075 h 142403"/>
                <a:gd name="connsiteX1" fmla="*/ 381933 w 804242"/>
                <a:gd name="connsiteY1" fmla="*/ 24 h 142403"/>
                <a:gd name="connsiteX2" fmla="*/ 804242 w 804242"/>
                <a:gd name="connsiteY2" fmla="*/ 89473 h 142403"/>
                <a:gd name="connsiteX3" fmla="*/ 378804 w 804242"/>
                <a:gd name="connsiteY3" fmla="*/ 142112 h 142403"/>
                <a:gd name="connsiteX4" fmla="*/ 0 w 804242"/>
                <a:gd name="connsiteY4" fmla="*/ 81075 h 142403"/>
                <a:gd name="connsiteX0" fmla="*/ 0 w 869320"/>
                <a:gd name="connsiteY0" fmla="*/ 72012 h 142970"/>
                <a:gd name="connsiteX1" fmla="*/ 447011 w 869320"/>
                <a:gd name="connsiteY1" fmla="*/ 120 h 142970"/>
                <a:gd name="connsiteX2" fmla="*/ 869320 w 869320"/>
                <a:gd name="connsiteY2" fmla="*/ 89569 h 142970"/>
                <a:gd name="connsiteX3" fmla="*/ 443882 w 869320"/>
                <a:gd name="connsiteY3" fmla="*/ 142208 h 142970"/>
                <a:gd name="connsiteX4" fmla="*/ 0 w 869320"/>
                <a:gd name="connsiteY4" fmla="*/ 72012 h 142970"/>
                <a:gd name="connsiteX0" fmla="*/ 664 w 869984"/>
                <a:gd name="connsiteY0" fmla="*/ 72023 h 142981"/>
                <a:gd name="connsiteX1" fmla="*/ 447675 w 869984"/>
                <a:gd name="connsiteY1" fmla="*/ 131 h 142981"/>
                <a:gd name="connsiteX2" fmla="*/ 869984 w 869984"/>
                <a:gd name="connsiteY2" fmla="*/ 89580 h 142981"/>
                <a:gd name="connsiteX3" fmla="*/ 444546 w 869984"/>
                <a:gd name="connsiteY3" fmla="*/ 142219 h 142981"/>
                <a:gd name="connsiteX4" fmla="*/ 664 w 869984"/>
                <a:gd name="connsiteY4" fmla="*/ 72023 h 142981"/>
                <a:gd name="connsiteX0" fmla="*/ 993 w 870313"/>
                <a:gd name="connsiteY0" fmla="*/ 72014 h 142972"/>
                <a:gd name="connsiteX1" fmla="*/ 448004 w 870313"/>
                <a:gd name="connsiteY1" fmla="*/ 122 h 142972"/>
                <a:gd name="connsiteX2" fmla="*/ 870313 w 870313"/>
                <a:gd name="connsiteY2" fmla="*/ 89571 h 142972"/>
                <a:gd name="connsiteX3" fmla="*/ 444875 w 870313"/>
                <a:gd name="connsiteY3" fmla="*/ 142210 h 142972"/>
                <a:gd name="connsiteX4" fmla="*/ 993 w 870313"/>
                <a:gd name="connsiteY4" fmla="*/ 72014 h 14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313" h="142972">
                  <a:moveTo>
                    <a:pt x="993" y="72014"/>
                  </a:moveTo>
                  <a:cubicBezTo>
                    <a:pt x="-20204" y="47813"/>
                    <a:pt x="303117" y="-2804"/>
                    <a:pt x="448004" y="122"/>
                  </a:cubicBezTo>
                  <a:cubicBezTo>
                    <a:pt x="592891" y="3048"/>
                    <a:pt x="800237" y="36751"/>
                    <a:pt x="870313" y="89571"/>
                  </a:cubicBezTo>
                  <a:cubicBezTo>
                    <a:pt x="870313" y="141996"/>
                    <a:pt x="589762" y="145136"/>
                    <a:pt x="444875" y="142210"/>
                  </a:cubicBezTo>
                  <a:cubicBezTo>
                    <a:pt x="299988" y="139284"/>
                    <a:pt x="22190" y="96215"/>
                    <a:pt x="993" y="72014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9" name="Lekerekített téglalap 69">
              <a:hlinkClick r:id="rId2" action="ppaction://hlinksldjump"/>
            </p:cNvPr>
            <p:cNvSpPr/>
            <p:nvPr/>
          </p:nvSpPr>
          <p:spPr>
            <a:xfrm rot="533507">
              <a:off x="4610288" y="1925733"/>
              <a:ext cx="1335347" cy="46180"/>
            </a:xfrm>
            <a:custGeom>
              <a:avLst/>
              <a:gdLst>
                <a:gd name="connsiteX0" fmla="*/ 0 w 1740437"/>
                <a:gd name="connsiteY0" fmla="*/ 18759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0 w 1740437"/>
                <a:gd name="connsiteY8" fmla="*/ 18759 h 112554"/>
                <a:gd name="connsiteX0" fmla="*/ 46173 w 1740437"/>
                <a:gd name="connsiteY0" fmla="*/ 21176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46173 w 1740437"/>
                <a:gd name="connsiteY8" fmla="*/ 21176 h 112554"/>
                <a:gd name="connsiteX0" fmla="*/ 113824 w 1854261"/>
                <a:gd name="connsiteY0" fmla="*/ 93795 h 112554"/>
                <a:gd name="connsiteX1" fmla="*/ 132583 w 1854261"/>
                <a:gd name="connsiteY1" fmla="*/ 0 h 112554"/>
                <a:gd name="connsiteX2" fmla="*/ 1835502 w 1854261"/>
                <a:gd name="connsiteY2" fmla="*/ 0 h 112554"/>
                <a:gd name="connsiteX3" fmla="*/ 1854261 w 1854261"/>
                <a:gd name="connsiteY3" fmla="*/ 18759 h 112554"/>
                <a:gd name="connsiteX4" fmla="*/ 1854261 w 1854261"/>
                <a:gd name="connsiteY4" fmla="*/ 93795 h 112554"/>
                <a:gd name="connsiteX5" fmla="*/ 1835502 w 1854261"/>
                <a:gd name="connsiteY5" fmla="*/ 112554 h 112554"/>
                <a:gd name="connsiteX6" fmla="*/ 132583 w 1854261"/>
                <a:gd name="connsiteY6" fmla="*/ 112554 h 112554"/>
                <a:gd name="connsiteX7" fmla="*/ 113824 w 1854261"/>
                <a:gd name="connsiteY7" fmla="*/ 93795 h 112554"/>
                <a:gd name="connsiteX0" fmla="*/ 69808 w 1810245"/>
                <a:gd name="connsiteY0" fmla="*/ 94322 h 113081"/>
                <a:gd name="connsiteX1" fmla="*/ 153561 w 1810245"/>
                <a:gd name="connsiteY1" fmla="*/ 0 h 113081"/>
                <a:gd name="connsiteX2" fmla="*/ 1791486 w 1810245"/>
                <a:gd name="connsiteY2" fmla="*/ 527 h 113081"/>
                <a:gd name="connsiteX3" fmla="*/ 1810245 w 1810245"/>
                <a:gd name="connsiteY3" fmla="*/ 19286 h 113081"/>
                <a:gd name="connsiteX4" fmla="*/ 1810245 w 1810245"/>
                <a:gd name="connsiteY4" fmla="*/ 94322 h 113081"/>
                <a:gd name="connsiteX5" fmla="*/ 1791486 w 1810245"/>
                <a:gd name="connsiteY5" fmla="*/ 113081 h 113081"/>
                <a:gd name="connsiteX6" fmla="*/ 88567 w 1810245"/>
                <a:gd name="connsiteY6" fmla="*/ 113081 h 113081"/>
                <a:gd name="connsiteX7" fmla="*/ 69808 w 1810245"/>
                <a:gd name="connsiteY7" fmla="*/ 94322 h 113081"/>
                <a:gd name="connsiteX0" fmla="*/ 21300 w 1761737"/>
                <a:gd name="connsiteY0" fmla="*/ 94322 h 113081"/>
                <a:gd name="connsiteX1" fmla="*/ 105053 w 1761737"/>
                <a:gd name="connsiteY1" fmla="*/ 0 h 113081"/>
                <a:gd name="connsiteX2" fmla="*/ 1742978 w 1761737"/>
                <a:gd name="connsiteY2" fmla="*/ 527 h 113081"/>
                <a:gd name="connsiteX3" fmla="*/ 1761737 w 1761737"/>
                <a:gd name="connsiteY3" fmla="*/ 19286 h 113081"/>
                <a:gd name="connsiteX4" fmla="*/ 1761737 w 1761737"/>
                <a:gd name="connsiteY4" fmla="*/ 94322 h 113081"/>
                <a:gd name="connsiteX5" fmla="*/ 1742978 w 1761737"/>
                <a:gd name="connsiteY5" fmla="*/ 113081 h 113081"/>
                <a:gd name="connsiteX6" fmla="*/ 40059 w 1761737"/>
                <a:gd name="connsiteY6" fmla="*/ 113081 h 113081"/>
                <a:gd name="connsiteX7" fmla="*/ 21300 w 1761737"/>
                <a:gd name="connsiteY7" fmla="*/ 94322 h 113081"/>
                <a:gd name="connsiteX0" fmla="*/ 24206 w 1764643"/>
                <a:gd name="connsiteY0" fmla="*/ 94322 h 113081"/>
                <a:gd name="connsiteX1" fmla="*/ 107959 w 1764643"/>
                <a:gd name="connsiteY1" fmla="*/ 0 h 113081"/>
                <a:gd name="connsiteX2" fmla="*/ 1745884 w 1764643"/>
                <a:gd name="connsiteY2" fmla="*/ 527 h 113081"/>
                <a:gd name="connsiteX3" fmla="*/ 1764643 w 1764643"/>
                <a:gd name="connsiteY3" fmla="*/ 19286 h 113081"/>
                <a:gd name="connsiteX4" fmla="*/ 1764643 w 1764643"/>
                <a:gd name="connsiteY4" fmla="*/ 94322 h 113081"/>
                <a:gd name="connsiteX5" fmla="*/ 1745884 w 1764643"/>
                <a:gd name="connsiteY5" fmla="*/ 113081 h 113081"/>
                <a:gd name="connsiteX6" fmla="*/ 42965 w 1764643"/>
                <a:gd name="connsiteY6" fmla="*/ 113081 h 113081"/>
                <a:gd name="connsiteX7" fmla="*/ 24206 w 1764643"/>
                <a:gd name="connsiteY7" fmla="*/ 94322 h 113081"/>
                <a:gd name="connsiteX0" fmla="*/ 27960 w 1768397"/>
                <a:gd name="connsiteY0" fmla="*/ 93795 h 112554"/>
                <a:gd name="connsiteX1" fmla="*/ 104655 w 1768397"/>
                <a:gd name="connsiteY1" fmla="*/ 577 h 112554"/>
                <a:gd name="connsiteX2" fmla="*/ 1749638 w 1768397"/>
                <a:gd name="connsiteY2" fmla="*/ 0 h 112554"/>
                <a:gd name="connsiteX3" fmla="*/ 1768397 w 1768397"/>
                <a:gd name="connsiteY3" fmla="*/ 18759 h 112554"/>
                <a:gd name="connsiteX4" fmla="*/ 1768397 w 1768397"/>
                <a:gd name="connsiteY4" fmla="*/ 93795 h 112554"/>
                <a:gd name="connsiteX5" fmla="*/ 1749638 w 1768397"/>
                <a:gd name="connsiteY5" fmla="*/ 112554 h 112554"/>
                <a:gd name="connsiteX6" fmla="*/ 46719 w 1768397"/>
                <a:gd name="connsiteY6" fmla="*/ 112554 h 112554"/>
                <a:gd name="connsiteX7" fmla="*/ 27960 w 1768397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41205 w 1762883"/>
                <a:gd name="connsiteY6" fmla="*/ 112554 h 112554"/>
                <a:gd name="connsiteX7" fmla="*/ 22446 w 1762883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22446 w 1762883"/>
                <a:gd name="connsiteY6" fmla="*/ 93795 h 112554"/>
                <a:gd name="connsiteX0" fmla="*/ 22446 w 1762883"/>
                <a:gd name="connsiteY0" fmla="*/ 93795 h 104341"/>
                <a:gd name="connsiteX1" fmla="*/ 99141 w 1762883"/>
                <a:gd name="connsiteY1" fmla="*/ 577 h 104341"/>
                <a:gd name="connsiteX2" fmla="*/ 1744124 w 1762883"/>
                <a:gd name="connsiteY2" fmla="*/ 0 h 104341"/>
                <a:gd name="connsiteX3" fmla="*/ 1762883 w 1762883"/>
                <a:gd name="connsiteY3" fmla="*/ 18759 h 104341"/>
                <a:gd name="connsiteX4" fmla="*/ 1762883 w 1762883"/>
                <a:gd name="connsiteY4" fmla="*/ 93795 h 104341"/>
                <a:gd name="connsiteX5" fmla="*/ 22446 w 1762883"/>
                <a:gd name="connsiteY5" fmla="*/ 93795 h 104341"/>
                <a:gd name="connsiteX0" fmla="*/ 22446 w 1762883"/>
                <a:gd name="connsiteY0" fmla="*/ 93795 h 104655"/>
                <a:gd name="connsiteX1" fmla="*/ 99141 w 1762883"/>
                <a:gd name="connsiteY1" fmla="*/ 577 h 104655"/>
                <a:gd name="connsiteX2" fmla="*/ 1744124 w 1762883"/>
                <a:gd name="connsiteY2" fmla="*/ 0 h 104655"/>
                <a:gd name="connsiteX3" fmla="*/ 1762883 w 1762883"/>
                <a:gd name="connsiteY3" fmla="*/ 18759 h 104655"/>
                <a:gd name="connsiteX4" fmla="*/ 1712374 w 1762883"/>
                <a:gd name="connsiteY4" fmla="*/ 94466 h 104655"/>
                <a:gd name="connsiteX5" fmla="*/ 22446 w 1762883"/>
                <a:gd name="connsiteY5" fmla="*/ 93795 h 104655"/>
                <a:gd name="connsiteX0" fmla="*/ 22446 w 1937028"/>
                <a:gd name="connsiteY0" fmla="*/ 93795 h 104655"/>
                <a:gd name="connsiteX1" fmla="*/ 99141 w 1937028"/>
                <a:gd name="connsiteY1" fmla="*/ 577 h 104655"/>
                <a:gd name="connsiteX2" fmla="*/ 1744124 w 1937028"/>
                <a:gd name="connsiteY2" fmla="*/ 0 h 104655"/>
                <a:gd name="connsiteX3" fmla="*/ 1712374 w 1937028"/>
                <a:gd name="connsiteY3" fmla="*/ 94466 h 104655"/>
                <a:gd name="connsiteX4" fmla="*/ 22446 w 1937028"/>
                <a:gd name="connsiteY4" fmla="*/ 93795 h 104655"/>
                <a:gd name="connsiteX0" fmla="*/ 22446 w 1879961"/>
                <a:gd name="connsiteY0" fmla="*/ 95461 h 106321"/>
                <a:gd name="connsiteX1" fmla="*/ 99141 w 1879961"/>
                <a:gd name="connsiteY1" fmla="*/ 2243 h 106321"/>
                <a:gd name="connsiteX2" fmla="*/ 1616121 w 1879961"/>
                <a:gd name="connsiteY2" fmla="*/ 0 h 106321"/>
                <a:gd name="connsiteX3" fmla="*/ 1712374 w 1879961"/>
                <a:gd name="connsiteY3" fmla="*/ 96132 h 106321"/>
                <a:gd name="connsiteX4" fmla="*/ 22446 w 1879961"/>
                <a:gd name="connsiteY4" fmla="*/ 95461 h 106321"/>
                <a:gd name="connsiteX0" fmla="*/ 22446 w 1846773"/>
                <a:gd name="connsiteY0" fmla="*/ 95461 h 106321"/>
                <a:gd name="connsiteX1" fmla="*/ 99141 w 1846773"/>
                <a:gd name="connsiteY1" fmla="*/ 2243 h 106321"/>
                <a:gd name="connsiteX2" fmla="*/ 1616121 w 1846773"/>
                <a:gd name="connsiteY2" fmla="*/ 0 h 106321"/>
                <a:gd name="connsiteX3" fmla="*/ 1712374 w 1846773"/>
                <a:gd name="connsiteY3" fmla="*/ 96132 h 106321"/>
                <a:gd name="connsiteX4" fmla="*/ 22446 w 1846773"/>
                <a:gd name="connsiteY4" fmla="*/ 95461 h 106321"/>
                <a:gd name="connsiteX0" fmla="*/ 22446 w 1712374"/>
                <a:gd name="connsiteY0" fmla="*/ 95461 h 106321"/>
                <a:gd name="connsiteX1" fmla="*/ 99141 w 1712374"/>
                <a:gd name="connsiteY1" fmla="*/ 2243 h 106321"/>
                <a:gd name="connsiteX2" fmla="*/ 1616121 w 1712374"/>
                <a:gd name="connsiteY2" fmla="*/ 0 h 106321"/>
                <a:gd name="connsiteX3" fmla="*/ 1712374 w 1712374"/>
                <a:gd name="connsiteY3" fmla="*/ 96132 h 106321"/>
                <a:gd name="connsiteX4" fmla="*/ 22446 w 1712374"/>
                <a:gd name="connsiteY4" fmla="*/ 95461 h 106321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2374" h="104078">
                  <a:moveTo>
                    <a:pt x="22446" y="93218"/>
                  </a:moveTo>
                  <a:cubicBezTo>
                    <a:pt x="22446" y="74459"/>
                    <a:pt x="-62862" y="167211"/>
                    <a:pt x="99141" y="0"/>
                  </a:cubicBezTo>
                  <a:lnTo>
                    <a:pt x="1631340" y="2606"/>
                  </a:lnTo>
                  <a:cubicBezTo>
                    <a:pt x="1675606" y="46163"/>
                    <a:pt x="1633607" y="5321"/>
                    <a:pt x="1712374" y="93889"/>
                  </a:cubicBezTo>
                  <a:cubicBezTo>
                    <a:pt x="1422301" y="106395"/>
                    <a:pt x="299736" y="108754"/>
                    <a:pt x="22446" y="93218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36" name="Csoportba foglalás 35"/>
          <p:cNvGrpSpPr/>
          <p:nvPr/>
        </p:nvGrpSpPr>
        <p:grpSpPr>
          <a:xfrm>
            <a:off x="8712000" y="-39586"/>
            <a:ext cx="576064" cy="434430"/>
            <a:chOff x="8712000" y="-39586"/>
            <a:chExt cx="576064" cy="434430"/>
          </a:xfrm>
        </p:grpSpPr>
        <p:sp>
          <p:nvSpPr>
            <p:cNvPr id="37" name="Lekerekített téglalap 36"/>
            <p:cNvSpPr/>
            <p:nvPr/>
          </p:nvSpPr>
          <p:spPr>
            <a:xfrm>
              <a:off x="8712000" y="-39586"/>
              <a:ext cx="576064" cy="432048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b="1" dirty="0">
                  <a:sym typeface="Wingdings" panose="05000000000000000000" pitchFamily="2" charset="2"/>
                </a:rPr>
                <a:t>&lt;&gt;</a:t>
              </a:r>
              <a:endParaRPr lang="hu-HU" b="1" dirty="0"/>
            </a:p>
          </p:txBody>
        </p:sp>
        <p:sp>
          <p:nvSpPr>
            <p:cNvPr id="38" name="Lekerekített téglalap 7">
              <a:hlinkClick r:id="rId6" action="ppaction://hlinksldjump"/>
            </p:cNvPr>
            <p:cNvSpPr/>
            <p:nvPr/>
          </p:nvSpPr>
          <p:spPr>
            <a:xfrm>
              <a:off x="8712000" y="-36967"/>
              <a:ext cx="225011" cy="429430"/>
            </a:xfrm>
            <a:custGeom>
              <a:avLst/>
              <a:gdLst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73889 w 210425"/>
                <a:gd name="connsiteY2" fmla="*/ 0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92939 w 210425"/>
                <a:gd name="connsiteY2" fmla="*/ 2381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2398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2398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41460 w 210425"/>
                <a:gd name="connsiteY6" fmla="*/ 422286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425" h="429430">
                  <a:moveTo>
                    <a:pt x="0" y="34779"/>
                  </a:moveTo>
                  <a:cubicBezTo>
                    <a:pt x="26194" y="13190"/>
                    <a:pt x="22407" y="23812"/>
                    <a:pt x="39233" y="2381"/>
                  </a:cubicBezTo>
                  <a:lnTo>
                    <a:pt x="192939" y="0"/>
                  </a:lnTo>
                  <a:cubicBezTo>
                    <a:pt x="212147" y="0"/>
                    <a:pt x="208668" y="13190"/>
                    <a:pt x="208668" y="32398"/>
                  </a:cubicBezTo>
                  <a:lnTo>
                    <a:pt x="208668" y="394651"/>
                  </a:lnTo>
                  <a:cubicBezTo>
                    <a:pt x="208668" y="413859"/>
                    <a:pt x="216909" y="429430"/>
                    <a:pt x="197701" y="429430"/>
                  </a:cubicBezTo>
                  <a:lnTo>
                    <a:pt x="41460" y="422286"/>
                  </a:lnTo>
                  <a:cubicBezTo>
                    <a:pt x="24633" y="405617"/>
                    <a:pt x="35719" y="411477"/>
                    <a:pt x="0" y="385126"/>
                  </a:cubicBezTo>
                  <a:lnTo>
                    <a:pt x="0" y="3477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9" name="Lekerekített téglalap 41">
              <a:hlinkClick r:id="rId7" action="ppaction://hlinksldjump"/>
            </p:cNvPr>
            <p:cNvSpPr/>
            <p:nvPr/>
          </p:nvSpPr>
          <p:spPr>
            <a:xfrm>
              <a:off x="8932249" y="-39348"/>
              <a:ext cx="256516" cy="434192"/>
            </a:xfrm>
            <a:custGeom>
              <a:avLst/>
              <a:gdLst>
                <a:gd name="connsiteX0" fmla="*/ 0 w 252236"/>
                <a:gd name="connsiteY0" fmla="*/ 42040 h 431811"/>
                <a:gd name="connsiteX1" fmla="*/ 42040 w 252236"/>
                <a:gd name="connsiteY1" fmla="*/ 0 h 431811"/>
                <a:gd name="connsiteX2" fmla="*/ 210196 w 252236"/>
                <a:gd name="connsiteY2" fmla="*/ 0 h 431811"/>
                <a:gd name="connsiteX3" fmla="*/ 252236 w 252236"/>
                <a:gd name="connsiteY3" fmla="*/ 42040 h 431811"/>
                <a:gd name="connsiteX4" fmla="*/ 252236 w 252236"/>
                <a:gd name="connsiteY4" fmla="*/ 389771 h 431811"/>
                <a:gd name="connsiteX5" fmla="*/ 210196 w 252236"/>
                <a:gd name="connsiteY5" fmla="*/ 431811 h 431811"/>
                <a:gd name="connsiteX6" fmla="*/ 42040 w 252236"/>
                <a:gd name="connsiteY6" fmla="*/ 431811 h 431811"/>
                <a:gd name="connsiteX7" fmla="*/ 0 w 252236"/>
                <a:gd name="connsiteY7" fmla="*/ 389771 h 431811"/>
                <a:gd name="connsiteX8" fmla="*/ 0 w 252236"/>
                <a:gd name="connsiteY8" fmla="*/ 42040 h 431811"/>
                <a:gd name="connsiteX0" fmla="*/ 0 w 258172"/>
                <a:gd name="connsiteY0" fmla="*/ 42040 h 434192"/>
                <a:gd name="connsiteX1" fmla="*/ 42040 w 258172"/>
                <a:gd name="connsiteY1" fmla="*/ 0 h 434192"/>
                <a:gd name="connsiteX2" fmla="*/ 210196 w 258172"/>
                <a:gd name="connsiteY2" fmla="*/ 0 h 434192"/>
                <a:gd name="connsiteX3" fmla="*/ 252236 w 258172"/>
                <a:gd name="connsiteY3" fmla="*/ 42040 h 434192"/>
                <a:gd name="connsiteX4" fmla="*/ 252236 w 258172"/>
                <a:gd name="connsiteY4" fmla="*/ 389771 h 434192"/>
                <a:gd name="connsiteX5" fmla="*/ 245914 w 258172"/>
                <a:gd name="connsiteY5" fmla="*/ 434192 h 434192"/>
                <a:gd name="connsiteX6" fmla="*/ 42040 w 258172"/>
                <a:gd name="connsiteY6" fmla="*/ 431811 h 434192"/>
                <a:gd name="connsiteX7" fmla="*/ 0 w 258172"/>
                <a:gd name="connsiteY7" fmla="*/ 389771 h 434192"/>
                <a:gd name="connsiteX8" fmla="*/ 0 w 258172"/>
                <a:gd name="connsiteY8" fmla="*/ 42040 h 434192"/>
                <a:gd name="connsiteX0" fmla="*/ 0 w 253347"/>
                <a:gd name="connsiteY0" fmla="*/ 42040 h 434192"/>
                <a:gd name="connsiteX1" fmla="*/ 42040 w 253347"/>
                <a:gd name="connsiteY1" fmla="*/ 0 h 434192"/>
                <a:gd name="connsiteX2" fmla="*/ 210196 w 253347"/>
                <a:gd name="connsiteY2" fmla="*/ 0 h 434192"/>
                <a:gd name="connsiteX3" fmla="*/ 252236 w 253347"/>
                <a:gd name="connsiteY3" fmla="*/ 42040 h 434192"/>
                <a:gd name="connsiteX4" fmla="*/ 252236 w 253347"/>
                <a:gd name="connsiteY4" fmla="*/ 389771 h 434192"/>
                <a:gd name="connsiteX5" fmla="*/ 236389 w 253347"/>
                <a:gd name="connsiteY5" fmla="*/ 434192 h 434192"/>
                <a:gd name="connsiteX6" fmla="*/ 42040 w 253347"/>
                <a:gd name="connsiteY6" fmla="*/ 431811 h 434192"/>
                <a:gd name="connsiteX7" fmla="*/ 0 w 253347"/>
                <a:gd name="connsiteY7" fmla="*/ 389771 h 434192"/>
                <a:gd name="connsiteX8" fmla="*/ 0 w 253347"/>
                <a:gd name="connsiteY8" fmla="*/ 42040 h 434192"/>
                <a:gd name="connsiteX0" fmla="*/ 3169 w 256516"/>
                <a:gd name="connsiteY0" fmla="*/ 42040 h 434192"/>
                <a:gd name="connsiteX1" fmla="*/ 45209 w 256516"/>
                <a:gd name="connsiteY1" fmla="*/ 0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  <a:gd name="connsiteX0" fmla="*/ 3169 w 256516"/>
                <a:gd name="connsiteY0" fmla="*/ 42040 h 434192"/>
                <a:gd name="connsiteX1" fmla="*/ 14252 w 256516"/>
                <a:gd name="connsiteY1" fmla="*/ 4762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16" h="434192">
                  <a:moveTo>
                    <a:pt x="3169" y="42040"/>
                  </a:moveTo>
                  <a:cubicBezTo>
                    <a:pt x="3169" y="18822"/>
                    <a:pt x="-8966" y="4762"/>
                    <a:pt x="14252" y="4762"/>
                  </a:cubicBezTo>
                  <a:lnTo>
                    <a:pt x="213365" y="0"/>
                  </a:lnTo>
                  <a:cubicBezTo>
                    <a:pt x="236583" y="0"/>
                    <a:pt x="255405" y="18822"/>
                    <a:pt x="255405" y="42040"/>
                  </a:cubicBezTo>
                  <a:lnTo>
                    <a:pt x="255405" y="389771"/>
                  </a:lnTo>
                  <a:cubicBezTo>
                    <a:pt x="255405" y="412989"/>
                    <a:pt x="262776" y="434192"/>
                    <a:pt x="239558" y="434192"/>
                  </a:cubicBezTo>
                  <a:lnTo>
                    <a:pt x="14253" y="434192"/>
                  </a:lnTo>
                  <a:cubicBezTo>
                    <a:pt x="-8965" y="434192"/>
                    <a:pt x="3169" y="412989"/>
                    <a:pt x="3169" y="389771"/>
                  </a:cubicBezTo>
                  <a:lnTo>
                    <a:pt x="3169" y="420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283364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hlinkClick r:id="rId2" action="ppaction://hlinksldjump"/>
          </p:cNvPr>
          <p:cNvSpPr/>
          <p:nvPr/>
        </p:nvSpPr>
        <p:spPr>
          <a:xfrm>
            <a:off x="-16934" y="-9525"/>
            <a:ext cx="9180512" cy="5164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hlinkClick r:id="rId3" action="ppaction://hlinksldjump"/>
          </p:cNvPr>
          <p:cNvSpPr/>
          <p:nvPr/>
        </p:nvSpPr>
        <p:spPr>
          <a:xfrm>
            <a:off x="4139952" y="401191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Ellipszis 19">
            <a:hlinkClick r:id="rId3" action="ppaction://hlinksldjump"/>
          </p:cNvPr>
          <p:cNvSpPr/>
          <p:nvPr/>
        </p:nvSpPr>
        <p:spPr>
          <a:xfrm>
            <a:off x="3131840" y="77155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>
            <a:hlinkClick r:id="rId3" action="ppaction://hlinksldjump"/>
          </p:cNvPr>
          <p:cNvSpPr/>
          <p:nvPr/>
        </p:nvSpPr>
        <p:spPr>
          <a:xfrm>
            <a:off x="1259632" y="264375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Ellipszis 24">
            <a:hlinkClick r:id="rId3" action="ppaction://hlinksldjump"/>
          </p:cNvPr>
          <p:cNvSpPr/>
          <p:nvPr/>
        </p:nvSpPr>
        <p:spPr>
          <a:xfrm>
            <a:off x="1619672" y="415592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Ellipszis 25">
            <a:hlinkClick r:id="rId3" action="ppaction://hlinksldjump"/>
          </p:cNvPr>
          <p:cNvSpPr/>
          <p:nvPr/>
        </p:nvSpPr>
        <p:spPr>
          <a:xfrm>
            <a:off x="539552" y="69954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Lekerekített téglalap 30">
            <a:hlinkClick r:id="rId2" action="ppaction://hlinksldjump"/>
          </p:cNvPr>
          <p:cNvSpPr/>
          <p:nvPr/>
        </p:nvSpPr>
        <p:spPr>
          <a:xfrm>
            <a:off x="179512" y="303758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hlinkClick r:id="rId2" action="ppaction://hlinksldjump"/>
          </p:cNvPr>
          <p:cNvSpPr txBox="1"/>
          <p:nvPr/>
        </p:nvSpPr>
        <p:spPr>
          <a:xfrm>
            <a:off x="827584" y="48351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Distant Galaxy" panose="00000400000000000000" pitchFamily="2" charset="0"/>
              </a:rPr>
              <a:t>a Szaturnusz</a:t>
            </a:r>
          </a:p>
        </p:txBody>
      </p:sp>
      <p:sp>
        <p:nvSpPr>
          <p:cNvPr id="33" name="Szövegdoboz 32">
            <a:hlinkClick r:id="rId2" action="ppaction://hlinksldjump"/>
          </p:cNvPr>
          <p:cNvSpPr txBox="1"/>
          <p:nvPr/>
        </p:nvSpPr>
        <p:spPr>
          <a:xfrm>
            <a:off x="323528" y="1059582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Mib</a:t>
            </a:r>
            <a:r>
              <a:rPr lang="hu-HU" sz="2000" b="1" dirty="0">
                <a:solidFill>
                  <a:schemeClr val="bg1"/>
                </a:solidFill>
                <a:latin typeface="Distant Galaxy" panose="00000400000000000000" pitchFamily="2" charset="0"/>
              </a:rPr>
              <a:t>ő</a:t>
            </a:r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l vannak a bolygó gy</a:t>
            </a:r>
            <a:r>
              <a:rPr lang="hu-HU" sz="2000" b="1" dirty="0">
                <a:solidFill>
                  <a:schemeClr val="bg1"/>
                </a:solidFill>
                <a:latin typeface="Distant Galaxy" panose="00000400000000000000" pitchFamily="2" charset="0"/>
              </a:rPr>
              <a:t>ű</a:t>
            </a:r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r</a:t>
            </a:r>
            <a:r>
              <a:rPr lang="hu-HU" sz="2000" b="1" dirty="0">
                <a:solidFill>
                  <a:schemeClr val="bg1"/>
                </a:solidFill>
                <a:latin typeface="Distant Galaxy" panose="00000400000000000000" pitchFamily="2" charset="0"/>
              </a:rPr>
              <a:t>ű</a:t>
            </a:r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i?</a:t>
            </a:r>
          </a:p>
        </p:txBody>
      </p:sp>
      <p:sp>
        <p:nvSpPr>
          <p:cNvPr id="35" name="Lekerekített téglalap 34">
            <a:hlinkClick r:id="rId4" action="ppaction://hlinksldjump"/>
          </p:cNvPr>
          <p:cNvSpPr/>
          <p:nvPr/>
        </p:nvSpPr>
        <p:spPr>
          <a:xfrm>
            <a:off x="-108520" y="-39349"/>
            <a:ext cx="576064" cy="432048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ym typeface="Wingdings" panose="05000000000000000000" pitchFamily="2" charset="2"/>
              </a:rPr>
              <a:t> </a:t>
            </a:r>
            <a:endParaRPr lang="hu-HU" b="1" dirty="0"/>
          </a:p>
        </p:txBody>
      </p:sp>
      <p:sp>
        <p:nvSpPr>
          <p:cNvPr id="50" name="Lekerekített téglalap 49"/>
          <p:cNvSpPr/>
          <p:nvPr/>
        </p:nvSpPr>
        <p:spPr>
          <a:xfrm>
            <a:off x="539552" y="413776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(c) K</a:t>
            </a:r>
            <a:r>
              <a:rPr lang="hu-HU" b="1" dirty="0">
                <a:latin typeface="Distant Galaxy" panose="00000400000000000000" pitchFamily="2" charset="0"/>
              </a:rPr>
              <a:t>ő</a:t>
            </a:r>
            <a:r>
              <a:rPr lang="hu-HU" dirty="0">
                <a:latin typeface="Distant Galaxy" panose="00000400000000000000" pitchFamily="2" charset="0"/>
              </a:rPr>
              <a:t>zettörmelék és vas</a:t>
            </a:r>
          </a:p>
        </p:txBody>
      </p:sp>
      <p:sp>
        <p:nvSpPr>
          <p:cNvPr id="51" name="Lekerekített téglalap 50"/>
          <p:cNvSpPr/>
          <p:nvPr/>
        </p:nvSpPr>
        <p:spPr>
          <a:xfrm>
            <a:off x="520887" y="3076698"/>
            <a:ext cx="3672408" cy="450214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(a) K</a:t>
            </a:r>
            <a:r>
              <a:rPr lang="hu-HU" b="1" dirty="0">
                <a:latin typeface="Distant Galaxy" panose="00000400000000000000" pitchFamily="2" charset="0"/>
              </a:rPr>
              <a:t>ő</a:t>
            </a:r>
            <a:r>
              <a:rPr lang="hu-HU" dirty="0">
                <a:latin typeface="Distant Galaxy" panose="00000400000000000000" pitchFamily="2" charset="0"/>
              </a:rPr>
              <a:t>zettörmelék és jég</a:t>
            </a:r>
          </a:p>
        </p:txBody>
      </p:sp>
      <p:sp>
        <p:nvSpPr>
          <p:cNvPr id="52" name="Lekerekített téglalap 51"/>
          <p:cNvSpPr/>
          <p:nvPr/>
        </p:nvSpPr>
        <p:spPr>
          <a:xfrm>
            <a:off x="530434" y="359770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(b) Vas és jég</a:t>
            </a:r>
          </a:p>
        </p:txBody>
      </p:sp>
      <p:sp>
        <p:nvSpPr>
          <p:cNvPr id="9" name="Téglalap 8">
            <a:hlinkClick r:id="rId5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Lekerekített téglalap 29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4" name="Téglalap 33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36" name="Csoportba foglalás 35"/>
          <p:cNvGrpSpPr>
            <a:grpSpLocks noChangeAspect="1"/>
          </p:cNvGrpSpPr>
          <p:nvPr/>
        </p:nvGrpSpPr>
        <p:grpSpPr>
          <a:xfrm>
            <a:off x="4830977" y="1034295"/>
            <a:ext cx="3959998" cy="3113211"/>
            <a:chOff x="6307444" y="1850188"/>
            <a:chExt cx="2291735" cy="1801682"/>
          </a:xfrm>
        </p:grpSpPr>
        <p:sp>
          <p:nvSpPr>
            <p:cNvPr id="37" name="Ellipszis 36">
              <a:hlinkClick r:id="rId2" action="ppaction://hlinksldjump"/>
            </p:cNvPr>
            <p:cNvSpPr>
              <a:spLocks noChangeAspect="1"/>
            </p:cNvSpPr>
            <p:nvPr/>
          </p:nvSpPr>
          <p:spPr>
            <a:xfrm>
              <a:off x="6597566" y="1851870"/>
              <a:ext cx="1800000" cy="180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8" name="Ellipszis 37">
              <a:hlinkClick r:id="rId5" action="ppaction://hlinksldjump"/>
            </p:cNvPr>
            <p:cNvSpPr/>
            <p:nvPr/>
          </p:nvSpPr>
          <p:spPr>
            <a:xfrm rot="1500000">
              <a:off x="6358605" y="2398068"/>
              <a:ext cx="2240574" cy="875162"/>
            </a:xfrm>
            <a:prstGeom prst="ellipse">
              <a:avLst/>
            </a:prstGeom>
            <a:noFill/>
            <a:ln w="762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9" name="Ellipszis 38">
              <a:hlinkClick r:id="rId2" action="ppaction://hlinksldjump"/>
            </p:cNvPr>
            <p:cNvSpPr/>
            <p:nvPr/>
          </p:nvSpPr>
          <p:spPr>
            <a:xfrm rot="1500000">
              <a:off x="6307444" y="2359322"/>
              <a:ext cx="2255657" cy="875162"/>
            </a:xfrm>
            <a:prstGeom prst="ellipse">
              <a:avLst/>
            </a:prstGeom>
            <a:noFill/>
            <a:ln w="2540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0" name="Ellipszis 74">
              <a:hlinkClick r:id="rId2" action="ppaction://hlinksldjump"/>
            </p:cNvPr>
            <p:cNvSpPr>
              <a:spLocks noChangeAspect="1"/>
            </p:cNvSpPr>
            <p:nvPr/>
          </p:nvSpPr>
          <p:spPr>
            <a:xfrm>
              <a:off x="6667266" y="1850188"/>
              <a:ext cx="1730880" cy="1146426"/>
            </a:xfrm>
            <a:custGeom>
              <a:avLst/>
              <a:gdLst>
                <a:gd name="connsiteX0" fmla="*/ 0 w 1800000"/>
                <a:gd name="connsiteY0" fmla="*/ 900000 h 1800000"/>
                <a:gd name="connsiteX1" fmla="*/ 900000 w 1800000"/>
                <a:gd name="connsiteY1" fmla="*/ 0 h 1800000"/>
                <a:gd name="connsiteX2" fmla="*/ 1800000 w 1800000"/>
                <a:gd name="connsiteY2" fmla="*/ 900000 h 1800000"/>
                <a:gd name="connsiteX3" fmla="*/ 900000 w 1800000"/>
                <a:gd name="connsiteY3" fmla="*/ 1800000 h 1800000"/>
                <a:gd name="connsiteX4" fmla="*/ 0 w 1800000"/>
                <a:gd name="connsiteY4" fmla="*/ 900000 h 1800000"/>
                <a:gd name="connsiteX0" fmla="*/ 102 w 1800102"/>
                <a:gd name="connsiteY0" fmla="*/ 900000 h 1079178"/>
                <a:gd name="connsiteX1" fmla="*/ 900102 w 1800102"/>
                <a:gd name="connsiteY1" fmla="*/ 0 h 1079178"/>
                <a:gd name="connsiteX2" fmla="*/ 1800102 w 1800102"/>
                <a:gd name="connsiteY2" fmla="*/ 900000 h 1079178"/>
                <a:gd name="connsiteX3" fmla="*/ 857240 w 1800102"/>
                <a:gd name="connsiteY3" fmla="*/ 702244 h 1079178"/>
                <a:gd name="connsiteX4" fmla="*/ 102 w 1800102"/>
                <a:gd name="connsiteY4" fmla="*/ 900000 h 1079178"/>
                <a:gd name="connsiteX0" fmla="*/ 77 w 1719114"/>
                <a:gd name="connsiteY0" fmla="*/ 534081 h 1094662"/>
                <a:gd name="connsiteX1" fmla="*/ 819114 w 1719114"/>
                <a:gd name="connsiteY1" fmla="*/ 5556 h 1094662"/>
                <a:gd name="connsiteX2" fmla="*/ 1719114 w 1719114"/>
                <a:gd name="connsiteY2" fmla="*/ 905556 h 1094662"/>
                <a:gd name="connsiteX3" fmla="*/ 776252 w 1719114"/>
                <a:gd name="connsiteY3" fmla="*/ 707800 h 1094662"/>
                <a:gd name="connsiteX4" fmla="*/ 77 w 1719114"/>
                <a:gd name="connsiteY4" fmla="*/ 534081 h 1094662"/>
                <a:gd name="connsiteX0" fmla="*/ 77 w 1719114"/>
                <a:gd name="connsiteY0" fmla="*/ 537442 h 1098023"/>
                <a:gd name="connsiteX1" fmla="*/ 819114 w 1719114"/>
                <a:gd name="connsiteY1" fmla="*/ 8917 h 1098023"/>
                <a:gd name="connsiteX2" fmla="*/ 1719114 w 1719114"/>
                <a:gd name="connsiteY2" fmla="*/ 908917 h 1098023"/>
                <a:gd name="connsiteX3" fmla="*/ 776252 w 1719114"/>
                <a:gd name="connsiteY3" fmla="*/ 711161 h 1098023"/>
                <a:gd name="connsiteX4" fmla="*/ 77 w 1719114"/>
                <a:gd name="connsiteY4" fmla="*/ 537442 h 1098023"/>
                <a:gd name="connsiteX0" fmla="*/ 77 w 1719562"/>
                <a:gd name="connsiteY0" fmla="*/ 538365 h 1098946"/>
                <a:gd name="connsiteX1" fmla="*/ 819114 w 1719562"/>
                <a:gd name="connsiteY1" fmla="*/ 9840 h 1098946"/>
                <a:gd name="connsiteX2" fmla="*/ 1719114 w 1719562"/>
                <a:gd name="connsiteY2" fmla="*/ 909840 h 1098946"/>
                <a:gd name="connsiteX3" fmla="*/ 776252 w 1719562"/>
                <a:gd name="connsiteY3" fmla="*/ 712084 h 1098946"/>
                <a:gd name="connsiteX4" fmla="*/ 77 w 1719562"/>
                <a:gd name="connsiteY4" fmla="*/ 538365 h 1098946"/>
                <a:gd name="connsiteX0" fmla="*/ 77 w 1719577"/>
                <a:gd name="connsiteY0" fmla="*/ 540934 h 1101515"/>
                <a:gd name="connsiteX1" fmla="*/ 819114 w 1719577"/>
                <a:gd name="connsiteY1" fmla="*/ 12409 h 1101515"/>
                <a:gd name="connsiteX2" fmla="*/ 1719114 w 1719577"/>
                <a:gd name="connsiteY2" fmla="*/ 912409 h 1101515"/>
                <a:gd name="connsiteX3" fmla="*/ 776252 w 1719577"/>
                <a:gd name="connsiteY3" fmla="*/ 714653 h 1101515"/>
                <a:gd name="connsiteX4" fmla="*/ 77 w 1719577"/>
                <a:gd name="connsiteY4" fmla="*/ 540934 h 1101515"/>
                <a:gd name="connsiteX0" fmla="*/ 77 w 1719588"/>
                <a:gd name="connsiteY0" fmla="*/ 538366 h 1098947"/>
                <a:gd name="connsiteX1" fmla="*/ 819114 w 1719588"/>
                <a:gd name="connsiteY1" fmla="*/ 9841 h 1098947"/>
                <a:gd name="connsiteX2" fmla="*/ 1719114 w 1719588"/>
                <a:gd name="connsiteY2" fmla="*/ 909841 h 1098947"/>
                <a:gd name="connsiteX3" fmla="*/ 776252 w 1719588"/>
                <a:gd name="connsiteY3" fmla="*/ 712085 h 1098947"/>
                <a:gd name="connsiteX4" fmla="*/ 77 w 1719588"/>
                <a:gd name="connsiteY4" fmla="*/ 538366 h 1098947"/>
                <a:gd name="connsiteX0" fmla="*/ 46372 w 1765883"/>
                <a:gd name="connsiteY0" fmla="*/ 538366 h 1098947"/>
                <a:gd name="connsiteX1" fmla="*/ 865409 w 1765883"/>
                <a:gd name="connsiteY1" fmla="*/ 9841 h 1098947"/>
                <a:gd name="connsiteX2" fmla="*/ 1765409 w 1765883"/>
                <a:gd name="connsiteY2" fmla="*/ 909841 h 1098947"/>
                <a:gd name="connsiteX3" fmla="*/ 822547 w 1765883"/>
                <a:gd name="connsiteY3" fmla="*/ 712085 h 1098947"/>
                <a:gd name="connsiteX4" fmla="*/ 46372 w 1765883"/>
                <a:gd name="connsiteY4" fmla="*/ 538366 h 1098947"/>
                <a:gd name="connsiteX0" fmla="*/ 46372 w 1765820"/>
                <a:gd name="connsiteY0" fmla="*/ 529233 h 1089814"/>
                <a:gd name="connsiteX1" fmla="*/ 865409 w 1765820"/>
                <a:gd name="connsiteY1" fmla="*/ 708 h 1089814"/>
                <a:gd name="connsiteX2" fmla="*/ 1765409 w 1765820"/>
                <a:gd name="connsiteY2" fmla="*/ 900708 h 1089814"/>
                <a:gd name="connsiteX3" fmla="*/ 822547 w 1765820"/>
                <a:gd name="connsiteY3" fmla="*/ 702952 h 1089814"/>
                <a:gd name="connsiteX4" fmla="*/ 46372 w 1765820"/>
                <a:gd name="connsiteY4" fmla="*/ 529233 h 1089814"/>
                <a:gd name="connsiteX0" fmla="*/ 24 w 1719461"/>
                <a:gd name="connsiteY0" fmla="*/ 543494 h 1104075"/>
                <a:gd name="connsiteX1" fmla="*/ 800011 w 1719461"/>
                <a:gd name="connsiteY1" fmla="*/ 682 h 1104075"/>
                <a:gd name="connsiteX2" fmla="*/ 1719061 w 1719461"/>
                <a:gd name="connsiteY2" fmla="*/ 914969 h 1104075"/>
                <a:gd name="connsiteX3" fmla="*/ 776199 w 1719461"/>
                <a:gd name="connsiteY3" fmla="*/ 717213 h 1104075"/>
                <a:gd name="connsiteX4" fmla="*/ 24 w 1719461"/>
                <a:gd name="connsiteY4" fmla="*/ 543494 h 1104075"/>
                <a:gd name="connsiteX0" fmla="*/ 24 w 1719643"/>
                <a:gd name="connsiteY0" fmla="*/ 542822 h 1103403"/>
                <a:gd name="connsiteX1" fmla="*/ 800011 w 1719643"/>
                <a:gd name="connsiteY1" fmla="*/ 10 h 1103403"/>
                <a:gd name="connsiteX2" fmla="*/ 1719061 w 1719643"/>
                <a:gd name="connsiteY2" fmla="*/ 914297 h 1103403"/>
                <a:gd name="connsiteX3" fmla="*/ 776199 w 1719643"/>
                <a:gd name="connsiteY3" fmla="*/ 716541 h 1103403"/>
                <a:gd name="connsiteX4" fmla="*/ 24 w 1719643"/>
                <a:gd name="connsiteY4" fmla="*/ 542822 h 1103403"/>
                <a:gd name="connsiteX0" fmla="*/ 138 w 1719757"/>
                <a:gd name="connsiteY0" fmla="*/ 542822 h 1132915"/>
                <a:gd name="connsiteX1" fmla="*/ 800125 w 1719757"/>
                <a:gd name="connsiteY1" fmla="*/ 10 h 1132915"/>
                <a:gd name="connsiteX2" fmla="*/ 1719175 w 1719757"/>
                <a:gd name="connsiteY2" fmla="*/ 914297 h 1132915"/>
                <a:gd name="connsiteX3" fmla="*/ 776313 w 1719757"/>
                <a:gd name="connsiteY3" fmla="*/ 716541 h 1132915"/>
                <a:gd name="connsiteX4" fmla="*/ 138 w 1719757"/>
                <a:gd name="connsiteY4" fmla="*/ 542822 h 1132915"/>
                <a:gd name="connsiteX0" fmla="*/ 4589 w 1724208"/>
                <a:gd name="connsiteY0" fmla="*/ 542822 h 1132915"/>
                <a:gd name="connsiteX1" fmla="*/ 804576 w 1724208"/>
                <a:gd name="connsiteY1" fmla="*/ 10 h 1132915"/>
                <a:gd name="connsiteX2" fmla="*/ 1723626 w 1724208"/>
                <a:gd name="connsiteY2" fmla="*/ 914297 h 1132915"/>
                <a:gd name="connsiteX3" fmla="*/ 780764 w 1724208"/>
                <a:gd name="connsiteY3" fmla="*/ 716541 h 1132915"/>
                <a:gd name="connsiteX4" fmla="*/ 4589 w 1724208"/>
                <a:gd name="connsiteY4" fmla="*/ 542822 h 1132915"/>
                <a:gd name="connsiteX0" fmla="*/ 14222 w 1733841"/>
                <a:gd name="connsiteY0" fmla="*/ 542822 h 1145347"/>
                <a:gd name="connsiteX1" fmla="*/ 814209 w 1733841"/>
                <a:gd name="connsiteY1" fmla="*/ 10 h 1145347"/>
                <a:gd name="connsiteX2" fmla="*/ 1733259 w 1733841"/>
                <a:gd name="connsiteY2" fmla="*/ 914297 h 1145347"/>
                <a:gd name="connsiteX3" fmla="*/ 790397 w 1733841"/>
                <a:gd name="connsiteY3" fmla="*/ 716541 h 1145347"/>
                <a:gd name="connsiteX4" fmla="*/ 14222 w 1733841"/>
                <a:gd name="connsiteY4" fmla="*/ 542822 h 1145347"/>
                <a:gd name="connsiteX0" fmla="*/ 11261 w 1730880"/>
                <a:gd name="connsiteY0" fmla="*/ 542822 h 1146426"/>
                <a:gd name="connsiteX1" fmla="*/ 811248 w 1730880"/>
                <a:gd name="connsiteY1" fmla="*/ 10 h 1146426"/>
                <a:gd name="connsiteX2" fmla="*/ 1730298 w 1730880"/>
                <a:gd name="connsiteY2" fmla="*/ 914297 h 1146426"/>
                <a:gd name="connsiteX3" fmla="*/ 787436 w 1730880"/>
                <a:gd name="connsiteY3" fmla="*/ 716541 h 1146426"/>
                <a:gd name="connsiteX4" fmla="*/ 11261 w 1730880"/>
                <a:gd name="connsiteY4" fmla="*/ 542822 h 114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0880" h="1146426">
                  <a:moveTo>
                    <a:pt x="11261" y="542822"/>
                  </a:moveTo>
                  <a:cubicBezTo>
                    <a:pt x="41423" y="418637"/>
                    <a:pt x="324716" y="-2370"/>
                    <a:pt x="811248" y="10"/>
                  </a:cubicBezTo>
                  <a:cubicBezTo>
                    <a:pt x="1297780" y="2390"/>
                    <a:pt x="1749348" y="362472"/>
                    <a:pt x="1730298" y="914297"/>
                  </a:cubicBezTo>
                  <a:cubicBezTo>
                    <a:pt x="1730298" y="1411353"/>
                    <a:pt x="1624011" y="997529"/>
                    <a:pt x="787436" y="716541"/>
                  </a:cubicBezTo>
                  <a:cubicBezTo>
                    <a:pt x="-49139" y="435553"/>
                    <a:pt x="-18901" y="667007"/>
                    <a:pt x="11261" y="542822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1" name="Lekerekített téglalap 69">
              <a:hlinkClick r:id="rId2" action="ppaction://hlinksldjump"/>
            </p:cNvPr>
            <p:cNvSpPr/>
            <p:nvPr/>
          </p:nvSpPr>
          <p:spPr>
            <a:xfrm rot="1500000">
              <a:off x="7243438" y="2011485"/>
              <a:ext cx="1150670" cy="125067"/>
            </a:xfrm>
            <a:custGeom>
              <a:avLst/>
              <a:gdLst>
                <a:gd name="connsiteX0" fmla="*/ 0 w 1740437"/>
                <a:gd name="connsiteY0" fmla="*/ 18759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0 w 1740437"/>
                <a:gd name="connsiteY8" fmla="*/ 18759 h 112554"/>
                <a:gd name="connsiteX0" fmla="*/ 46173 w 1740437"/>
                <a:gd name="connsiteY0" fmla="*/ 21176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46173 w 1740437"/>
                <a:gd name="connsiteY8" fmla="*/ 21176 h 112554"/>
                <a:gd name="connsiteX0" fmla="*/ 113824 w 1854261"/>
                <a:gd name="connsiteY0" fmla="*/ 93795 h 112554"/>
                <a:gd name="connsiteX1" fmla="*/ 132583 w 1854261"/>
                <a:gd name="connsiteY1" fmla="*/ 0 h 112554"/>
                <a:gd name="connsiteX2" fmla="*/ 1835502 w 1854261"/>
                <a:gd name="connsiteY2" fmla="*/ 0 h 112554"/>
                <a:gd name="connsiteX3" fmla="*/ 1854261 w 1854261"/>
                <a:gd name="connsiteY3" fmla="*/ 18759 h 112554"/>
                <a:gd name="connsiteX4" fmla="*/ 1854261 w 1854261"/>
                <a:gd name="connsiteY4" fmla="*/ 93795 h 112554"/>
                <a:gd name="connsiteX5" fmla="*/ 1835502 w 1854261"/>
                <a:gd name="connsiteY5" fmla="*/ 112554 h 112554"/>
                <a:gd name="connsiteX6" fmla="*/ 132583 w 1854261"/>
                <a:gd name="connsiteY6" fmla="*/ 112554 h 112554"/>
                <a:gd name="connsiteX7" fmla="*/ 113824 w 1854261"/>
                <a:gd name="connsiteY7" fmla="*/ 93795 h 112554"/>
                <a:gd name="connsiteX0" fmla="*/ 69808 w 1810245"/>
                <a:gd name="connsiteY0" fmla="*/ 94322 h 113081"/>
                <a:gd name="connsiteX1" fmla="*/ 153561 w 1810245"/>
                <a:gd name="connsiteY1" fmla="*/ 0 h 113081"/>
                <a:gd name="connsiteX2" fmla="*/ 1791486 w 1810245"/>
                <a:gd name="connsiteY2" fmla="*/ 527 h 113081"/>
                <a:gd name="connsiteX3" fmla="*/ 1810245 w 1810245"/>
                <a:gd name="connsiteY3" fmla="*/ 19286 h 113081"/>
                <a:gd name="connsiteX4" fmla="*/ 1810245 w 1810245"/>
                <a:gd name="connsiteY4" fmla="*/ 94322 h 113081"/>
                <a:gd name="connsiteX5" fmla="*/ 1791486 w 1810245"/>
                <a:gd name="connsiteY5" fmla="*/ 113081 h 113081"/>
                <a:gd name="connsiteX6" fmla="*/ 88567 w 1810245"/>
                <a:gd name="connsiteY6" fmla="*/ 113081 h 113081"/>
                <a:gd name="connsiteX7" fmla="*/ 69808 w 1810245"/>
                <a:gd name="connsiteY7" fmla="*/ 94322 h 113081"/>
                <a:gd name="connsiteX0" fmla="*/ 21300 w 1761737"/>
                <a:gd name="connsiteY0" fmla="*/ 94322 h 113081"/>
                <a:gd name="connsiteX1" fmla="*/ 105053 w 1761737"/>
                <a:gd name="connsiteY1" fmla="*/ 0 h 113081"/>
                <a:gd name="connsiteX2" fmla="*/ 1742978 w 1761737"/>
                <a:gd name="connsiteY2" fmla="*/ 527 h 113081"/>
                <a:gd name="connsiteX3" fmla="*/ 1761737 w 1761737"/>
                <a:gd name="connsiteY3" fmla="*/ 19286 h 113081"/>
                <a:gd name="connsiteX4" fmla="*/ 1761737 w 1761737"/>
                <a:gd name="connsiteY4" fmla="*/ 94322 h 113081"/>
                <a:gd name="connsiteX5" fmla="*/ 1742978 w 1761737"/>
                <a:gd name="connsiteY5" fmla="*/ 113081 h 113081"/>
                <a:gd name="connsiteX6" fmla="*/ 40059 w 1761737"/>
                <a:gd name="connsiteY6" fmla="*/ 113081 h 113081"/>
                <a:gd name="connsiteX7" fmla="*/ 21300 w 1761737"/>
                <a:gd name="connsiteY7" fmla="*/ 94322 h 113081"/>
                <a:gd name="connsiteX0" fmla="*/ 24206 w 1764643"/>
                <a:gd name="connsiteY0" fmla="*/ 94322 h 113081"/>
                <a:gd name="connsiteX1" fmla="*/ 107959 w 1764643"/>
                <a:gd name="connsiteY1" fmla="*/ 0 h 113081"/>
                <a:gd name="connsiteX2" fmla="*/ 1745884 w 1764643"/>
                <a:gd name="connsiteY2" fmla="*/ 527 h 113081"/>
                <a:gd name="connsiteX3" fmla="*/ 1764643 w 1764643"/>
                <a:gd name="connsiteY3" fmla="*/ 19286 h 113081"/>
                <a:gd name="connsiteX4" fmla="*/ 1764643 w 1764643"/>
                <a:gd name="connsiteY4" fmla="*/ 94322 h 113081"/>
                <a:gd name="connsiteX5" fmla="*/ 1745884 w 1764643"/>
                <a:gd name="connsiteY5" fmla="*/ 113081 h 113081"/>
                <a:gd name="connsiteX6" fmla="*/ 42965 w 1764643"/>
                <a:gd name="connsiteY6" fmla="*/ 113081 h 113081"/>
                <a:gd name="connsiteX7" fmla="*/ 24206 w 1764643"/>
                <a:gd name="connsiteY7" fmla="*/ 94322 h 113081"/>
                <a:gd name="connsiteX0" fmla="*/ 27960 w 1768397"/>
                <a:gd name="connsiteY0" fmla="*/ 93795 h 112554"/>
                <a:gd name="connsiteX1" fmla="*/ 104655 w 1768397"/>
                <a:gd name="connsiteY1" fmla="*/ 577 h 112554"/>
                <a:gd name="connsiteX2" fmla="*/ 1749638 w 1768397"/>
                <a:gd name="connsiteY2" fmla="*/ 0 h 112554"/>
                <a:gd name="connsiteX3" fmla="*/ 1768397 w 1768397"/>
                <a:gd name="connsiteY3" fmla="*/ 18759 h 112554"/>
                <a:gd name="connsiteX4" fmla="*/ 1768397 w 1768397"/>
                <a:gd name="connsiteY4" fmla="*/ 93795 h 112554"/>
                <a:gd name="connsiteX5" fmla="*/ 1749638 w 1768397"/>
                <a:gd name="connsiteY5" fmla="*/ 112554 h 112554"/>
                <a:gd name="connsiteX6" fmla="*/ 46719 w 1768397"/>
                <a:gd name="connsiteY6" fmla="*/ 112554 h 112554"/>
                <a:gd name="connsiteX7" fmla="*/ 27960 w 1768397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41205 w 1762883"/>
                <a:gd name="connsiteY6" fmla="*/ 112554 h 112554"/>
                <a:gd name="connsiteX7" fmla="*/ 22446 w 1762883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22446 w 1762883"/>
                <a:gd name="connsiteY6" fmla="*/ 93795 h 112554"/>
                <a:gd name="connsiteX0" fmla="*/ 22446 w 1762883"/>
                <a:gd name="connsiteY0" fmla="*/ 93795 h 104341"/>
                <a:gd name="connsiteX1" fmla="*/ 99141 w 1762883"/>
                <a:gd name="connsiteY1" fmla="*/ 577 h 104341"/>
                <a:gd name="connsiteX2" fmla="*/ 1744124 w 1762883"/>
                <a:gd name="connsiteY2" fmla="*/ 0 h 104341"/>
                <a:gd name="connsiteX3" fmla="*/ 1762883 w 1762883"/>
                <a:gd name="connsiteY3" fmla="*/ 18759 h 104341"/>
                <a:gd name="connsiteX4" fmla="*/ 1762883 w 1762883"/>
                <a:gd name="connsiteY4" fmla="*/ 93795 h 104341"/>
                <a:gd name="connsiteX5" fmla="*/ 22446 w 1762883"/>
                <a:gd name="connsiteY5" fmla="*/ 93795 h 104341"/>
                <a:gd name="connsiteX0" fmla="*/ 22446 w 1762883"/>
                <a:gd name="connsiteY0" fmla="*/ 93795 h 104655"/>
                <a:gd name="connsiteX1" fmla="*/ 99141 w 1762883"/>
                <a:gd name="connsiteY1" fmla="*/ 577 h 104655"/>
                <a:gd name="connsiteX2" fmla="*/ 1744124 w 1762883"/>
                <a:gd name="connsiteY2" fmla="*/ 0 h 104655"/>
                <a:gd name="connsiteX3" fmla="*/ 1762883 w 1762883"/>
                <a:gd name="connsiteY3" fmla="*/ 18759 h 104655"/>
                <a:gd name="connsiteX4" fmla="*/ 1712374 w 1762883"/>
                <a:gd name="connsiteY4" fmla="*/ 94466 h 104655"/>
                <a:gd name="connsiteX5" fmla="*/ 22446 w 1762883"/>
                <a:gd name="connsiteY5" fmla="*/ 93795 h 104655"/>
                <a:gd name="connsiteX0" fmla="*/ 22446 w 1937028"/>
                <a:gd name="connsiteY0" fmla="*/ 93795 h 104655"/>
                <a:gd name="connsiteX1" fmla="*/ 99141 w 1937028"/>
                <a:gd name="connsiteY1" fmla="*/ 577 h 104655"/>
                <a:gd name="connsiteX2" fmla="*/ 1744124 w 1937028"/>
                <a:gd name="connsiteY2" fmla="*/ 0 h 104655"/>
                <a:gd name="connsiteX3" fmla="*/ 1712374 w 1937028"/>
                <a:gd name="connsiteY3" fmla="*/ 94466 h 104655"/>
                <a:gd name="connsiteX4" fmla="*/ 22446 w 1937028"/>
                <a:gd name="connsiteY4" fmla="*/ 93795 h 104655"/>
                <a:gd name="connsiteX0" fmla="*/ 22446 w 1879961"/>
                <a:gd name="connsiteY0" fmla="*/ 95461 h 106321"/>
                <a:gd name="connsiteX1" fmla="*/ 99141 w 1879961"/>
                <a:gd name="connsiteY1" fmla="*/ 2243 h 106321"/>
                <a:gd name="connsiteX2" fmla="*/ 1616121 w 1879961"/>
                <a:gd name="connsiteY2" fmla="*/ 0 h 106321"/>
                <a:gd name="connsiteX3" fmla="*/ 1712374 w 1879961"/>
                <a:gd name="connsiteY3" fmla="*/ 96132 h 106321"/>
                <a:gd name="connsiteX4" fmla="*/ 22446 w 1879961"/>
                <a:gd name="connsiteY4" fmla="*/ 95461 h 106321"/>
                <a:gd name="connsiteX0" fmla="*/ 22446 w 1846773"/>
                <a:gd name="connsiteY0" fmla="*/ 95461 h 106321"/>
                <a:gd name="connsiteX1" fmla="*/ 99141 w 1846773"/>
                <a:gd name="connsiteY1" fmla="*/ 2243 h 106321"/>
                <a:gd name="connsiteX2" fmla="*/ 1616121 w 1846773"/>
                <a:gd name="connsiteY2" fmla="*/ 0 h 106321"/>
                <a:gd name="connsiteX3" fmla="*/ 1712374 w 1846773"/>
                <a:gd name="connsiteY3" fmla="*/ 96132 h 106321"/>
                <a:gd name="connsiteX4" fmla="*/ 22446 w 1846773"/>
                <a:gd name="connsiteY4" fmla="*/ 95461 h 106321"/>
                <a:gd name="connsiteX0" fmla="*/ 22446 w 1712374"/>
                <a:gd name="connsiteY0" fmla="*/ 95461 h 106321"/>
                <a:gd name="connsiteX1" fmla="*/ 99141 w 1712374"/>
                <a:gd name="connsiteY1" fmla="*/ 2243 h 106321"/>
                <a:gd name="connsiteX2" fmla="*/ 1616121 w 1712374"/>
                <a:gd name="connsiteY2" fmla="*/ 0 h 106321"/>
                <a:gd name="connsiteX3" fmla="*/ 1712374 w 1712374"/>
                <a:gd name="connsiteY3" fmla="*/ 96132 h 106321"/>
                <a:gd name="connsiteX4" fmla="*/ 22446 w 1712374"/>
                <a:gd name="connsiteY4" fmla="*/ 95461 h 106321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0 w 1777015"/>
                <a:gd name="connsiteY0" fmla="*/ 91352 h 103150"/>
                <a:gd name="connsiteX1" fmla="*/ 163782 w 1777015"/>
                <a:gd name="connsiteY1" fmla="*/ 0 h 103150"/>
                <a:gd name="connsiteX2" fmla="*/ 1558229 w 1777015"/>
                <a:gd name="connsiteY2" fmla="*/ 22980 h 103150"/>
                <a:gd name="connsiteX3" fmla="*/ 1777015 w 1777015"/>
                <a:gd name="connsiteY3" fmla="*/ 93889 h 103150"/>
                <a:gd name="connsiteX4" fmla="*/ 0 w 1777015"/>
                <a:gd name="connsiteY4" fmla="*/ 91352 h 103150"/>
                <a:gd name="connsiteX0" fmla="*/ 0 w 1777015"/>
                <a:gd name="connsiteY0" fmla="*/ 91352 h 103150"/>
                <a:gd name="connsiteX1" fmla="*/ 163782 w 1777015"/>
                <a:gd name="connsiteY1" fmla="*/ 0 h 103150"/>
                <a:gd name="connsiteX2" fmla="*/ 1558229 w 1777015"/>
                <a:gd name="connsiteY2" fmla="*/ 22980 h 103150"/>
                <a:gd name="connsiteX3" fmla="*/ 1777015 w 1777015"/>
                <a:gd name="connsiteY3" fmla="*/ 93889 h 103150"/>
                <a:gd name="connsiteX4" fmla="*/ 0 w 1777015"/>
                <a:gd name="connsiteY4" fmla="*/ 91352 h 10315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7015" h="89540">
                  <a:moveTo>
                    <a:pt x="0" y="77742"/>
                  </a:moveTo>
                  <a:cubicBezTo>
                    <a:pt x="267079" y="-6277"/>
                    <a:pt x="10280" y="65235"/>
                    <a:pt x="274855" y="0"/>
                  </a:cubicBezTo>
                  <a:lnTo>
                    <a:pt x="1558229" y="9370"/>
                  </a:lnTo>
                  <a:cubicBezTo>
                    <a:pt x="1675144" y="48508"/>
                    <a:pt x="1630693" y="21364"/>
                    <a:pt x="1777015" y="80279"/>
                  </a:cubicBezTo>
                  <a:cubicBezTo>
                    <a:pt x="1486942" y="92785"/>
                    <a:pt x="277290" y="93278"/>
                    <a:pt x="0" y="77742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2" name="Ellipszis 70"/>
            <p:cNvSpPr/>
            <p:nvPr/>
          </p:nvSpPr>
          <p:spPr>
            <a:xfrm rot="1500000">
              <a:off x="7488160" y="1944810"/>
              <a:ext cx="784722" cy="142298"/>
            </a:xfrm>
            <a:custGeom>
              <a:avLst/>
              <a:gdLst>
                <a:gd name="connsiteX0" fmla="*/ 0 w 576064"/>
                <a:gd name="connsiteY0" fmla="*/ 94924 h 189848"/>
                <a:gd name="connsiteX1" fmla="*/ 288032 w 576064"/>
                <a:gd name="connsiteY1" fmla="*/ 0 h 189848"/>
                <a:gd name="connsiteX2" fmla="*/ 576064 w 576064"/>
                <a:gd name="connsiteY2" fmla="*/ 94924 h 189848"/>
                <a:gd name="connsiteX3" fmla="*/ 288032 w 576064"/>
                <a:gd name="connsiteY3" fmla="*/ 189848 h 189848"/>
                <a:gd name="connsiteX4" fmla="*/ 0 w 576064"/>
                <a:gd name="connsiteY4" fmla="*/ 94924 h 189848"/>
                <a:gd name="connsiteX0" fmla="*/ 0 w 723650"/>
                <a:gd name="connsiteY0" fmla="*/ 95042 h 190145"/>
                <a:gd name="connsiteX1" fmla="*/ 288032 w 723650"/>
                <a:gd name="connsiteY1" fmla="*/ 118 h 190145"/>
                <a:gd name="connsiteX2" fmla="*/ 723650 w 723650"/>
                <a:gd name="connsiteY2" fmla="*/ 111489 h 190145"/>
                <a:gd name="connsiteX3" fmla="*/ 288032 w 723650"/>
                <a:gd name="connsiteY3" fmla="*/ 189966 h 190145"/>
                <a:gd name="connsiteX4" fmla="*/ 0 w 723650"/>
                <a:gd name="connsiteY4" fmla="*/ 95042 h 190145"/>
                <a:gd name="connsiteX0" fmla="*/ 0 w 745573"/>
                <a:gd name="connsiteY0" fmla="*/ 95058 h 190193"/>
                <a:gd name="connsiteX1" fmla="*/ 288032 w 745573"/>
                <a:gd name="connsiteY1" fmla="*/ 134 h 190193"/>
                <a:gd name="connsiteX2" fmla="*/ 745573 w 745573"/>
                <a:gd name="connsiteY2" fmla="*/ 112681 h 190193"/>
                <a:gd name="connsiteX3" fmla="*/ 288032 w 745573"/>
                <a:gd name="connsiteY3" fmla="*/ 189982 h 190193"/>
                <a:gd name="connsiteX4" fmla="*/ 0 w 745573"/>
                <a:gd name="connsiteY4" fmla="*/ 95058 h 190193"/>
                <a:gd name="connsiteX0" fmla="*/ 0 w 745573"/>
                <a:gd name="connsiteY0" fmla="*/ 95058 h 190193"/>
                <a:gd name="connsiteX1" fmla="*/ 288032 w 745573"/>
                <a:gd name="connsiteY1" fmla="*/ 134 h 190193"/>
                <a:gd name="connsiteX2" fmla="*/ 745573 w 745573"/>
                <a:gd name="connsiteY2" fmla="*/ 112681 h 190193"/>
                <a:gd name="connsiteX3" fmla="*/ 288032 w 745573"/>
                <a:gd name="connsiteY3" fmla="*/ 189982 h 190193"/>
                <a:gd name="connsiteX4" fmla="*/ 0 w 745573"/>
                <a:gd name="connsiteY4" fmla="*/ 95058 h 190193"/>
                <a:gd name="connsiteX0" fmla="*/ 0 w 701337"/>
                <a:gd name="connsiteY0" fmla="*/ 94926 h 189851"/>
                <a:gd name="connsiteX1" fmla="*/ 288032 w 701337"/>
                <a:gd name="connsiteY1" fmla="*/ 2 h 189851"/>
                <a:gd name="connsiteX2" fmla="*/ 701337 w 701337"/>
                <a:gd name="connsiteY2" fmla="*/ 93366 h 189851"/>
                <a:gd name="connsiteX3" fmla="*/ 288032 w 701337"/>
                <a:gd name="connsiteY3" fmla="*/ 189850 h 189851"/>
                <a:gd name="connsiteX4" fmla="*/ 0 w 701337"/>
                <a:gd name="connsiteY4" fmla="*/ 94926 h 189851"/>
                <a:gd name="connsiteX0" fmla="*/ 0 w 710341"/>
                <a:gd name="connsiteY0" fmla="*/ 94940 h 189878"/>
                <a:gd name="connsiteX1" fmla="*/ 288032 w 710341"/>
                <a:gd name="connsiteY1" fmla="*/ 16 h 189878"/>
                <a:gd name="connsiteX2" fmla="*/ 710341 w 710341"/>
                <a:gd name="connsiteY2" fmla="*/ 89465 h 189878"/>
                <a:gd name="connsiteX3" fmla="*/ 288032 w 710341"/>
                <a:gd name="connsiteY3" fmla="*/ 189864 h 189878"/>
                <a:gd name="connsiteX4" fmla="*/ 0 w 710341"/>
                <a:gd name="connsiteY4" fmla="*/ 94940 h 189878"/>
                <a:gd name="connsiteX0" fmla="*/ 0 w 745574"/>
                <a:gd name="connsiteY0" fmla="*/ 100861 h 189980"/>
                <a:gd name="connsiteX1" fmla="*/ 323265 w 745574"/>
                <a:gd name="connsiteY1" fmla="*/ 66 h 189980"/>
                <a:gd name="connsiteX2" fmla="*/ 745574 w 745574"/>
                <a:gd name="connsiteY2" fmla="*/ 89515 h 189980"/>
                <a:gd name="connsiteX3" fmla="*/ 323265 w 745574"/>
                <a:gd name="connsiteY3" fmla="*/ 189914 h 189980"/>
                <a:gd name="connsiteX4" fmla="*/ 0 w 745574"/>
                <a:gd name="connsiteY4" fmla="*/ 100861 h 189980"/>
                <a:gd name="connsiteX0" fmla="*/ 9441 w 755015"/>
                <a:gd name="connsiteY0" fmla="*/ 100861 h 189947"/>
                <a:gd name="connsiteX1" fmla="*/ 332706 w 755015"/>
                <a:gd name="connsiteY1" fmla="*/ 66 h 189947"/>
                <a:gd name="connsiteX2" fmla="*/ 755015 w 755015"/>
                <a:gd name="connsiteY2" fmla="*/ 89515 h 189947"/>
                <a:gd name="connsiteX3" fmla="*/ 332706 w 755015"/>
                <a:gd name="connsiteY3" fmla="*/ 189914 h 189947"/>
                <a:gd name="connsiteX4" fmla="*/ 9441 w 755015"/>
                <a:gd name="connsiteY4" fmla="*/ 100861 h 189947"/>
                <a:gd name="connsiteX0" fmla="*/ 1 w 745575"/>
                <a:gd name="connsiteY0" fmla="*/ 100861 h 189961"/>
                <a:gd name="connsiteX1" fmla="*/ 323266 w 745575"/>
                <a:gd name="connsiteY1" fmla="*/ 66 h 189961"/>
                <a:gd name="connsiteX2" fmla="*/ 745575 w 745575"/>
                <a:gd name="connsiteY2" fmla="*/ 89515 h 189961"/>
                <a:gd name="connsiteX3" fmla="*/ 323266 w 745575"/>
                <a:gd name="connsiteY3" fmla="*/ 189914 h 189961"/>
                <a:gd name="connsiteX4" fmla="*/ 1 w 745575"/>
                <a:gd name="connsiteY4" fmla="*/ 100861 h 189961"/>
                <a:gd name="connsiteX0" fmla="*/ 0 w 778066"/>
                <a:gd name="connsiteY0" fmla="*/ 94152 h 189868"/>
                <a:gd name="connsiteX1" fmla="*/ 355757 w 778066"/>
                <a:gd name="connsiteY1" fmla="*/ 13 h 189868"/>
                <a:gd name="connsiteX2" fmla="*/ 778066 w 778066"/>
                <a:gd name="connsiteY2" fmla="*/ 89462 h 189868"/>
                <a:gd name="connsiteX3" fmla="*/ 355757 w 778066"/>
                <a:gd name="connsiteY3" fmla="*/ 189861 h 189868"/>
                <a:gd name="connsiteX4" fmla="*/ 0 w 778066"/>
                <a:gd name="connsiteY4" fmla="*/ 94152 h 189868"/>
                <a:gd name="connsiteX0" fmla="*/ 1547 w 779613"/>
                <a:gd name="connsiteY0" fmla="*/ 94152 h 189867"/>
                <a:gd name="connsiteX1" fmla="*/ 357304 w 779613"/>
                <a:gd name="connsiteY1" fmla="*/ 13 h 189867"/>
                <a:gd name="connsiteX2" fmla="*/ 779613 w 779613"/>
                <a:gd name="connsiteY2" fmla="*/ 89462 h 189867"/>
                <a:gd name="connsiteX3" fmla="*/ 357304 w 779613"/>
                <a:gd name="connsiteY3" fmla="*/ 189861 h 189867"/>
                <a:gd name="connsiteX4" fmla="*/ 1547 w 779613"/>
                <a:gd name="connsiteY4" fmla="*/ 94152 h 189867"/>
                <a:gd name="connsiteX0" fmla="*/ 1516 w 786237"/>
                <a:gd name="connsiteY0" fmla="*/ 83191 h 189878"/>
                <a:gd name="connsiteX1" fmla="*/ 363928 w 786237"/>
                <a:gd name="connsiteY1" fmla="*/ 14 h 189878"/>
                <a:gd name="connsiteX2" fmla="*/ 786237 w 786237"/>
                <a:gd name="connsiteY2" fmla="*/ 89463 h 189878"/>
                <a:gd name="connsiteX3" fmla="*/ 363928 w 786237"/>
                <a:gd name="connsiteY3" fmla="*/ 189862 h 189878"/>
                <a:gd name="connsiteX4" fmla="*/ 1516 w 786237"/>
                <a:gd name="connsiteY4" fmla="*/ 83191 h 189878"/>
                <a:gd name="connsiteX0" fmla="*/ 1 w 784722"/>
                <a:gd name="connsiteY0" fmla="*/ 83191 h 142298"/>
                <a:gd name="connsiteX1" fmla="*/ 362413 w 784722"/>
                <a:gd name="connsiteY1" fmla="*/ 14 h 142298"/>
                <a:gd name="connsiteX2" fmla="*/ 784722 w 784722"/>
                <a:gd name="connsiteY2" fmla="*/ 89463 h 142298"/>
                <a:gd name="connsiteX3" fmla="*/ 359284 w 784722"/>
                <a:gd name="connsiteY3" fmla="*/ 142102 h 142298"/>
                <a:gd name="connsiteX4" fmla="*/ 1 w 784722"/>
                <a:gd name="connsiteY4" fmla="*/ 83191 h 142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722" h="142298">
                  <a:moveTo>
                    <a:pt x="1" y="83191"/>
                  </a:moveTo>
                  <a:cubicBezTo>
                    <a:pt x="523" y="59510"/>
                    <a:pt x="231626" y="-1031"/>
                    <a:pt x="362413" y="14"/>
                  </a:cubicBezTo>
                  <a:cubicBezTo>
                    <a:pt x="493200" y="1059"/>
                    <a:pt x="714646" y="36643"/>
                    <a:pt x="784722" y="89463"/>
                  </a:cubicBezTo>
                  <a:cubicBezTo>
                    <a:pt x="784722" y="141888"/>
                    <a:pt x="490071" y="143147"/>
                    <a:pt x="359284" y="142102"/>
                  </a:cubicBezTo>
                  <a:cubicBezTo>
                    <a:pt x="228497" y="141057"/>
                    <a:pt x="-520" y="106872"/>
                    <a:pt x="1" y="83191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3" name="Ellipszis 70">
              <a:hlinkClick r:id="rId2" action="ppaction://hlinksldjump"/>
            </p:cNvPr>
            <p:cNvSpPr/>
            <p:nvPr/>
          </p:nvSpPr>
          <p:spPr>
            <a:xfrm rot="1500000">
              <a:off x="7454919" y="1938434"/>
              <a:ext cx="828273" cy="143012"/>
            </a:xfrm>
            <a:custGeom>
              <a:avLst/>
              <a:gdLst>
                <a:gd name="connsiteX0" fmla="*/ 0 w 576064"/>
                <a:gd name="connsiteY0" fmla="*/ 94924 h 189848"/>
                <a:gd name="connsiteX1" fmla="*/ 288032 w 576064"/>
                <a:gd name="connsiteY1" fmla="*/ 0 h 189848"/>
                <a:gd name="connsiteX2" fmla="*/ 576064 w 576064"/>
                <a:gd name="connsiteY2" fmla="*/ 94924 h 189848"/>
                <a:gd name="connsiteX3" fmla="*/ 288032 w 576064"/>
                <a:gd name="connsiteY3" fmla="*/ 189848 h 189848"/>
                <a:gd name="connsiteX4" fmla="*/ 0 w 576064"/>
                <a:gd name="connsiteY4" fmla="*/ 94924 h 189848"/>
                <a:gd name="connsiteX0" fmla="*/ 0 w 723650"/>
                <a:gd name="connsiteY0" fmla="*/ 95042 h 190145"/>
                <a:gd name="connsiteX1" fmla="*/ 288032 w 723650"/>
                <a:gd name="connsiteY1" fmla="*/ 118 h 190145"/>
                <a:gd name="connsiteX2" fmla="*/ 723650 w 723650"/>
                <a:gd name="connsiteY2" fmla="*/ 111489 h 190145"/>
                <a:gd name="connsiteX3" fmla="*/ 288032 w 723650"/>
                <a:gd name="connsiteY3" fmla="*/ 189966 h 190145"/>
                <a:gd name="connsiteX4" fmla="*/ 0 w 723650"/>
                <a:gd name="connsiteY4" fmla="*/ 95042 h 190145"/>
                <a:gd name="connsiteX0" fmla="*/ 0 w 745573"/>
                <a:gd name="connsiteY0" fmla="*/ 95058 h 190193"/>
                <a:gd name="connsiteX1" fmla="*/ 288032 w 745573"/>
                <a:gd name="connsiteY1" fmla="*/ 134 h 190193"/>
                <a:gd name="connsiteX2" fmla="*/ 745573 w 745573"/>
                <a:gd name="connsiteY2" fmla="*/ 112681 h 190193"/>
                <a:gd name="connsiteX3" fmla="*/ 288032 w 745573"/>
                <a:gd name="connsiteY3" fmla="*/ 189982 h 190193"/>
                <a:gd name="connsiteX4" fmla="*/ 0 w 745573"/>
                <a:gd name="connsiteY4" fmla="*/ 95058 h 190193"/>
                <a:gd name="connsiteX0" fmla="*/ 0 w 745573"/>
                <a:gd name="connsiteY0" fmla="*/ 95058 h 190193"/>
                <a:gd name="connsiteX1" fmla="*/ 288032 w 745573"/>
                <a:gd name="connsiteY1" fmla="*/ 134 h 190193"/>
                <a:gd name="connsiteX2" fmla="*/ 745573 w 745573"/>
                <a:gd name="connsiteY2" fmla="*/ 112681 h 190193"/>
                <a:gd name="connsiteX3" fmla="*/ 288032 w 745573"/>
                <a:gd name="connsiteY3" fmla="*/ 189982 h 190193"/>
                <a:gd name="connsiteX4" fmla="*/ 0 w 745573"/>
                <a:gd name="connsiteY4" fmla="*/ 95058 h 190193"/>
                <a:gd name="connsiteX0" fmla="*/ 0 w 701337"/>
                <a:gd name="connsiteY0" fmla="*/ 94926 h 189851"/>
                <a:gd name="connsiteX1" fmla="*/ 288032 w 701337"/>
                <a:gd name="connsiteY1" fmla="*/ 2 h 189851"/>
                <a:gd name="connsiteX2" fmla="*/ 701337 w 701337"/>
                <a:gd name="connsiteY2" fmla="*/ 93366 h 189851"/>
                <a:gd name="connsiteX3" fmla="*/ 288032 w 701337"/>
                <a:gd name="connsiteY3" fmla="*/ 189850 h 189851"/>
                <a:gd name="connsiteX4" fmla="*/ 0 w 701337"/>
                <a:gd name="connsiteY4" fmla="*/ 94926 h 189851"/>
                <a:gd name="connsiteX0" fmla="*/ 0 w 710341"/>
                <a:gd name="connsiteY0" fmla="*/ 94940 h 189878"/>
                <a:gd name="connsiteX1" fmla="*/ 288032 w 710341"/>
                <a:gd name="connsiteY1" fmla="*/ 16 h 189878"/>
                <a:gd name="connsiteX2" fmla="*/ 710341 w 710341"/>
                <a:gd name="connsiteY2" fmla="*/ 89465 h 189878"/>
                <a:gd name="connsiteX3" fmla="*/ 288032 w 710341"/>
                <a:gd name="connsiteY3" fmla="*/ 189864 h 189878"/>
                <a:gd name="connsiteX4" fmla="*/ 0 w 710341"/>
                <a:gd name="connsiteY4" fmla="*/ 94940 h 189878"/>
                <a:gd name="connsiteX0" fmla="*/ 0 w 745574"/>
                <a:gd name="connsiteY0" fmla="*/ 100861 h 189980"/>
                <a:gd name="connsiteX1" fmla="*/ 323265 w 745574"/>
                <a:gd name="connsiteY1" fmla="*/ 66 h 189980"/>
                <a:gd name="connsiteX2" fmla="*/ 745574 w 745574"/>
                <a:gd name="connsiteY2" fmla="*/ 89515 h 189980"/>
                <a:gd name="connsiteX3" fmla="*/ 323265 w 745574"/>
                <a:gd name="connsiteY3" fmla="*/ 189914 h 189980"/>
                <a:gd name="connsiteX4" fmla="*/ 0 w 745574"/>
                <a:gd name="connsiteY4" fmla="*/ 100861 h 189980"/>
                <a:gd name="connsiteX0" fmla="*/ 9441 w 755015"/>
                <a:gd name="connsiteY0" fmla="*/ 100861 h 189947"/>
                <a:gd name="connsiteX1" fmla="*/ 332706 w 755015"/>
                <a:gd name="connsiteY1" fmla="*/ 66 h 189947"/>
                <a:gd name="connsiteX2" fmla="*/ 755015 w 755015"/>
                <a:gd name="connsiteY2" fmla="*/ 89515 h 189947"/>
                <a:gd name="connsiteX3" fmla="*/ 332706 w 755015"/>
                <a:gd name="connsiteY3" fmla="*/ 189914 h 189947"/>
                <a:gd name="connsiteX4" fmla="*/ 9441 w 755015"/>
                <a:gd name="connsiteY4" fmla="*/ 100861 h 189947"/>
                <a:gd name="connsiteX0" fmla="*/ 1 w 745575"/>
                <a:gd name="connsiteY0" fmla="*/ 100861 h 189961"/>
                <a:gd name="connsiteX1" fmla="*/ 323266 w 745575"/>
                <a:gd name="connsiteY1" fmla="*/ 66 h 189961"/>
                <a:gd name="connsiteX2" fmla="*/ 745575 w 745575"/>
                <a:gd name="connsiteY2" fmla="*/ 89515 h 189961"/>
                <a:gd name="connsiteX3" fmla="*/ 323266 w 745575"/>
                <a:gd name="connsiteY3" fmla="*/ 189914 h 189961"/>
                <a:gd name="connsiteX4" fmla="*/ 1 w 745575"/>
                <a:gd name="connsiteY4" fmla="*/ 100861 h 189961"/>
                <a:gd name="connsiteX0" fmla="*/ 0 w 778066"/>
                <a:gd name="connsiteY0" fmla="*/ 94152 h 189868"/>
                <a:gd name="connsiteX1" fmla="*/ 355757 w 778066"/>
                <a:gd name="connsiteY1" fmla="*/ 13 h 189868"/>
                <a:gd name="connsiteX2" fmla="*/ 778066 w 778066"/>
                <a:gd name="connsiteY2" fmla="*/ 89462 h 189868"/>
                <a:gd name="connsiteX3" fmla="*/ 355757 w 778066"/>
                <a:gd name="connsiteY3" fmla="*/ 189861 h 189868"/>
                <a:gd name="connsiteX4" fmla="*/ 0 w 778066"/>
                <a:gd name="connsiteY4" fmla="*/ 94152 h 189868"/>
                <a:gd name="connsiteX0" fmla="*/ 1547 w 779613"/>
                <a:gd name="connsiteY0" fmla="*/ 94152 h 189867"/>
                <a:gd name="connsiteX1" fmla="*/ 357304 w 779613"/>
                <a:gd name="connsiteY1" fmla="*/ 13 h 189867"/>
                <a:gd name="connsiteX2" fmla="*/ 779613 w 779613"/>
                <a:gd name="connsiteY2" fmla="*/ 89462 h 189867"/>
                <a:gd name="connsiteX3" fmla="*/ 357304 w 779613"/>
                <a:gd name="connsiteY3" fmla="*/ 189861 h 189867"/>
                <a:gd name="connsiteX4" fmla="*/ 1547 w 779613"/>
                <a:gd name="connsiteY4" fmla="*/ 94152 h 189867"/>
                <a:gd name="connsiteX0" fmla="*/ 1516 w 786237"/>
                <a:gd name="connsiteY0" fmla="*/ 83191 h 189878"/>
                <a:gd name="connsiteX1" fmla="*/ 363928 w 786237"/>
                <a:gd name="connsiteY1" fmla="*/ 14 h 189878"/>
                <a:gd name="connsiteX2" fmla="*/ 786237 w 786237"/>
                <a:gd name="connsiteY2" fmla="*/ 89463 h 189878"/>
                <a:gd name="connsiteX3" fmla="*/ 363928 w 786237"/>
                <a:gd name="connsiteY3" fmla="*/ 189862 h 189878"/>
                <a:gd name="connsiteX4" fmla="*/ 1516 w 786237"/>
                <a:gd name="connsiteY4" fmla="*/ 83191 h 189878"/>
                <a:gd name="connsiteX0" fmla="*/ 1 w 784722"/>
                <a:gd name="connsiteY0" fmla="*/ 83191 h 142298"/>
                <a:gd name="connsiteX1" fmla="*/ 362413 w 784722"/>
                <a:gd name="connsiteY1" fmla="*/ 14 h 142298"/>
                <a:gd name="connsiteX2" fmla="*/ 784722 w 784722"/>
                <a:gd name="connsiteY2" fmla="*/ 89463 h 142298"/>
                <a:gd name="connsiteX3" fmla="*/ 359284 w 784722"/>
                <a:gd name="connsiteY3" fmla="*/ 142102 h 142298"/>
                <a:gd name="connsiteX4" fmla="*/ 1 w 784722"/>
                <a:gd name="connsiteY4" fmla="*/ 83191 h 142298"/>
                <a:gd name="connsiteX0" fmla="*/ 1 w 784722"/>
                <a:gd name="connsiteY0" fmla="*/ 83905 h 143012"/>
                <a:gd name="connsiteX1" fmla="*/ 374543 w 784722"/>
                <a:gd name="connsiteY1" fmla="*/ 13 h 143012"/>
                <a:gd name="connsiteX2" fmla="*/ 784722 w 784722"/>
                <a:gd name="connsiteY2" fmla="*/ 90177 h 143012"/>
                <a:gd name="connsiteX3" fmla="*/ 359284 w 784722"/>
                <a:gd name="connsiteY3" fmla="*/ 142816 h 143012"/>
                <a:gd name="connsiteX4" fmla="*/ 1 w 784722"/>
                <a:gd name="connsiteY4" fmla="*/ 83905 h 143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722" h="143012">
                  <a:moveTo>
                    <a:pt x="1" y="83905"/>
                  </a:moveTo>
                  <a:cubicBezTo>
                    <a:pt x="523" y="60224"/>
                    <a:pt x="243756" y="-1032"/>
                    <a:pt x="374543" y="13"/>
                  </a:cubicBezTo>
                  <a:cubicBezTo>
                    <a:pt x="505330" y="1058"/>
                    <a:pt x="714646" y="37357"/>
                    <a:pt x="784722" y="90177"/>
                  </a:cubicBezTo>
                  <a:cubicBezTo>
                    <a:pt x="784722" y="142602"/>
                    <a:pt x="490071" y="143861"/>
                    <a:pt x="359284" y="142816"/>
                  </a:cubicBezTo>
                  <a:cubicBezTo>
                    <a:pt x="228497" y="141771"/>
                    <a:pt x="-520" y="107586"/>
                    <a:pt x="1" y="83905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4" name="Lekerekített téglalap 69">
              <a:hlinkClick r:id="rId2" action="ppaction://hlinksldjump"/>
            </p:cNvPr>
            <p:cNvSpPr/>
            <p:nvPr/>
          </p:nvSpPr>
          <p:spPr>
            <a:xfrm rot="1453720">
              <a:off x="6992655" y="2092225"/>
              <a:ext cx="1514801" cy="246127"/>
            </a:xfrm>
            <a:custGeom>
              <a:avLst/>
              <a:gdLst>
                <a:gd name="connsiteX0" fmla="*/ 0 w 1740437"/>
                <a:gd name="connsiteY0" fmla="*/ 18759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0 w 1740437"/>
                <a:gd name="connsiteY8" fmla="*/ 18759 h 112554"/>
                <a:gd name="connsiteX0" fmla="*/ 46173 w 1740437"/>
                <a:gd name="connsiteY0" fmla="*/ 21176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46173 w 1740437"/>
                <a:gd name="connsiteY8" fmla="*/ 21176 h 112554"/>
                <a:gd name="connsiteX0" fmla="*/ 113824 w 1854261"/>
                <a:gd name="connsiteY0" fmla="*/ 93795 h 112554"/>
                <a:gd name="connsiteX1" fmla="*/ 132583 w 1854261"/>
                <a:gd name="connsiteY1" fmla="*/ 0 h 112554"/>
                <a:gd name="connsiteX2" fmla="*/ 1835502 w 1854261"/>
                <a:gd name="connsiteY2" fmla="*/ 0 h 112554"/>
                <a:gd name="connsiteX3" fmla="*/ 1854261 w 1854261"/>
                <a:gd name="connsiteY3" fmla="*/ 18759 h 112554"/>
                <a:gd name="connsiteX4" fmla="*/ 1854261 w 1854261"/>
                <a:gd name="connsiteY4" fmla="*/ 93795 h 112554"/>
                <a:gd name="connsiteX5" fmla="*/ 1835502 w 1854261"/>
                <a:gd name="connsiteY5" fmla="*/ 112554 h 112554"/>
                <a:gd name="connsiteX6" fmla="*/ 132583 w 1854261"/>
                <a:gd name="connsiteY6" fmla="*/ 112554 h 112554"/>
                <a:gd name="connsiteX7" fmla="*/ 113824 w 1854261"/>
                <a:gd name="connsiteY7" fmla="*/ 93795 h 112554"/>
                <a:gd name="connsiteX0" fmla="*/ 69808 w 1810245"/>
                <a:gd name="connsiteY0" fmla="*/ 94322 h 113081"/>
                <a:gd name="connsiteX1" fmla="*/ 153561 w 1810245"/>
                <a:gd name="connsiteY1" fmla="*/ 0 h 113081"/>
                <a:gd name="connsiteX2" fmla="*/ 1791486 w 1810245"/>
                <a:gd name="connsiteY2" fmla="*/ 527 h 113081"/>
                <a:gd name="connsiteX3" fmla="*/ 1810245 w 1810245"/>
                <a:gd name="connsiteY3" fmla="*/ 19286 h 113081"/>
                <a:gd name="connsiteX4" fmla="*/ 1810245 w 1810245"/>
                <a:gd name="connsiteY4" fmla="*/ 94322 h 113081"/>
                <a:gd name="connsiteX5" fmla="*/ 1791486 w 1810245"/>
                <a:gd name="connsiteY5" fmla="*/ 113081 h 113081"/>
                <a:gd name="connsiteX6" fmla="*/ 88567 w 1810245"/>
                <a:gd name="connsiteY6" fmla="*/ 113081 h 113081"/>
                <a:gd name="connsiteX7" fmla="*/ 69808 w 1810245"/>
                <a:gd name="connsiteY7" fmla="*/ 94322 h 113081"/>
                <a:gd name="connsiteX0" fmla="*/ 21300 w 1761737"/>
                <a:gd name="connsiteY0" fmla="*/ 94322 h 113081"/>
                <a:gd name="connsiteX1" fmla="*/ 105053 w 1761737"/>
                <a:gd name="connsiteY1" fmla="*/ 0 h 113081"/>
                <a:gd name="connsiteX2" fmla="*/ 1742978 w 1761737"/>
                <a:gd name="connsiteY2" fmla="*/ 527 h 113081"/>
                <a:gd name="connsiteX3" fmla="*/ 1761737 w 1761737"/>
                <a:gd name="connsiteY3" fmla="*/ 19286 h 113081"/>
                <a:gd name="connsiteX4" fmla="*/ 1761737 w 1761737"/>
                <a:gd name="connsiteY4" fmla="*/ 94322 h 113081"/>
                <a:gd name="connsiteX5" fmla="*/ 1742978 w 1761737"/>
                <a:gd name="connsiteY5" fmla="*/ 113081 h 113081"/>
                <a:gd name="connsiteX6" fmla="*/ 40059 w 1761737"/>
                <a:gd name="connsiteY6" fmla="*/ 113081 h 113081"/>
                <a:gd name="connsiteX7" fmla="*/ 21300 w 1761737"/>
                <a:gd name="connsiteY7" fmla="*/ 94322 h 113081"/>
                <a:gd name="connsiteX0" fmla="*/ 24206 w 1764643"/>
                <a:gd name="connsiteY0" fmla="*/ 94322 h 113081"/>
                <a:gd name="connsiteX1" fmla="*/ 107959 w 1764643"/>
                <a:gd name="connsiteY1" fmla="*/ 0 h 113081"/>
                <a:gd name="connsiteX2" fmla="*/ 1745884 w 1764643"/>
                <a:gd name="connsiteY2" fmla="*/ 527 h 113081"/>
                <a:gd name="connsiteX3" fmla="*/ 1764643 w 1764643"/>
                <a:gd name="connsiteY3" fmla="*/ 19286 h 113081"/>
                <a:gd name="connsiteX4" fmla="*/ 1764643 w 1764643"/>
                <a:gd name="connsiteY4" fmla="*/ 94322 h 113081"/>
                <a:gd name="connsiteX5" fmla="*/ 1745884 w 1764643"/>
                <a:gd name="connsiteY5" fmla="*/ 113081 h 113081"/>
                <a:gd name="connsiteX6" fmla="*/ 42965 w 1764643"/>
                <a:gd name="connsiteY6" fmla="*/ 113081 h 113081"/>
                <a:gd name="connsiteX7" fmla="*/ 24206 w 1764643"/>
                <a:gd name="connsiteY7" fmla="*/ 94322 h 113081"/>
                <a:gd name="connsiteX0" fmla="*/ 27960 w 1768397"/>
                <a:gd name="connsiteY0" fmla="*/ 93795 h 112554"/>
                <a:gd name="connsiteX1" fmla="*/ 104655 w 1768397"/>
                <a:gd name="connsiteY1" fmla="*/ 577 h 112554"/>
                <a:gd name="connsiteX2" fmla="*/ 1749638 w 1768397"/>
                <a:gd name="connsiteY2" fmla="*/ 0 h 112554"/>
                <a:gd name="connsiteX3" fmla="*/ 1768397 w 1768397"/>
                <a:gd name="connsiteY3" fmla="*/ 18759 h 112554"/>
                <a:gd name="connsiteX4" fmla="*/ 1768397 w 1768397"/>
                <a:gd name="connsiteY4" fmla="*/ 93795 h 112554"/>
                <a:gd name="connsiteX5" fmla="*/ 1749638 w 1768397"/>
                <a:gd name="connsiteY5" fmla="*/ 112554 h 112554"/>
                <a:gd name="connsiteX6" fmla="*/ 46719 w 1768397"/>
                <a:gd name="connsiteY6" fmla="*/ 112554 h 112554"/>
                <a:gd name="connsiteX7" fmla="*/ 27960 w 1768397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41205 w 1762883"/>
                <a:gd name="connsiteY6" fmla="*/ 112554 h 112554"/>
                <a:gd name="connsiteX7" fmla="*/ 22446 w 1762883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22446 w 1762883"/>
                <a:gd name="connsiteY6" fmla="*/ 93795 h 112554"/>
                <a:gd name="connsiteX0" fmla="*/ 22446 w 1762883"/>
                <a:gd name="connsiteY0" fmla="*/ 93795 h 104341"/>
                <a:gd name="connsiteX1" fmla="*/ 99141 w 1762883"/>
                <a:gd name="connsiteY1" fmla="*/ 577 h 104341"/>
                <a:gd name="connsiteX2" fmla="*/ 1744124 w 1762883"/>
                <a:gd name="connsiteY2" fmla="*/ 0 h 104341"/>
                <a:gd name="connsiteX3" fmla="*/ 1762883 w 1762883"/>
                <a:gd name="connsiteY3" fmla="*/ 18759 h 104341"/>
                <a:gd name="connsiteX4" fmla="*/ 1762883 w 1762883"/>
                <a:gd name="connsiteY4" fmla="*/ 93795 h 104341"/>
                <a:gd name="connsiteX5" fmla="*/ 22446 w 1762883"/>
                <a:gd name="connsiteY5" fmla="*/ 93795 h 104341"/>
                <a:gd name="connsiteX0" fmla="*/ 22446 w 1762883"/>
                <a:gd name="connsiteY0" fmla="*/ 93795 h 104655"/>
                <a:gd name="connsiteX1" fmla="*/ 99141 w 1762883"/>
                <a:gd name="connsiteY1" fmla="*/ 577 h 104655"/>
                <a:gd name="connsiteX2" fmla="*/ 1744124 w 1762883"/>
                <a:gd name="connsiteY2" fmla="*/ 0 h 104655"/>
                <a:gd name="connsiteX3" fmla="*/ 1762883 w 1762883"/>
                <a:gd name="connsiteY3" fmla="*/ 18759 h 104655"/>
                <a:gd name="connsiteX4" fmla="*/ 1712374 w 1762883"/>
                <a:gd name="connsiteY4" fmla="*/ 94466 h 104655"/>
                <a:gd name="connsiteX5" fmla="*/ 22446 w 1762883"/>
                <a:gd name="connsiteY5" fmla="*/ 93795 h 104655"/>
                <a:gd name="connsiteX0" fmla="*/ 22446 w 1937028"/>
                <a:gd name="connsiteY0" fmla="*/ 93795 h 104655"/>
                <a:gd name="connsiteX1" fmla="*/ 99141 w 1937028"/>
                <a:gd name="connsiteY1" fmla="*/ 577 h 104655"/>
                <a:gd name="connsiteX2" fmla="*/ 1744124 w 1937028"/>
                <a:gd name="connsiteY2" fmla="*/ 0 h 104655"/>
                <a:gd name="connsiteX3" fmla="*/ 1712374 w 1937028"/>
                <a:gd name="connsiteY3" fmla="*/ 94466 h 104655"/>
                <a:gd name="connsiteX4" fmla="*/ 22446 w 1937028"/>
                <a:gd name="connsiteY4" fmla="*/ 93795 h 104655"/>
                <a:gd name="connsiteX0" fmla="*/ 22446 w 1879961"/>
                <a:gd name="connsiteY0" fmla="*/ 95461 h 106321"/>
                <a:gd name="connsiteX1" fmla="*/ 99141 w 1879961"/>
                <a:gd name="connsiteY1" fmla="*/ 2243 h 106321"/>
                <a:gd name="connsiteX2" fmla="*/ 1616121 w 1879961"/>
                <a:gd name="connsiteY2" fmla="*/ 0 h 106321"/>
                <a:gd name="connsiteX3" fmla="*/ 1712374 w 1879961"/>
                <a:gd name="connsiteY3" fmla="*/ 96132 h 106321"/>
                <a:gd name="connsiteX4" fmla="*/ 22446 w 1879961"/>
                <a:gd name="connsiteY4" fmla="*/ 95461 h 106321"/>
                <a:gd name="connsiteX0" fmla="*/ 22446 w 1846773"/>
                <a:gd name="connsiteY0" fmla="*/ 95461 h 106321"/>
                <a:gd name="connsiteX1" fmla="*/ 99141 w 1846773"/>
                <a:gd name="connsiteY1" fmla="*/ 2243 h 106321"/>
                <a:gd name="connsiteX2" fmla="*/ 1616121 w 1846773"/>
                <a:gd name="connsiteY2" fmla="*/ 0 h 106321"/>
                <a:gd name="connsiteX3" fmla="*/ 1712374 w 1846773"/>
                <a:gd name="connsiteY3" fmla="*/ 96132 h 106321"/>
                <a:gd name="connsiteX4" fmla="*/ 22446 w 1846773"/>
                <a:gd name="connsiteY4" fmla="*/ 95461 h 106321"/>
                <a:gd name="connsiteX0" fmla="*/ 22446 w 1712374"/>
                <a:gd name="connsiteY0" fmla="*/ 95461 h 106321"/>
                <a:gd name="connsiteX1" fmla="*/ 99141 w 1712374"/>
                <a:gd name="connsiteY1" fmla="*/ 2243 h 106321"/>
                <a:gd name="connsiteX2" fmla="*/ 1616121 w 1712374"/>
                <a:gd name="connsiteY2" fmla="*/ 0 h 106321"/>
                <a:gd name="connsiteX3" fmla="*/ 1712374 w 1712374"/>
                <a:gd name="connsiteY3" fmla="*/ 96132 h 106321"/>
                <a:gd name="connsiteX4" fmla="*/ 22446 w 1712374"/>
                <a:gd name="connsiteY4" fmla="*/ 95461 h 106321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0 w 1777015"/>
                <a:gd name="connsiteY0" fmla="*/ 91352 h 103150"/>
                <a:gd name="connsiteX1" fmla="*/ 163782 w 1777015"/>
                <a:gd name="connsiteY1" fmla="*/ 0 h 103150"/>
                <a:gd name="connsiteX2" fmla="*/ 1558229 w 1777015"/>
                <a:gd name="connsiteY2" fmla="*/ 22980 h 103150"/>
                <a:gd name="connsiteX3" fmla="*/ 1777015 w 1777015"/>
                <a:gd name="connsiteY3" fmla="*/ 93889 h 103150"/>
                <a:gd name="connsiteX4" fmla="*/ 0 w 1777015"/>
                <a:gd name="connsiteY4" fmla="*/ 91352 h 103150"/>
                <a:gd name="connsiteX0" fmla="*/ 0 w 1777015"/>
                <a:gd name="connsiteY0" fmla="*/ 91352 h 103150"/>
                <a:gd name="connsiteX1" fmla="*/ 163782 w 1777015"/>
                <a:gd name="connsiteY1" fmla="*/ 0 h 103150"/>
                <a:gd name="connsiteX2" fmla="*/ 1558229 w 1777015"/>
                <a:gd name="connsiteY2" fmla="*/ 22980 h 103150"/>
                <a:gd name="connsiteX3" fmla="*/ 1777015 w 1777015"/>
                <a:gd name="connsiteY3" fmla="*/ 93889 h 103150"/>
                <a:gd name="connsiteX4" fmla="*/ 0 w 1777015"/>
                <a:gd name="connsiteY4" fmla="*/ 91352 h 10315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22247"/>
                <a:gd name="connsiteY0" fmla="*/ 77742 h 90418"/>
                <a:gd name="connsiteX1" fmla="*/ 274855 w 1722247"/>
                <a:gd name="connsiteY1" fmla="*/ 0 h 90418"/>
                <a:gd name="connsiteX2" fmla="*/ 1558229 w 1722247"/>
                <a:gd name="connsiteY2" fmla="*/ 9370 h 90418"/>
                <a:gd name="connsiteX3" fmla="*/ 1722247 w 1722247"/>
                <a:gd name="connsiteY3" fmla="*/ 81880 h 90418"/>
                <a:gd name="connsiteX4" fmla="*/ 0 w 1722247"/>
                <a:gd name="connsiteY4" fmla="*/ 77742 h 90418"/>
                <a:gd name="connsiteX0" fmla="*/ 0 w 1722247"/>
                <a:gd name="connsiteY0" fmla="*/ 77742 h 90418"/>
                <a:gd name="connsiteX1" fmla="*/ 274855 w 1722247"/>
                <a:gd name="connsiteY1" fmla="*/ 0 h 90418"/>
                <a:gd name="connsiteX2" fmla="*/ 1558229 w 1722247"/>
                <a:gd name="connsiteY2" fmla="*/ 9370 h 90418"/>
                <a:gd name="connsiteX3" fmla="*/ 1722247 w 1722247"/>
                <a:gd name="connsiteY3" fmla="*/ 81880 h 90418"/>
                <a:gd name="connsiteX4" fmla="*/ 0 w 1722247"/>
                <a:gd name="connsiteY4" fmla="*/ 77742 h 90418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0327" h="90681">
                  <a:moveTo>
                    <a:pt x="0" y="78342"/>
                  </a:moveTo>
                  <a:cubicBezTo>
                    <a:pt x="177888" y="2124"/>
                    <a:pt x="-28755" y="81396"/>
                    <a:pt x="202935" y="0"/>
                  </a:cubicBezTo>
                  <a:lnTo>
                    <a:pt x="1486309" y="9370"/>
                  </a:lnTo>
                  <a:cubicBezTo>
                    <a:pt x="1594707" y="61349"/>
                    <a:pt x="1504005" y="22965"/>
                    <a:pt x="1650327" y="81880"/>
                  </a:cubicBezTo>
                  <a:cubicBezTo>
                    <a:pt x="1360254" y="94386"/>
                    <a:pt x="277290" y="93878"/>
                    <a:pt x="0" y="78342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5" name="Lekerekített téglalap 69">
              <a:hlinkClick r:id="rId2" action="ppaction://hlinksldjump"/>
            </p:cNvPr>
            <p:cNvSpPr/>
            <p:nvPr/>
          </p:nvSpPr>
          <p:spPr>
            <a:xfrm rot="1453720">
              <a:off x="6615765" y="2457114"/>
              <a:ext cx="1802046" cy="523154"/>
            </a:xfrm>
            <a:custGeom>
              <a:avLst/>
              <a:gdLst>
                <a:gd name="connsiteX0" fmla="*/ 0 w 1740437"/>
                <a:gd name="connsiteY0" fmla="*/ 18759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0 w 1740437"/>
                <a:gd name="connsiteY8" fmla="*/ 18759 h 112554"/>
                <a:gd name="connsiteX0" fmla="*/ 46173 w 1740437"/>
                <a:gd name="connsiteY0" fmla="*/ 21176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46173 w 1740437"/>
                <a:gd name="connsiteY8" fmla="*/ 21176 h 112554"/>
                <a:gd name="connsiteX0" fmla="*/ 113824 w 1854261"/>
                <a:gd name="connsiteY0" fmla="*/ 93795 h 112554"/>
                <a:gd name="connsiteX1" fmla="*/ 132583 w 1854261"/>
                <a:gd name="connsiteY1" fmla="*/ 0 h 112554"/>
                <a:gd name="connsiteX2" fmla="*/ 1835502 w 1854261"/>
                <a:gd name="connsiteY2" fmla="*/ 0 h 112554"/>
                <a:gd name="connsiteX3" fmla="*/ 1854261 w 1854261"/>
                <a:gd name="connsiteY3" fmla="*/ 18759 h 112554"/>
                <a:gd name="connsiteX4" fmla="*/ 1854261 w 1854261"/>
                <a:gd name="connsiteY4" fmla="*/ 93795 h 112554"/>
                <a:gd name="connsiteX5" fmla="*/ 1835502 w 1854261"/>
                <a:gd name="connsiteY5" fmla="*/ 112554 h 112554"/>
                <a:gd name="connsiteX6" fmla="*/ 132583 w 1854261"/>
                <a:gd name="connsiteY6" fmla="*/ 112554 h 112554"/>
                <a:gd name="connsiteX7" fmla="*/ 113824 w 1854261"/>
                <a:gd name="connsiteY7" fmla="*/ 93795 h 112554"/>
                <a:gd name="connsiteX0" fmla="*/ 69808 w 1810245"/>
                <a:gd name="connsiteY0" fmla="*/ 94322 h 113081"/>
                <a:gd name="connsiteX1" fmla="*/ 153561 w 1810245"/>
                <a:gd name="connsiteY1" fmla="*/ 0 h 113081"/>
                <a:gd name="connsiteX2" fmla="*/ 1791486 w 1810245"/>
                <a:gd name="connsiteY2" fmla="*/ 527 h 113081"/>
                <a:gd name="connsiteX3" fmla="*/ 1810245 w 1810245"/>
                <a:gd name="connsiteY3" fmla="*/ 19286 h 113081"/>
                <a:gd name="connsiteX4" fmla="*/ 1810245 w 1810245"/>
                <a:gd name="connsiteY4" fmla="*/ 94322 h 113081"/>
                <a:gd name="connsiteX5" fmla="*/ 1791486 w 1810245"/>
                <a:gd name="connsiteY5" fmla="*/ 113081 h 113081"/>
                <a:gd name="connsiteX6" fmla="*/ 88567 w 1810245"/>
                <a:gd name="connsiteY6" fmla="*/ 113081 h 113081"/>
                <a:gd name="connsiteX7" fmla="*/ 69808 w 1810245"/>
                <a:gd name="connsiteY7" fmla="*/ 94322 h 113081"/>
                <a:gd name="connsiteX0" fmla="*/ 21300 w 1761737"/>
                <a:gd name="connsiteY0" fmla="*/ 94322 h 113081"/>
                <a:gd name="connsiteX1" fmla="*/ 105053 w 1761737"/>
                <a:gd name="connsiteY1" fmla="*/ 0 h 113081"/>
                <a:gd name="connsiteX2" fmla="*/ 1742978 w 1761737"/>
                <a:gd name="connsiteY2" fmla="*/ 527 h 113081"/>
                <a:gd name="connsiteX3" fmla="*/ 1761737 w 1761737"/>
                <a:gd name="connsiteY3" fmla="*/ 19286 h 113081"/>
                <a:gd name="connsiteX4" fmla="*/ 1761737 w 1761737"/>
                <a:gd name="connsiteY4" fmla="*/ 94322 h 113081"/>
                <a:gd name="connsiteX5" fmla="*/ 1742978 w 1761737"/>
                <a:gd name="connsiteY5" fmla="*/ 113081 h 113081"/>
                <a:gd name="connsiteX6" fmla="*/ 40059 w 1761737"/>
                <a:gd name="connsiteY6" fmla="*/ 113081 h 113081"/>
                <a:gd name="connsiteX7" fmla="*/ 21300 w 1761737"/>
                <a:gd name="connsiteY7" fmla="*/ 94322 h 113081"/>
                <a:gd name="connsiteX0" fmla="*/ 24206 w 1764643"/>
                <a:gd name="connsiteY0" fmla="*/ 94322 h 113081"/>
                <a:gd name="connsiteX1" fmla="*/ 107959 w 1764643"/>
                <a:gd name="connsiteY1" fmla="*/ 0 h 113081"/>
                <a:gd name="connsiteX2" fmla="*/ 1745884 w 1764643"/>
                <a:gd name="connsiteY2" fmla="*/ 527 h 113081"/>
                <a:gd name="connsiteX3" fmla="*/ 1764643 w 1764643"/>
                <a:gd name="connsiteY3" fmla="*/ 19286 h 113081"/>
                <a:gd name="connsiteX4" fmla="*/ 1764643 w 1764643"/>
                <a:gd name="connsiteY4" fmla="*/ 94322 h 113081"/>
                <a:gd name="connsiteX5" fmla="*/ 1745884 w 1764643"/>
                <a:gd name="connsiteY5" fmla="*/ 113081 h 113081"/>
                <a:gd name="connsiteX6" fmla="*/ 42965 w 1764643"/>
                <a:gd name="connsiteY6" fmla="*/ 113081 h 113081"/>
                <a:gd name="connsiteX7" fmla="*/ 24206 w 1764643"/>
                <a:gd name="connsiteY7" fmla="*/ 94322 h 113081"/>
                <a:gd name="connsiteX0" fmla="*/ 27960 w 1768397"/>
                <a:gd name="connsiteY0" fmla="*/ 93795 h 112554"/>
                <a:gd name="connsiteX1" fmla="*/ 104655 w 1768397"/>
                <a:gd name="connsiteY1" fmla="*/ 577 h 112554"/>
                <a:gd name="connsiteX2" fmla="*/ 1749638 w 1768397"/>
                <a:gd name="connsiteY2" fmla="*/ 0 h 112554"/>
                <a:gd name="connsiteX3" fmla="*/ 1768397 w 1768397"/>
                <a:gd name="connsiteY3" fmla="*/ 18759 h 112554"/>
                <a:gd name="connsiteX4" fmla="*/ 1768397 w 1768397"/>
                <a:gd name="connsiteY4" fmla="*/ 93795 h 112554"/>
                <a:gd name="connsiteX5" fmla="*/ 1749638 w 1768397"/>
                <a:gd name="connsiteY5" fmla="*/ 112554 h 112554"/>
                <a:gd name="connsiteX6" fmla="*/ 46719 w 1768397"/>
                <a:gd name="connsiteY6" fmla="*/ 112554 h 112554"/>
                <a:gd name="connsiteX7" fmla="*/ 27960 w 1768397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41205 w 1762883"/>
                <a:gd name="connsiteY6" fmla="*/ 112554 h 112554"/>
                <a:gd name="connsiteX7" fmla="*/ 22446 w 1762883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22446 w 1762883"/>
                <a:gd name="connsiteY6" fmla="*/ 93795 h 112554"/>
                <a:gd name="connsiteX0" fmla="*/ 22446 w 1762883"/>
                <a:gd name="connsiteY0" fmla="*/ 93795 h 104341"/>
                <a:gd name="connsiteX1" fmla="*/ 99141 w 1762883"/>
                <a:gd name="connsiteY1" fmla="*/ 577 h 104341"/>
                <a:gd name="connsiteX2" fmla="*/ 1744124 w 1762883"/>
                <a:gd name="connsiteY2" fmla="*/ 0 h 104341"/>
                <a:gd name="connsiteX3" fmla="*/ 1762883 w 1762883"/>
                <a:gd name="connsiteY3" fmla="*/ 18759 h 104341"/>
                <a:gd name="connsiteX4" fmla="*/ 1762883 w 1762883"/>
                <a:gd name="connsiteY4" fmla="*/ 93795 h 104341"/>
                <a:gd name="connsiteX5" fmla="*/ 22446 w 1762883"/>
                <a:gd name="connsiteY5" fmla="*/ 93795 h 104341"/>
                <a:gd name="connsiteX0" fmla="*/ 22446 w 1762883"/>
                <a:gd name="connsiteY0" fmla="*/ 93795 h 104655"/>
                <a:gd name="connsiteX1" fmla="*/ 99141 w 1762883"/>
                <a:gd name="connsiteY1" fmla="*/ 577 h 104655"/>
                <a:gd name="connsiteX2" fmla="*/ 1744124 w 1762883"/>
                <a:gd name="connsiteY2" fmla="*/ 0 h 104655"/>
                <a:gd name="connsiteX3" fmla="*/ 1762883 w 1762883"/>
                <a:gd name="connsiteY3" fmla="*/ 18759 h 104655"/>
                <a:gd name="connsiteX4" fmla="*/ 1712374 w 1762883"/>
                <a:gd name="connsiteY4" fmla="*/ 94466 h 104655"/>
                <a:gd name="connsiteX5" fmla="*/ 22446 w 1762883"/>
                <a:gd name="connsiteY5" fmla="*/ 93795 h 104655"/>
                <a:gd name="connsiteX0" fmla="*/ 22446 w 1937028"/>
                <a:gd name="connsiteY0" fmla="*/ 93795 h 104655"/>
                <a:gd name="connsiteX1" fmla="*/ 99141 w 1937028"/>
                <a:gd name="connsiteY1" fmla="*/ 577 h 104655"/>
                <a:gd name="connsiteX2" fmla="*/ 1744124 w 1937028"/>
                <a:gd name="connsiteY2" fmla="*/ 0 h 104655"/>
                <a:gd name="connsiteX3" fmla="*/ 1712374 w 1937028"/>
                <a:gd name="connsiteY3" fmla="*/ 94466 h 104655"/>
                <a:gd name="connsiteX4" fmla="*/ 22446 w 1937028"/>
                <a:gd name="connsiteY4" fmla="*/ 93795 h 104655"/>
                <a:gd name="connsiteX0" fmla="*/ 22446 w 1879961"/>
                <a:gd name="connsiteY0" fmla="*/ 95461 h 106321"/>
                <a:gd name="connsiteX1" fmla="*/ 99141 w 1879961"/>
                <a:gd name="connsiteY1" fmla="*/ 2243 h 106321"/>
                <a:gd name="connsiteX2" fmla="*/ 1616121 w 1879961"/>
                <a:gd name="connsiteY2" fmla="*/ 0 h 106321"/>
                <a:gd name="connsiteX3" fmla="*/ 1712374 w 1879961"/>
                <a:gd name="connsiteY3" fmla="*/ 96132 h 106321"/>
                <a:gd name="connsiteX4" fmla="*/ 22446 w 1879961"/>
                <a:gd name="connsiteY4" fmla="*/ 95461 h 106321"/>
                <a:gd name="connsiteX0" fmla="*/ 22446 w 1846773"/>
                <a:gd name="connsiteY0" fmla="*/ 95461 h 106321"/>
                <a:gd name="connsiteX1" fmla="*/ 99141 w 1846773"/>
                <a:gd name="connsiteY1" fmla="*/ 2243 h 106321"/>
                <a:gd name="connsiteX2" fmla="*/ 1616121 w 1846773"/>
                <a:gd name="connsiteY2" fmla="*/ 0 h 106321"/>
                <a:gd name="connsiteX3" fmla="*/ 1712374 w 1846773"/>
                <a:gd name="connsiteY3" fmla="*/ 96132 h 106321"/>
                <a:gd name="connsiteX4" fmla="*/ 22446 w 1846773"/>
                <a:gd name="connsiteY4" fmla="*/ 95461 h 106321"/>
                <a:gd name="connsiteX0" fmla="*/ 22446 w 1712374"/>
                <a:gd name="connsiteY0" fmla="*/ 95461 h 106321"/>
                <a:gd name="connsiteX1" fmla="*/ 99141 w 1712374"/>
                <a:gd name="connsiteY1" fmla="*/ 2243 h 106321"/>
                <a:gd name="connsiteX2" fmla="*/ 1616121 w 1712374"/>
                <a:gd name="connsiteY2" fmla="*/ 0 h 106321"/>
                <a:gd name="connsiteX3" fmla="*/ 1712374 w 1712374"/>
                <a:gd name="connsiteY3" fmla="*/ 96132 h 106321"/>
                <a:gd name="connsiteX4" fmla="*/ 22446 w 1712374"/>
                <a:gd name="connsiteY4" fmla="*/ 95461 h 106321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0 w 1777015"/>
                <a:gd name="connsiteY0" fmla="*/ 91352 h 103150"/>
                <a:gd name="connsiteX1" fmla="*/ 163782 w 1777015"/>
                <a:gd name="connsiteY1" fmla="*/ 0 h 103150"/>
                <a:gd name="connsiteX2" fmla="*/ 1558229 w 1777015"/>
                <a:gd name="connsiteY2" fmla="*/ 22980 h 103150"/>
                <a:gd name="connsiteX3" fmla="*/ 1777015 w 1777015"/>
                <a:gd name="connsiteY3" fmla="*/ 93889 h 103150"/>
                <a:gd name="connsiteX4" fmla="*/ 0 w 1777015"/>
                <a:gd name="connsiteY4" fmla="*/ 91352 h 103150"/>
                <a:gd name="connsiteX0" fmla="*/ 0 w 1777015"/>
                <a:gd name="connsiteY0" fmla="*/ 91352 h 103150"/>
                <a:gd name="connsiteX1" fmla="*/ 163782 w 1777015"/>
                <a:gd name="connsiteY1" fmla="*/ 0 h 103150"/>
                <a:gd name="connsiteX2" fmla="*/ 1558229 w 1777015"/>
                <a:gd name="connsiteY2" fmla="*/ 22980 h 103150"/>
                <a:gd name="connsiteX3" fmla="*/ 1777015 w 1777015"/>
                <a:gd name="connsiteY3" fmla="*/ 93889 h 103150"/>
                <a:gd name="connsiteX4" fmla="*/ 0 w 1777015"/>
                <a:gd name="connsiteY4" fmla="*/ 91352 h 10315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22247"/>
                <a:gd name="connsiteY0" fmla="*/ 77742 h 90418"/>
                <a:gd name="connsiteX1" fmla="*/ 274855 w 1722247"/>
                <a:gd name="connsiteY1" fmla="*/ 0 h 90418"/>
                <a:gd name="connsiteX2" fmla="*/ 1558229 w 1722247"/>
                <a:gd name="connsiteY2" fmla="*/ 9370 h 90418"/>
                <a:gd name="connsiteX3" fmla="*/ 1722247 w 1722247"/>
                <a:gd name="connsiteY3" fmla="*/ 81880 h 90418"/>
                <a:gd name="connsiteX4" fmla="*/ 0 w 1722247"/>
                <a:gd name="connsiteY4" fmla="*/ 77742 h 90418"/>
                <a:gd name="connsiteX0" fmla="*/ 0 w 1722247"/>
                <a:gd name="connsiteY0" fmla="*/ 77742 h 90418"/>
                <a:gd name="connsiteX1" fmla="*/ 274855 w 1722247"/>
                <a:gd name="connsiteY1" fmla="*/ 0 h 90418"/>
                <a:gd name="connsiteX2" fmla="*/ 1558229 w 1722247"/>
                <a:gd name="connsiteY2" fmla="*/ 9370 h 90418"/>
                <a:gd name="connsiteX3" fmla="*/ 1722247 w 1722247"/>
                <a:gd name="connsiteY3" fmla="*/ 81880 h 90418"/>
                <a:gd name="connsiteX4" fmla="*/ 0 w 1722247"/>
                <a:gd name="connsiteY4" fmla="*/ 77742 h 90418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  <a:gd name="connsiteX0" fmla="*/ 0 w 1666445"/>
                <a:gd name="connsiteY0" fmla="*/ 78342 h 90681"/>
                <a:gd name="connsiteX1" fmla="*/ 202935 w 1666445"/>
                <a:gd name="connsiteY1" fmla="*/ 0 h 90681"/>
                <a:gd name="connsiteX2" fmla="*/ 1486309 w 1666445"/>
                <a:gd name="connsiteY2" fmla="*/ 9370 h 90681"/>
                <a:gd name="connsiteX3" fmla="*/ 1650327 w 1666445"/>
                <a:gd name="connsiteY3" fmla="*/ 81880 h 90681"/>
                <a:gd name="connsiteX4" fmla="*/ 0 w 1666445"/>
                <a:gd name="connsiteY4" fmla="*/ 78342 h 90681"/>
                <a:gd name="connsiteX0" fmla="*/ 0 w 1742742"/>
                <a:gd name="connsiteY0" fmla="*/ 78342 h 90681"/>
                <a:gd name="connsiteX1" fmla="*/ 202935 w 1742742"/>
                <a:gd name="connsiteY1" fmla="*/ 0 h 90681"/>
                <a:gd name="connsiteX2" fmla="*/ 1486309 w 1742742"/>
                <a:gd name="connsiteY2" fmla="*/ 9370 h 90681"/>
                <a:gd name="connsiteX3" fmla="*/ 1650327 w 1742742"/>
                <a:gd name="connsiteY3" fmla="*/ 81880 h 90681"/>
                <a:gd name="connsiteX4" fmla="*/ 0 w 1742742"/>
                <a:gd name="connsiteY4" fmla="*/ 78342 h 90681"/>
                <a:gd name="connsiteX0" fmla="*/ 0 w 1841395"/>
                <a:gd name="connsiteY0" fmla="*/ 78342 h 90681"/>
                <a:gd name="connsiteX1" fmla="*/ 202935 w 1841395"/>
                <a:gd name="connsiteY1" fmla="*/ 0 h 90681"/>
                <a:gd name="connsiteX2" fmla="*/ 1653016 w 1841395"/>
                <a:gd name="connsiteY2" fmla="*/ 7549 h 90681"/>
                <a:gd name="connsiteX3" fmla="*/ 1650327 w 1841395"/>
                <a:gd name="connsiteY3" fmla="*/ 81880 h 90681"/>
                <a:gd name="connsiteX4" fmla="*/ 0 w 1841395"/>
                <a:gd name="connsiteY4" fmla="*/ 78342 h 90681"/>
                <a:gd name="connsiteX0" fmla="*/ 0 w 1700986"/>
                <a:gd name="connsiteY0" fmla="*/ 78342 h 90681"/>
                <a:gd name="connsiteX1" fmla="*/ 202935 w 1700986"/>
                <a:gd name="connsiteY1" fmla="*/ 0 h 90681"/>
                <a:gd name="connsiteX2" fmla="*/ 1653016 w 1700986"/>
                <a:gd name="connsiteY2" fmla="*/ 7549 h 90681"/>
                <a:gd name="connsiteX3" fmla="*/ 1650327 w 1700986"/>
                <a:gd name="connsiteY3" fmla="*/ 81880 h 90681"/>
                <a:gd name="connsiteX4" fmla="*/ 0 w 1700986"/>
                <a:gd name="connsiteY4" fmla="*/ 78342 h 90681"/>
                <a:gd name="connsiteX0" fmla="*/ 0 w 1691193"/>
                <a:gd name="connsiteY0" fmla="*/ 78342 h 90681"/>
                <a:gd name="connsiteX1" fmla="*/ 202935 w 1691193"/>
                <a:gd name="connsiteY1" fmla="*/ 0 h 90681"/>
                <a:gd name="connsiteX2" fmla="*/ 1653016 w 1691193"/>
                <a:gd name="connsiteY2" fmla="*/ 7549 h 90681"/>
                <a:gd name="connsiteX3" fmla="*/ 1650327 w 1691193"/>
                <a:gd name="connsiteY3" fmla="*/ 81880 h 90681"/>
                <a:gd name="connsiteX4" fmla="*/ 0 w 1691193"/>
                <a:gd name="connsiteY4" fmla="*/ 78342 h 90681"/>
                <a:gd name="connsiteX0" fmla="*/ 0 w 1700559"/>
                <a:gd name="connsiteY0" fmla="*/ 78342 h 90850"/>
                <a:gd name="connsiteX1" fmla="*/ 202935 w 1700559"/>
                <a:gd name="connsiteY1" fmla="*/ 0 h 90850"/>
                <a:gd name="connsiteX2" fmla="*/ 1653016 w 1700559"/>
                <a:gd name="connsiteY2" fmla="*/ 7549 h 90850"/>
                <a:gd name="connsiteX3" fmla="*/ 1663212 w 1700559"/>
                <a:gd name="connsiteY3" fmla="*/ 82183 h 90850"/>
                <a:gd name="connsiteX4" fmla="*/ 0 w 1700559"/>
                <a:gd name="connsiteY4" fmla="*/ 78342 h 90850"/>
                <a:gd name="connsiteX0" fmla="*/ 0 w 1681495"/>
                <a:gd name="connsiteY0" fmla="*/ 78342 h 90850"/>
                <a:gd name="connsiteX1" fmla="*/ 202935 w 1681495"/>
                <a:gd name="connsiteY1" fmla="*/ 0 h 90850"/>
                <a:gd name="connsiteX2" fmla="*/ 1653016 w 1681495"/>
                <a:gd name="connsiteY2" fmla="*/ 7549 h 90850"/>
                <a:gd name="connsiteX3" fmla="*/ 1663212 w 1681495"/>
                <a:gd name="connsiteY3" fmla="*/ 82183 h 90850"/>
                <a:gd name="connsiteX4" fmla="*/ 0 w 1681495"/>
                <a:gd name="connsiteY4" fmla="*/ 78342 h 90850"/>
                <a:gd name="connsiteX0" fmla="*/ 31553 w 1713048"/>
                <a:gd name="connsiteY0" fmla="*/ 84956 h 97464"/>
                <a:gd name="connsiteX1" fmla="*/ 80465 w 1713048"/>
                <a:gd name="connsiteY1" fmla="*/ 0 h 97464"/>
                <a:gd name="connsiteX2" fmla="*/ 1684569 w 1713048"/>
                <a:gd name="connsiteY2" fmla="*/ 14163 h 97464"/>
                <a:gd name="connsiteX3" fmla="*/ 1694765 w 1713048"/>
                <a:gd name="connsiteY3" fmla="*/ 88797 h 97464"/>
                <a:gd name="connsiteX4" fmla="*/ 31553 w 1713048"/>
                <a:gd name="connsiteY4" fmla="*/ 84956 h 97464"/>
                <a:gd name="connsiteX0" fmla="*/ 0 w 1681495"/>
                <a:gd name="connsiteY0" fmla="*/ 84956 h 97464"/>
                <a:gd name="connsiteX1" fmla="*/ 48912 w 1681495"/>
                <a:gd name="connsiteY1" fmla="*/ 0 h 97464"/>
                <a:gd name="connsiteX2" fmla="*/ 1653016 w 1681495"/>
                <a:gd name="connsiteY2" fmla="*/ 14163 h 97464"/>
                <a:gd name="connsiteX3" fmla="*/ 1663212 w 1681495"/>
                <a:gd name="connsiteY3" fmla="*/ 88797 h 97464"/>
                <a:gd name="connsiteX4" fmla="*/ 0 w 1681495"/>
                <a:gd name="connsiteY4" fmla="*/ 84956 h 97464"/>
                <a:gd name="connsiteX0" fmla="*/ 34901 w 1716396"/>
                <a:gd name="connsiteY0" fmla="*/ 84956 h 97464"/>
                <a:gd name="connsiteX1" fmla="*/ 83813 w 1716396"/>
                <a:gd name="connsiteY1" fmla="*/ 0 h 97464"/>
                <a:gd name="connsiteX2" fmla="*/ 1687917 w 1716396"/>
                <a:gd name="connsiteY2" fmla="*/ 14163 h 97464"/>
                <a:gd name="connsiteX3" fmla="*/ 1698113 w 1716396"/>
                <a:gd name="connsiteY3" fmla="*/ 88797 h 97464"/>
                <a:gd name="connsiteX4" fmla="*/ 34901 w 1716396"/>
                <a:gd name="connsiteY4" fmla="*/ 84956 h 97464"/>
                <a:gd name="connsiteX0" fmla="*/ 5264 w 1686759"/>
                <a:gd name="connsiteY0" fmla="*/ 84956 h 97464"/>
                <a:gd name="connsiteX1" fmla="*/ 54176 w 1686759"/>
                <a:gd name="connsiteY1" fmla="*/ 0 h 97464"/>
                <a:gd name="connsiteX2" fmla="*/ 1658280 w 1686759"/>
                <a:gd name="connsiteY2" fmla="*/ 14163 h 97464"/>
                <a:gd name="connsiteX3" fmla="*/ 1668476 w 1686759"/>
                <a:gd name="connsiteY3" fmla="*/ 88797 h 97464"/>
                <a:gd name="connsiteX4" fmla="*/ 5264 w 1686759"/>
                <a:gd name="connsiteY4" fmla="*/ 84956 h 97464"/>
                <a:gd name="connsiteX0" fmla="*/ 204 w 1681699"/>
                <a:gd name="connsiteY0" fmla="*/ 84956 h 97464"/>
                <a:gd name="connsiteX1" fmla="*/ 49116 w 1681699"/>
                <a:gd name="connsiteY1" fmla="*/ 0 h 97464"/>
                <a:gd name="connsiteX2" fmla="*/ 1653220 w 1681699"/>
                <a:gd name="connsiteY2" fmla="*/ 14163 h 97464"/>
                <a:gd name="connsiteX3" fmla="*/ 1663416 w 1681699"/>
                <a:gd name="connsiteY3" fmla="*/ 88797 h 97464"/>
                <a:gd name="connsiteX4" fmla="*/ 204 w 1681699"/>
                <a:gd name="connsiteY4" fmla="*/ 84956 h 97464"/>
                <a:gd name="connsiteX0" fmla="*/ 66 w 1681561"/>
                <a:gd name="connsiteY0" fmla="*/ 84956 h 97464"/>
                <a:gd name="connsiteX1" fmla="*/ 48978 w 1681561"/>
                <a:gd name="connsiteY1" fmla="*/ 0 h 97464"/>
                <a:gd name="connsiteX2" fmla="*/ 1653082 w 1681561"/>
                <a:gd name="connsiteY2" fmla="*/ 14163 h 97464"/>
                <a:gd name="connsiteX3" fmla="*/ 1663278 w 1681561"/>
                <a:gd name="connsiteY3" fmla="*/ 88797 h 97464"/>
                <a:gd name="connsiteX4" fmla="*/ 66 w 1681561"/>
                <a:gd name="connsiteY4" fmla="*/ 84956 h 97464"/>
                <a:gd name="connsiteX0" fmla="*/ 66 w 1684027"/>
                <a:gd name="connsiteY0" fmla="*/ 84956 h 97464"/>
                <a:gd name="connsiteX1" fmla="*/ 48978 w 1684027"/>
                <a:gd name="connsiteY1" fmla="*/ 0 h 97464"/>
                <a:gd name="connsiteX2" fmla="*/ 1662113 w 1684027"/>
                <a:gd name="connsiteY2" fmla="*/ 13839 h 97464"/>
                <a:gd name="connsiteX3" fmla="*/ 1663278 w 1684027"/>
                <a:gd name="connsiteY3" fmla="*/ 88797 h 97464"/>
                <a:gd name="connsiteX4" fmla="*/ 66 w 1684027"/>
                <a:gd name="connsiteY4" fmla="*/ 84956 h 9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4027" h="97464">
                  <a:moveTo>
                    <a:pt x="66" y="84956"/>
                  </a:moveTo>
                  <a:cubicBezTo>
                    <a:pt x="-1030" y="17012"/>
                    <a:pt x="11486" y="18244"/>
                    <a:pt x="48978" y="0"/>
                  </a:cubicBezTo>
                  <a:lnTo>
                    <a:pt x="1662113" y="13839"/>
                  </a:lnTo>
                  <a:cubicBezTo>
                    <a:pt x="1672189" y="15774"/>
                    <a:pt x="1705275" y="44122"/>
                    <a:pt x="1663278" y="88797"/>
                  </a:cubicBezTo>
                  <a:cubicBezTo>
                    <a:pt x="1373205" y="101303"/>
                    <a:pt x="277356" y="100492"/>
                    <a:pt x="66" y="84956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0" name="Téglalap 59">
              <a:hlinkClick r:id="rId2" action="ppaction://hlinksldjump"/>
            </p:cNvPr>
            <p:cNvSpPr/>
            <p:nvPr/>
          </p:nvSpPr>
          <p:spPr>
            <a:xfrm rot="1470397">
              <a:off x="6585511" y="2760879"/>
              <a:ext cx="1808855" cy="45719"/>
            </a:xfrm>
            <a:prstGeom prst="rect">
              <a:avLst/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1" name="Lekerekített téglalap 69">
              <a:hlinkClick r:id="rId2" action="ppaction://hlinksldjump"/>
            </p:cNvPr>
            <p:cNvSpPr/>
            <p:nvPr/>
          </p:nvSpPr>
          <p:spPr>
            <a:xfrm rot="1453720">
              <a:off x="6525206" y="3236517"/>
              <a:ext cx="1369469" cy="216392"/>
            </a:xfrm>
            <a:custGeom>
              <a:avLst/>
              <a:gdLst>
                <a:gd name="connsiteX0" fmla="*/ 0 w 1740437"/>
                <a:gd name="connsiteY0" fmla="*/ 18759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0 w 1740437"/>
                <a:gd name="connsiteY8" fmla="*/ 18759 h 112554"/>
                <a:gd name="connsiteX0" fmla="*/ 46173 w 1740437"/>
                <a:gd name="connsiteY0" fmla="*/ 21176 h 112554"/>
                <a:gd name="connsiteX1" fmla="*/ 18759 w 1740437"/>
                <a:gd name="connsiteY1" fmla="*/ 0 h 112554"/>
                <a:gd name="connsiteX2" fmla="*/ 1721678 w 1740437"/>
                <a:gd name="connsiteY2" fmla="*/ 0 h 112554"/>
                <a:gd name="connsiteX3" fmla="*/ 1740437 w 1740437"/>
                <a:gd name="connsiteY3" fmla="*/ 18759 h 112554"/>
                <a:gd name="connsiteX4" fmla="*/ 1740437 w 1740437"/>
                <a:gd name="connsiteY4" fmla="*/ 93795 h 112554"/>
                <a:gd name="connsiteX5" fmla="*/ 1721678 w 1740437"/>
                <a:gd name="connsiteY5" fmla="*/ 112554 h 112554"/>
                <a:gd name="connsiteX6" fmla="*/ 18759 w 1740437"/>
                <a:gd name="connsiteY6" fmla="*/ 112554 h 112554"/>
                <a:gd name="connsiteX7" fmla="*/ 0 w 1740437"/>
                <a:gd name="connsiteY7" fmla="*/ 93795 h 112554"/>
                <a:gd name="connsiteX8" fmla="*/ 46173 w 1740437"/>
                <a:gd name="connsiteY8" fmla="*/ 21176 h 112554"/>
                <a:gd name="connsiteX0" fmla="*/ 113824 w 1854261"/>
                <a:gd name="connsiteY0" fmla="*/ 93795 h 112554"/>
                <a:gd name="connsiteX1" fmla="*/ 132583 w 1854261"/>
                <a:gd name="connsiteY1" fmla="*/ 0 h 112554"/>
                <a:gd name="connsiteX2" fmla="*/ 1835502 w 1854261"/>
                <a:gd name="connsiteY2" fmla="*/ 0 h 112554"/>
                <a:gd name="connsiteX3" fmla="*/ 1854261 w 1854261"/>
                <a:gd name="connsiteY3" fmla="*/ 18759 h 112554"/>
                <a:gd name="connsiteX4" fmla="*/ 1854261 w 1854261"/>
                <a:gd name="connsiteY4" fmla="*/ 93795 h 112554"/>
                <a:gd name="connsiteX5" fmla="*/ 1835502 w 1854261"/>
                <a:gd name="connsiteY5" fmla="*/ 112554 h 112554"/>
                <a:gd name="connsiteX6" fmla="*/ 132583 w 1854261"/>
                <a:gd name="connsiteY6" fmla="*/ 112554 h 112554"/>
                <a:gd name="connsiteX7" fmla="*/ 113824 w 1854261"/>
                <a:gd name="connsiteY7" fmla="*/ 93795 h 112554"/>
                <a:gd name="connsiteX0" fmla="*/ 69808 w 1810245"/>
                <a:gd name="connsiteY0" fmla="*/ 94322 h 113081"/>
                <a:gd name="connsiteX1" fmla="*/ 153561 w 1810245"/>
                <a:gd name="connsiteY1" fmla="*/ 0 h 113081"/>
                <a:gd name="connsiteX2" fmla="*/ 1791486 w 1810245"/>
                <a:gd name="connsiteY2" fmla="*/ 527 h 113081"/>
                <a:gd name="connsiteX3" fmla="*/ 1810245 w 1810245"/>
                <a:gd name="connsiteY3" fmla="*/ 19286 h 113081"/>
                <a:gd name="connsiteX4" fmla="*/ 1810245 w 1810245"/>
                <a:gd name="connsiteY4" fmla="*/ 94322 h 113081"/>
                <a:gd name="connsiteX5" fmla="*/ 1791486 w 1810245"/>
                <a:gd name="connsiteY5" fmla="*/ 113081 h 113081"/>
                <a:gd name="connsiteX6" fmla="*/ 88567 w 1810245"/>
                <a:gd name="connsiteY6" fmla="*/ 113081 h 113081"/>
                <a:gd name="connsiteX7" fmla="*/ 69808 w 1810245"/>
                <a:gd name="connsiteY7" fmla="*/ 94322 h 113081"/>
                <a:gd name="connsiteX0" fmla="*/ 21300 w 1761737"/>
                <a:gd name="connsiteY0" fmla="*/ 94322 h 113081"/>
                <a:gd name="connsiteX1" fmla="*/ 105053 w 1761737"/>
                <a:gd name="connsiteY1" fmla="*/ 0 h 113081"/>
                <a:gd name="connsiteX2" fmla="*/ 1742978 w 1761737"/>
                <a:gd name="connsiteY2" fmla="*/ 527 h 113081"/>
                <a:gd name="connsiteX3" fmla="*/ 1761737 w 1761737"/>
                <a:gd name="connsiteY3" fmla="*/ 19286 h 113081"/>
                <a:gd name="connsiteX4" fmla="*/ 1761737 w 1761737"/>
                <a:gd name="connsiteY4" fmla="*/ 94322 h 113081"/>
                <a:gd name="connsiteX5" fmla="*/ 1742978 w 1761737"/>
                <a:gd name="connsiteY5" fmla="*/ 113081 h 113081"/>
                <a:gd name="connsiteX6" fmla="*/ 40059 w 1761737"/>
                <a:gd name="connsiteY6" fmla="*/ 113081 h 113081"/>
                <a:gd name="connsiteX7" fmla="*/ 21300 w 1761737"/>
                <a:gd name="connsiteY7" fmla="*/ 94322 h 113081"/>
                <a:gd name="connsiteX0" fmla="*/ 24206 w 1764643"/>
                <a:gd name="connsiteY0" fmla="*/ 94322 h 113081"/>
                <a:gd name="connsiteX1" fmla="*/ 107959 w 1764643"/>
                <a:gd name="connsiteY1" fmla="*/ 0 h 113081"/>
                <a:gd name="connsiteX2" fmla="*/ 1745884 w 1764643"/>
                <a:gd name="connsiteY2" fmla="*/ 527 h 113081"/>
                <a:gd name="connsiteX3" fmla="*/ 1764643 w 1764643"/>
                <a:gd name="connsiteY3" fmla="*/ 19286 h 113081"/>
                <a:gd name="connsiteX4" fmla="*/ 1764643 w 1764643"/>
                <a:gd name="connsiteY4" fmla="*/ 94322 h 113081"/>
                <a:gd name="connsiteX5" fmla="*/ 1745884 w 1764643"/>
                <a:gd name="connsiteY5" fmla="*/ 113081 h 113081"/>
                <a:gd name="connsiteX6" fmla="*/ 42965 w 1764643"/>
                <a:gd name="connsiteY6" fmla="*/ 113081 h 113081"/>
                <a:gd name="connsiteX7" fmla="*/ 24206 w 1764643"/>
                <a:gd name="connsiteY7" fmla="*/ 94322 h 113081"/>
                <a:gd name="connsiteX0" fmla="*/ 27960 w 1768397"/>
                <a:gd name="connsiteY0" fmla="*/ 93795 h 112554"/>
                <a:gd name="connsiteX1" fmla="*/ 104655 w 1768397"/>
                <a:gd name="connsiteY1" fmla="*/ 577 h 112554"/>
                <a:gd name="connsiteX2" fmla="*/ 1749638 w 1768397"/>
                <a:gd name="connsiteY2" fmla="*/ 0 h 112554"/>
                <a:gd name="connsiteX3" fmla="*/ 1768397 w 1768397"/>
                <a:gd name="connsiteY3" fmla="*/ 18759 h 112554"/>
                <a:gd name="connsiteX4" fmla="*/ 1768397 w 1768397"/>
                <a:gd name="connsiteY4" fmla="*/ 93795 h 112554"/>
                <a:gd name="connsiteX5" fmla="*/ 1749638 w 1768397"/>
                <a:gd name="connsiteY5" fmla="*/ 112554 h 112554"/>
                <a:gd name="connsiteX6" fmla="*/ 46719 w 1768397"/>
                <a:gd name="connsiteY6" fmla="*/ 112554 h 112554"/>
                <a:gd name="connsiteX7" fmla="*/ 27960 w 1768397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41205 w 1762883"/>
                <a:gd name="connsiteY6" fmla="*/ 112554 h 112554"/>
                <a:gd name="connsiteX7" fmla="*/ 22446 w 1762883"/>
                <a:gd name="connsiteY7" fmla="*/ 93795 h 112554"/>
                <a:gd name="connsiteX0" fmla="*/ 22446 w 1762883"/>
                <a:gd name="connsiteY0" fmla="*/ 93795 h 112554"/>
                <a:gd name="connsiteX1" fmla="*/ 99141 w 1762883"/>
                <a:gd name="connsiteY1" fmla="*/ 577 h 112554"/>
                <a:gd name="connsiteX2" fmla="*/ 1744124 w 1762883"/>
                <a:gd name="connsiteY2" fmla="*/ 0 h 112554"/>
                <a:gd name="connsiteX3" fmla="*/ 1762883 w 1762883"/>
                <a:gd name="connsiteY3" fmla="*/ 18759 h 112554"/>
                <a:gd name="connsiteX4" fmla="*/ 1762883 w 1762883"/>
                <a:gd name="connsiteY4" fmla="*/ 93795 h 112554"/>
                <a:gd name="connsiteX5" fmla="*/ 1744124 w 1762883"/>
                <a:gd name="connsiteY5" fmla="*/ 112554 h 112554"/>
                <a:gd name="connsiteX6" fmla="*/ 22446 w 1762883"/>
                <a:gd name="connsiteY6" fmla="*/ 93795 h 112554"/>
                <a:gd name="connsiteX0" fmla="*/ 22446 w 1762883"/>
                <a:gd name="connsiteY0" fmla="*/ 93795 h 104341"/>
                <a:gd name="connsiteX1" fmla="*/ 99141 w 1762883"/>
                <a:gd name="connsiteY1" fmla="*/ 577 h 104341"/>
                <a:gd name="connsiteX2" fmla="*/ 1744124 w 1762883"/>
                <a:gd name="connsiteY2" fmla="*/ 0 h 104341"/>
                <a:gd name="connsiteX3" fmla="*/ 1762883 w 1762883"/>
                <a:gd name="connsiteY3" fmla="*/ 18759 h 104341"/>
                <a:gd name="connsiteX4" fmla="*/ 1762883 w 1762883"/>
                <a:gd name="connsiteY4" fmla="*/ 93795 h 104341"/>
                <a:gd name="connsiteX5" fmla="*/ 22446 w 1762883"/>
                <a:gd name="connsiteY5" fmla="*/ 93795 h 104341"/>
                <a:gd name="connsiteX0" fmla="*/ 22446 w 1762883"/>
                <a:gd name="connsiteY0" fmla="*/ 93795 h 104655"/>
                <a:gd name="connsiteX1" fmla="*/ 99141 w 1762883"/>
                <a:gd name="connsiteY1" fmla="*/ 577 h 104655"/>
                <a:gd name="connsiteX2" fmla="*/ 1744124 w 1762883"/>
                <a:gd name="connsiteY2" fmla="*/ 0 h 104655"/>
                <a:gd name="connsiteX3" fmla="*/ 1762883 w 1762883"/>
                <a:gd name="connsiteY3" fmla="*/ 18759 h 104655"/>
                <a:gd name="connsiteX4" fmla="*/ 1712374 w 1762883"/>
                <a:gd name="connsiteY4" fmla="*/ 94466 h 104655"/>
                <a:gd name="connsiteX5" fmla="*/ 22446 w 1762883"/>
                <a:gd name="connsiteY5" fmla="*/ 93795 h 104655"/>
                <a:gd name="connsiteX0" fmla="*/ 22446 w 1937028"/>
                <a:gd name="connsiteY0" fmla="*/ 93795 h 104655"/>
                <a:gd name="connsiteX1" fmla="*/ 99141 w 1937028"/>
                <a:gd name="connsiteY1" fmla="*/ 577 h 104655"/>
                <a:gd name="connsiteX2" fmla="*/ 1744124 w 1937028"/>
                <a:gd name="connsiteY2" fmla="*/ 0 h 104655"/>
                <a:gd name="connsiteX3" fmla="*/ 1712374 w 1937028"/>
                <a:gd name="connsiteY3" fmla="*/ 94466 h 104655"/>
                <a:gd name="connsiteX4" fmla="*/ 22446 w 1937028"/>
                <a:gd name="connsiteY4" fmla="*/ 93795 h 104655"/>
                <a:gd name="connsiteX0" fmla="*/ 22446 w 1879961"/>
                <a:gd name="connsiteY0" fmla="*/ 95461 h 106321"/>
                <a:gd name="connsiteX1" fmla="*/ 99141 w 1879961"/>
                <a:gd name="connsiteY1" fmla="*/ 2243 h 106321"/>
                <a:gd name="connsiteX2" fmla="*/ 1616121 w 1879961"/>
                <a:gd name="connsiteY2" fmla="*/ 0 h 106321"/>
                <a:gd name="connsiteX3" fmla="*/ 1712374 w 1879961"/>
                <a:gd name="connsiteY3" fmla="*/ 96132 h 106321"/>
                <a:gd name="connsiteX4" fmla="*/ 22446 w 1879961"/>
                <a:gd name="connsiteY4" fmla="*/ 95461 h 106321"/>
                <a:gd name="connsiteX0" fmla="*/ 22446 w 1846773"/>
                <a:gd name="connsiteY0" fmla="*/ 95461 h 106321"/>
                <a:gd name="connsiteX1" fmla="*/ 99141 w 1846773"/>
                <a:gd name="connsiteY1" fmla="*/ 2243 h 106321"/>
                <a:gd name="connsiteX2" fmla="*/ 1616121 w 1846773"/>
                <a:gd name="connsiteY2" fmla="*/ 0 h 106321"/>
                <a:gd name="connsiteX3" fmla="*/ 1712374 w 1846773"/>
                <a:gd name="connsiteY3" fmla="*/ 96132 h 106321"/>
                <a:gd name="connsiteX4" fmla="*/ 22446 w 1846773"/>
                <a:gd name="connsiteY4" fmla="*/ 95461 h 106321"/>
                <a:gd name="connsiteX0" fmla="*/ 22446 w 1712374"/>
                <a:gd name="connsiteY0" fmla="*/ 95461 h 106321"/>
                <a:gd name="connsiteX1" fmla="*/ 99141 w 1712374"/>
                <a:gd name="connsiteY1" fmla="*/ 2243 h 106321"/>
                <a:gd name="connsiteX2" fmla="*/ 1616121 w 1712374"/>
                <a:gd name="connsiteY2" fmla="*/ 0 h 106321"/>
                <a:gd name="connsiteX3" fmla="*/ 1712374 w 1712374"/>
                <a:gd name="connsiteY3" fmla="*/ 96132 h 106321"/>
                <a:gd name="connsiteX4" fmla="*/ 22446 w 1712374"/>
                <a:gd name="connsiteY4" fmla="*/ 95461 h 106321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631340 w 1712374"/>
                <a:gd name="connsiteY2" fmla="*/ 2606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22446 w 1712374"/>
                <a:gd name="connsiteY0" fmla="*/ 93218 h 104078"/>
                <a:gd name="connsiteX1" fmla="*/ 99141 w 1712374"/>
                <a:gd name="connsiteY1" fmla="*/ 0 h 104078"/>
                <a:gd name="connsiteX2" fmla="*/ 1493588 w 1712374"/>
                <a:gd name="connsiteY2" fmla="*/ 22980 h 104078"/>
                <a:gd name="connsiteX3" fmla="*/ 1712374 w 1712374"/>
                <a:gd name="connsiteY3" fmla="*/ 93889 h 104078"/>
                <a:gd name="connsiteX4" fmla="*/ 22446 w 1712374"/>
                <a:gd name="connsiteY4" fmla="*/ 93218 h 104078"/>
                <a:gd name="connsiteX0" fmla="*/ 0 w 1777015"/>
                <a:gd name="connsiteY0" fmla="*/ 91352 h 103150"/>
                <a:gd name="connsiteX1" fmla="*/ 163782 w 1777015"/>
                <a:gd name="connsiteY1" fmla="*/ 0 h 103150"/>
                <a:gd name="connsiteX2" fmla="*/ 1558229 w 1777015"/>
                <a:gd name="connsiteY2" fmla="*/ 22980 h 103150"/>
                <a:gd name="connsiteX3" fmla="*/ 1777015 w 1777015"/>
                <a:gd name="connsiteY3" fmla="*/ 93889 h 103150"/>
                <a:gd name="connsiteX4" fmla="*/ 0 w 1777015"/>
                <a:gd name="connsiteY4" fmla="*/ 91352 h 103150"/>
                <a:gd name="connsiteX0" fmla="*/ 0 w 1777015"/>
                <a:gd name="connsiteY0" fmla="*/ 91352 h 103150"/>
                <a:gd name="connsiteX1" fmla="*/ 163782 w 1777015"/>
                <a:gd name="connsiteY1" fmla="*/ 0 h 103150"/>
                <a:gd name="connsiteX2" fmla="*/ 1558229 w 1777015"/>
                <a:gd name="connsiteY2" fmla="*/ 22980 h 103150"/>
                <a:gd name="connsiteX3" fmla="*/ 1777015 w 1777015"/>
                <a:gd name="connsiteY3" fmla="*/ 93889 h 103150"/>
                <a:gd name="connsiteX4" fmla="*/ 0 w 1777015"/>
                <a:gd name="connsiteY4" fmla="*/ 91352 h 10315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77015"/>
                <a:gd name="connsiteY0" fmla="*/ 77742 h 89540"/>
                <a:gd name="connsiteX1" fmla="*/ 274855 w 1777015"/>
                <a:gd name="connsiteY1" fmla="*/ 0 h 89540"/>
                <a:gd name="connsiteX2" fmla="*/ 1558229 w 1777015"/>
                <a:gd name="connsiteY2" fmla="*/ 9370 h 89540"/>
                <a:gd name="connsiteX3" fmla="*/ 1777015 w 1777015"/>
                <a:gd name="connsiteY3" fmla="*/ 80279 h 89540"/>
                <a:gd name="connsiteX4" fmla="*/ 0 w 1777015"/>
                <a:gd name="connsiteY4" fmla="*/ 77742 h 89540"/>
                <a:gd name="connsiteX0" fmla="*/ 0 w 1722247"/>
                <a:gd name="connsiteY0" fmla="*/ 77742 h 90418"/>
                <a:gd name="connsiteX1" fmla="*/ 274855 w 1722247"/>
                <a:gd name="connsiteY1" fmla="*/ 0 h 90418"/>
                <a:gd name="connsiteX2" fmla="*/ 1558229 w 1722247"/>
                <a:gd name="connsiteY2" fmla="*/ 9370 h 90418"/>
                <a:gd name="connsiteX3" fmla="*/ 1722247 w 1722247"/>
                <a:gd name="connsiteY3" fmla="*/ 81880 h 90418"/>
                <a:gd name="connsiteX4" fmla="*/ 0 w 1722247"/>
                <a:gd name="connsiteY4" fmla="*/ 77742 h 90418"/>
                <a:gd name="connsiteX0" fmla="*/ 0 w 1722247"/>
                <a:gd name="connsiteY0" fmla="*/ 77742 h 90418"/>
                <a:gd name="connsiteX1" fmla="*/ 274855 w 1722247"/>
                <a:gd name="connsiteY1" fmla="*/ 0 h 90418"/>
                <a:gd name="connsiteX2" fmla="*/ 1558229 w 1722247"/>
                <a:gd name="connsiteY2" fmla="*/ 9370 h 90418"/>
                <a:gd name="connsiteX3" fmla="*/ 1722247 w 1722247"/>
                <a:gd name="connsiteY3" fmla="*/ 81880 h 90418"/>
                <a:gd name="connsiteX4" fmla="*/ 0 w 1722247"/>
                <a:gd name="connsiteY4" fmla="*/ 77742 h 90418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  <a:gd name="connsiteX0" fmla="*/ 0 w 1650327"/>
                <a:gd name="connsiteY0" fmla="*/ 78342 h 90681"/>
                <a:gd name="connsiteX1" fmla="*/ 202935 w 1650327"/>
                <a:gd name="connsiteY1" fmla="*/ 0 h 90681"/>
                <a:gd name="connsiteX2" fmla="*/ 1486309 w 1650327"/>
                <a:gd name="connsiteY2" fmla="*/ 9370 h 90681"/>
                <a:gd name="connsiteX3" fmla="*/ 1650327 w 1650327"/>
                <a:gd name="connsiteY3" fmla="*/ 81880 h 90681"/>
                <a:gd name="connsiteX4" fmla="*/ 0 w 1650327"/>
                <a:gd name="connsiteY4" fmla="*/ 78342 h 90681"/>
                <a:gd name="connsiteX0" fmla="*/ 0 w 1666445"/>
                <a:gd name="connsiteY0" fmla="*/ 78342 h 90681"/>
                <a:gd name="connsiteX1" fmla="*/ 202935 w 1666445"/>
                <a:gd name="connsiteY1" fmla="*/ 0 h 90681"/>
                <a:gd name="connsiteX2" fmla="*/ 1486309 w 1666445"/>
                <a:gd name="connsiteY2" fmla="*/ 9370 h 90681"/>
                <a:gd name="connsiteX3" fmla="*/ 1650327 w 1666445"/>
                <a:gd name="connsiteY3" fmla="*/ 81880 h 90681"/>
                <a:gd name="connsiteX4" fmla="*/ 0 w 1666445"/>
                <a:gd name="connsiteY4" fmla="*/ 78342 h 90681"/>
                <a:gd name="connsiteX0" fmla="*/ 0 w 1742742"/>
                <a:gd name="connsiteY0" fmla="*/ 78342 h 90681"/>
                <a:gd name="connsiteX1" fmla="*/ 202935 w 1742742"/>
                <a:gd name="connsiteY1" fmla="*/ 0 h 90681"/>
                <a:gd name="connsiteX2" fmla="*/ 1486309 w 1742742"/>
                <a:gd name="connsiteY2" fmla="*/ 9370 h 90681"/>
                <a:gd name="connsiteX3" fmla="*/ 1650327 w 1742742"/>
                <a:gd name="connsiteY3" fmla="*/ 81880 h 90681"/>
                <a:gd name="connsiteX4" fmla="*/ 0 w 1742742"/>
                <a:gd name="connsiteY4" fmla="*/ 78342 h 90681"/>
                <a:gd name="connsiteX0" fmla="*/ 0 w 1841395"/>
                <a:gd name="connsiteY0" fmla="*/ 78342 h 90681"/>
                <a:gd name="connsiteX1" fmla="*/ 202935 w 1841395"/>
                <a:gd name="connsiteY1" fmla="*/ 0 h 90681"/>
                <a:gd name="connsiteX2" fmla="*/ 1653016 w 1841395"/>
                <a:gd name="connsiteY2" fmla="*/ 7549 h 90681"/>
                <a:gd name="connsiteX3" fmla="*/ 1650327 w 1841395"/>
                <a:gd name="connsiteY3" fmla="*/ 81880 h 90681"/>
                <a:gd name="connsiteX4" fmla="*/ 0 w 1841395"/>
                <a:gd name="connsiteY4" fmla="*/ 78342 h 90681"/>
                <a:gd name="connsiteX0" fmla="*/ 0 w 1700986"/>
                <a:gd name="connsiteY0" fmla="*/ 78342 h 90681"/>
                <a:gd name="connsiteX1" fmla="*/ 202935 w 1700986"/>
                <a:gd name="connsiteY1" fmla="*/ 0 h 90681"/>
                <a:gd name="connsiteX2" fmla="*/ 1653016 w 1700986"/>
                <a:gd name="connsiteY2" fmla="*/ 7549 h 90681"/>
                <a:gd name="connsiteX3" fmla="*/ 1650327 w 1700986"/>
                <a:gd name="connsiteY3" fmla="*/ 81880 h 90681"/>
                <a:gd name="connsiteX4" fmla="*/ 0 w 1700986"/>
                <a:gd name="connsiteY4" fmla="*/ 78342 h 90681"/>
                <a:gd name="connsiteX0" fmla="*/ 0 w 1691193"/>
                <a:gd name="connsiteY0" fmla="*/ 78342 h 90681"/>
                <a:gd name="connsiteX1" fmla="*/ 202935 w 1691193"/>
                <a:gd name="connsiteY1" fmla="*/ 0 h 90681"/>
                <a:gd name="connsiteX2" fmla="*/ 1653016 w 1691193"/>
                <a:gd name="connsiteY2" fmla="*/ 7549 h 90681"/>
                <a:gd name="connsiteX3" fmla="*/ 1650327 w 1691193"/>
                <a:gd name="connsiteY3" fmla="*/ 81880 h 90681"/>
                <a:gd name="connsiteX4" fmla="*/ 0 w 1691193"/>
                <a:gd name="connsiteY4" fmla="*/ 78342 h 90681"/>
                <a:gd name="connsiteX0" fmla="*/ 0 w 1700559"/>
                <a:gd name="connsiteY0" fmla="*/ 78342 h 90850"/>
                <a:gd name="connsiteX1" fmla="*/ 202935 w 1700559"/>
                <a:gd name="connsiteY1" fmla="*/ 0 h 90850"/>
                <a:gd name="connsiteX2" fmla="*/ 1653016 w 1700559"/>
                <a:gd name="connsiteY2" fmla="*/ 7549 h 90850"/>
                <a:gd name="connsiteX3" fmla="*/ 1663212 w 1700559"/>
                <a:gd name="connsiteY3" fmla="*/ 82183 h 90850"/>
                <a:gd name="connsiteX4" fmla="*/ 0 w 1700559"/>
                <a:gd name="connsiteY4" fmla="*/ 78342 h 90850"/>
                <a:gd name="connsiteX0" fmla="*/ 0 w 1681495"/>
                <a:gd name="connsiteY0" fmla="*/ 78342 h 90850"/>
                <a:gd name="connsiteX1" fmla="*/ 202935 w 1681495"/>
                <a:gd name="connsiteY1" fmla="*/ 0 h 90850"/>
                <a:gd name="connsiteX2" fmla="*/ 1653016 w 1681495"/>
                <a:gd name="connsiteY2" fmla="*/ 7549 h 90850"/>
                <a:gd name="connsiteX3" fmla="*/ 1663212 w 1681495"/>
                <a:gd name="connsiteY3" fmla="*/ 82183 h 90850"/>
                <a:gd name="connsiteX4" fmla="*/ 0 w 1681495"/>
                <a:gd name="connsiteY4" fmla="*/ 78342 h 90850"/>
                <a:gd name="connsiteX0" fmla="*/ 31553 w 1713048"/>
                <a:gd name="connsiteY0" fmla="*/ 84956 h 97464"/>
                <a:gd name="connsiteX1" fmla="*/ 80465 w 1713048"/>
                <a:gd name="connsiteY1" fmla="*/ 0 h 97464"/>
                <a:gd name="connsiteX2" fmla="*/ 1684569 w 1713048"/>
                <a:gd name="connsiteY2" fmla="*/ 14163 h 97464"/>
                <a:gd name="connsiteX3" fmla="*/ 1694765 w 1713048"/>
                <a:gd name="connsiteY3" fmla="*/ 88797 h 97464"/>
                <a:gd name="connsiteX4" fmla="*/ 31553 w 1713048"/>
                <a:gd name="connsiteY4" fmla="*/ 84956 h 97464"/>
                <a:gd name="connsiteX0" fmla="*/ 0 w 1681495"/>
                <a:gd name="connsiteY0" fmla="*/ 84956 h 97464"/>
                <a:gd name="connsiteX1" fmla="*/ 48912 w 1681495"/>
                <a:gd name="connsiteY1" fmla="*/ 0 h 97464"/>
                <a:gd name="connsiteX2" fmla="*/ 1653016 w 1681495"/>
                <a:gd name="connsiteY2" fmla="*/ 14163 h 97464"/>
                <a:gd name="connsiteX3" fmla="*/ 1663212 w 1681495"/>
                <a:gd name="connsiteY3" fmla="*/ 88797 h 97464"/>
                <a:gd name="connsiteX4" fmla="*/ 0 w 1681495"/>
                <a:gd name="connsiteY4" fmla="*/ 84956 h 97464"/>
                <a:gd name="connsiteX0" fmla="*/ 34901 w 1716396"/>
                <a:gd name="connsiteY0" fmla="*/ 84956 h 97464"/>
                <a:gd name="connsiteX1" fmla="*/ 83813 w 1716396"/>
                <a:gd name="connsiteY1" fmla="*/ 0 h 97464"/>
                <a:gd name="connsiteX2" fmla="*/ 1687917 w 1716396"/>
                <a:gd name="connsiteY2" fmla="*/ 14163 h 97464"/>
                <a:gd name="connsiteX3" fmla="*/ 1698113 w 1716396"/>
                <a:gd name="connsiteY3" fmla="*/ 88797 h 97464"/>
                <a:gd name="connsiteX4" fmla="*/ 34901 w 1716396"/>
                <a:gd name="connsiteY4" fmla="*/ 84956 h 97464"/>
                <a:gd name="connsiteX0" fmla="*/ 5264 w 1686759"/>
                <a:gd name="connsiteY0" fmla="*/ 84956 h 97464"/>
                <a:gd name="connsiteX1" fmla="*/ 54176 w 1686759"/>
                <a:gd name="connsiteY1" fmla="*/ 0 h 97464"/>
                <a:gd name="connsiteX2" fmla="*/ 1658280 w 1686759"/>
                <a:gd name="connsiteY2" fmla="*/ 14163 h 97464"/>
                <a:gd name="connsiteX3" fmla="*/ 1668476 w 1686759"/>
                <a:gd name="connsiteY3" fmla="*/ 88797 h 97464"/>
                <a:gd name="connsiteX4" fmla="*/ 5264 w 1686759"/>
                <a:gd name="connsiteY4" fmla="*/ 84956 h 97464"/>
                <a:gd name="connsiteX0" fmla="*/ 204 w 1681699"/>
                <a:gd name="connsiteY0" fmla="*/ 84956 h 97464"/>
                <a:gd name="connsiteX1" fmla="*/ 49116 w 1681699"/>
                <a:gd name="connsiteY1" fmla="*/ 0 h 97464"/>
                <a:gd name="connsiteX2" fmla="*/ 1653220 w 1681699"/>
                <a:gd name="connsiteY2" fmla="*/ 14163 h 97464"/>
                <a:gd name="connsiteX3" fmla="*/ 1663416 w 1681699"/>
                <a:gd name="connsiteY3" fmla="*/ 88797 h 97464"/>
                <a:gd name="connsiteX4" fmla="*/ 204 w 1681699"/>
                <a:gd name="connsiteY4" fmla="*/ 84956 h 97464"/>
                <a:gd name="connsiteX0" fmla="*/ 66 w 1681561"/>
                <a:gd name="connsiteY0" fmla="*/ 84956 h 97464"/>
                <a:gd name="connsiteX1" fmla="*/ 48978 w 1681561"/>
                <a:gd name="connsiteY1" fmla="*/ 0 h 97464"/>
                <a:gd name="connsiteX2" fmla="*/ 1653082 w 1681561"/>
                <a:gd name="connsiteY2" fmla="*/ 14163 h 97464"/>
                <a:gd name="connsiteX3" fmla="*/ 1663278 w 1681561"/>
                <a:gd name="connsiteY3" fmla="*/ 88797 h 97464"/>
                <a:gd name="connsiteX4" fmla="*/ 66 w 1681561"/>
                <a:gd name="connsiteY4" fmla="*/ 84956 h 97464"/>
                <a:gd name="connsiteX0" fmla="*/ 66 w 1684027"/>
                <a:gd name="connsiteY0" fmla="*/ 84956 h 97464"/>
                <a:gd name="connsiteX1" fmla="*/ 48978 w 1684027"/>
                <a:gd name="connsiteY1" fmla="*/ 0 h 97464"/>
                <a:gd name="connsiteX2" fmla="*/ 1662113 w 1684027"/>
                <a:gd name="connsiteY2" fmla="*/ 13839 h 97464"/>
                <a:gd name="connsiteX3" fmla="*/ 1663278 w 1684027"/>
                <a:gd name="connsiteY3" fmla="*/ 88797 h 97464"/>
                <a:gd name="connsiteX4" fmla="*/ 66 w 1684027"/>
                <a:gd name="connsiteY4" fmla="*/ 84956 h 97464"/>
                <a:gd name="connsiteX0" fmla="*/ 92379 w 1642224"/>
                <a:gd name="connsiteY0" fmla="*/ 57199 h 91880"/>
                <a:gd name="connsiteX1" fmla="*/ 7175 w 1642224"/>
                <a:gd name="connsiteY1" fmla="*/ 0 h 91880"/>
                <a:gd name="connsiteX2" fmla="*/ 1620310 w 1642224"/>
                <a:gd name="connsiteY2" fmla="*/ 13839 h 91880"/>
                <a:gd name="connsiteX3" fmla="*/ 1621475 w 1642224"/>
                <a:gd name="connsiteY3" fmla="*/ 88797 h 91880"/>
                <a:gd name="connsiteX4" fmla="*/ 92379 w 1642224"/>
                <a:gd name="connsiteY4" fmla="*/ 57199 h 91880"/>
                <a:gd name="connsiteX0" fmla="*/ 96378 w 1646223"/>
                <a:gd name="connsiteY0" fmla="*/ 57199 h 91880"/>
                <a:gd name="connsiteX1" fmla="*/ 11174 w 1646223"/>
                <a:gd name="connsiteY1" fmla="*/ 0 h 91880"/>
                <a:gd name="connsiteX2" fmla="*/ 1624309 w 1646223"/>
                <a:gd name="connsiteY2" fmla="*/ 13839 h 91880"/>
                <a:gd name="connsiteX3" fmla="*/ 1625474 w 1646223"/>
                <a:gd name="connsiteY3" fmla="*/ 88797 h 91880"/>
                <a:gd name="connsiteX4" fmla="*/ 96378 w 1646223"/>
                <a:gd name="connsiteY4" fmla="*/ 57199 h 91880"/>
                <a:gd name="connsiteX0" fmla="*/ 85204 w 1635049"/>
                <a:gd name="connsiteY0" fmla="*/ 57199 h 91880"/>
                <a:gd name="connsiteX1" fmla="*/ 0 w 1635049"/>
                <a:gd name="connsiteY1" fmla="*/ 0 h 91880"/>
                <a:gd name="connsiteX2" fmla="*/ 1613135 w 1635049"/>
                <a:gd name="connsiteY2" fmla="*/ 13839 h 91880"/>
                <a:gd name="connsiteX3" fmla="*/ 1614300 w 1635049"/>
                <a:gd name="connsiteY3" fmla="*/ 88797 h 91880"/>
                <a:gd name="connsiteX4" fmla="*/ 85204 w 1635049"/>
                <a:gd name="connsiteY4" fmla="*/ 57199 h 91880"/>
                <a:gd name="connsiteX0" fmla="*/ 94204 w 1635049"/>
                <a:gd name="connsiteY0" fmla="*/ 53254 h 91598"/>
                <a:gd name="connsiteX1" fmla="*/ 0 w 1635049"/>
                <a:gd name="connsiteY1" fmla="*/ 0 h 91598"/>
                <a:gd name="connsiteX2" fmla="*/ 1613135 w 1635049"/>
                <a:gd name="connsiteY2" fmla="*/ 13839 h 91598"/>
                <a:gd name="connsiteX3" fmla="*/ 1614300 w 1635049"/>
                <a:gd name="connsiteY3" fmla="*/ 88797 h 91598"/>
                <a:gd name="connsiteX4" fmla="*/ 94204 w 1635049"/>
                <a:gd name="connsiteY4" fmla="*/ 53254 h 91598"/>
                <a:gd name="connsiteX0" fmla="*/ 94204 w 1635049"/>
                <a:gd name="connsiteY0" fmla="*/ 53254 h 91598"/>
                <a:gd name="connsiteX1" fmla="*/ 0 w 1635049"/>
                <a:gd name="connsiteY1" fmla="*/ 0 h 91598"/>
                <a:gd name="connsiteX2" fmla="*/ 1613135 w 1635049"/>
                <a:gd name="connsiteY2" fmla="*/ 13839 h 91598"/>
                <a:gd name="connsiteX3" fmla="*/ 1614300 w 1635049"/>
                <a:gd name="connsiteY3" fmla="*/ 88797 h 91598"/>
                <a:gd name="connsiteX4" fmla="*/ 94204 w 1635049"/>
                <a:gd name="connsiteY4" fmla="*/ 53254 h 91598"/>
                <a:gd name="connsiteX0" fmla="*/ 94204 w 1619175"/>
                <a:gd name="connsiteY0" fmla="*/ 53254 h 91598"/>
                <a:gd name="connsiteX1" fmla="*/ 0 w 1619175"/>
                <a:gd name="connsiteY1" fmla="*/ 0 h 91598"/>
                <a:gd name="connsiteX2" fmla="*/ 1403396 w 1619175"/>
                <a:gd name="connsiteY2" fmla="*/ 10221 h 91598"/>
                <a:gd name="connsiteX3" fmla="*/ 1614300 w 1619175"/>
                <a:gd name="connsiteY3" fmla="*/ 88797 h 91598"/>
                <a:gd name="connsiteX4" fmla="*/ 94204 w 1619175"/>
                <a:gd name="connsiteY4" fmla="*/ 53254 h 91598"/>
                <a:gd name="connsiteX0" fmla="*/ 94204 w 1403899"/>
                <a:gd name="connsiteY0" fmla="*/ 53254 h 92600"/>
                <a:gd name="connsiteX1" fmla="*/ 0 w 1403899"/>
                <a:gd name="connsiteY1" fmla="*/ 0 h 92600"/>
                <a:gd name="connsiteX2" fmla="*/ 1403396 w 1403899"/>
                <a:gd name="connsiteY2" fmla="*/ 10221 h 92600"/>
                <a:gd name="connsiteX3" fmla="*/ 1227421 w 1403899"/>
                <a:gd name="connsiteY3" fmla="*/ 89867 h 92600"/>
                <a:gd name="connsiteX4" fmla="*/ 94204 w 1403899"/>
                <a:gd name="connsiteY4" fmla="*/ 53254 h 92600"/>
                <a:gd name="connsiteX0" fmla="*/ 94204 w 1404296"/>
                <a:gd name="connsiteY0" fmla="*/ 53254 h 92600"/>
                <a:gd name="connsiteX1" fmla="*/ 0 w 1404296"/>
                <a:gd name="connsiteY1" fmla="*/ 0 h 92600"/>
                <a:gd name="connsiteX2" fmla="*/ 1403396 w 1404296"/>
                <a:gd name="connsiteY2" fmla="*/ 10221 h 92600"/>
                <a:gd name="connsiteX3" fmla="*/ 1227421 w 1404296"/>
                <a:gd name="connsiteY3" fmla="*/ 89867 h 92600"/>
                <a:gd name="connsiteX4" fmla="*/ 94204 w 1404296"/>
                <a:gd name="connsiteY4" fmla="*/ 53254 h 92600"/>
                <a:gd name="connsiteX0" fmla="*/ 94204 w 1379847"/>
                <a:gd name="connsiteY0" fmla="*/ 53254 h 92600"/>
                <a:gd name="connsiteX1" fmla="*/ 0 w 1379847"/>
                <a:gd name="connsiteY1" fmla="*/ 0 h 92600"/>
                <a:gd name="connsiteX2" fmla="*/ 1378593 w 1379847"/>
                <a:gd name="connsiteY2" fmla="*/ 21639 h 92600"/>
                <a:gd name="connsiteX3" fmla="*/ 1227421 w 1379847"/>
                <a:gd name="connsiteY3" fmla="*/ 89867 h 92600"/>
                <a:gd name="connsiteX4" fmla="*/ 94204 w 1379847"/>
                <a:gd name="connsiteY4" fmla="*/ 53254 h 92600"/>
                <a:gd name="connsiteX0" fmla="*/ 94204 w 1379621"/>
                <a:gd name="connsiteY0" fmla="*/ 53254 h 91948"/>
                <a:gd name="connsiteX1" fmla="*/ 0 w 1379621"/>
                <a:gd name="connsiteY1" fmla="*/ 0 h 91948"/>
                <a:gd name="connsiteX2" fmla="*/ 1378593 w 1379621"/>
                <a:gd name="connsiteY2" fmla="*/ 21639 h 91948"/>
                <a:gd name="connsiteX3" fmla="*/ 1213482 w 1379621"/>
                <a:gd name="connsiteY3" fmla="*/ 89171 h 91948"/>
                <a:gd name="connsiteX4" fmla="*/ 94204 w 1379621"/>
                <a:gd name="connsiteY4" fmla="*/ 53254 h 91948"/>
                <a:gd name="connsiteX0" fmla="*/ 94204 w 1379751"/>
                <a:gd name="connsiteY0" fmla="*/ 53254 h 91948"/>
                <a:gd name="connsiteX1" fmla="*/ 0 w 1379751"/>
                <a:gd name="connsiteY1" fmla="*/ 0 h 91948"/>
                <a:gd name="connsiteX2" fmla="*/ 1378593 w 1379751"/>
                <a:gd name="connsiteY2" fmla="*/ 21639 h 91948"/>
                <a:gd name="connsiteX3" fmla="*/ 1213482 w 1379751"/>
                <a:gd name="connsiteY3" fmla="*/ 89171 h 91948"/>
                <a:gd name="connsiteX4" fmla="*/ 94204 w 1379751"/>
                <a:gd name="connsiteY4" fmla="*/ 53254 h 91948"/>
                <a:gd name="connsiteX0" fmla="*/ 120434 w 1379751"/>
                <a:gd name="connsiteY0" fmla="*/ 60541 h 92504"/>
                <a:gd name="connsiteX1" fmla="*/ 0 w 1379751"/>
                <a:gd name="connsiteY1" fmla="*/ 0 h 92504"/>
                <a:gd name="connsiteX2" fmla="*/ 1378593 w 1379751"/>
                <a:gd name="connsiteY2" fmla="*/ 21639 h 92504"/>
                <a:gd name="connsiteX3" fmla="*/ 1213482 w 1379751"/>
                <a:gd name="connsiteY3" fmla="*/ 89171 h 92504"/>
                <a:gd name="connsiteX4" fmla="*/ 120434 w 1379751"/>
                <a:gd name="connsiteY4" fmla="*/ 60541 h 92504"/>
                <a:gd name="connsiteX0" fmla="*/ 125004 w 1384321"/>
                <a:gd name="connsiteY0" fmla="*/ 60541 h 92504"/>
                <a:gd name="connsiteX1" fmla="*/ 4570 w 1384321"/>
                <a:gd name="connsiteY1" fmla="*/ 0 h 92504"/>
                <a:gd name="connsiteX2" fmla="*/ 1383163 w 1384321"/>
                <a:gd name="connsiteY2" fmla="*/ 21639 h 92504"/>
                <a:gd name="connsiteX3" fmla="*/ 1218052 w 1384321"/>
                <a:gd name="connsiteY3" fmla="*/ 89171 h 92504"/>
                <a:gd name="connsiteX4" fmla="*/ 125004 w 1384321"/>
                <a:gd name="connsiteY4" fmla="*/ 60541 h 9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4321" h="92504">
                  <a:moveTo>
                    <a:pt x="125004" y="60541"/>
                  </a:moveTo>
                  <a:cubicBezTo>
                    <a:pt x="35778" y="23881"/>
                    <a:pt x="-16242" y="1673"/>
                    <a:pt x="4570" y="0"/>
                  </a:cubicBezTo>
                  <a:lnTo>
                    <a:pt x="1383163" y="21639"/>
                  </a:lnTo>
                  <a:cubicBezTo>
                    <a:pt x="1393239" y="23574"/>
                    <a:pt x="1337534" y="45377"/>
                    <a:pt x="1218052" y="89171"/>
                  </a:cubicBezTo>
                  <a:cubicBezTo>
                    <a:pt x="927979" y="101677"/>
                    <a:pt x="402294" y="76077"/>
                    <a:pt x="125004" y="60541"/>
                  </a:cubicBezTo>
                  <a:close/>
                </a:path>
              </a:pathLst>
            </a:cu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46" name="Csoportba foglalás 45"/>
          <p:cNvGrpSpPr/>
          <p:nvPr/>
        </p:nvGrpSpPr>
        <p:grpSpPr>
          <a:xfrm>
            <a:off x="8712000" y="-39586"/>
            <a:ext cx="576064" cy="434430"/>
            <a:chOff x="8712000" y="-39586"/>
            <a:chExt cx="576064" cy="434430"/>
          </a:xfrm>
        </p:grpSpPr>
        <p:sp>
          <p:nvSpPr>
            <p:cNvPr id="47" name="Lekerekített téglalap 46"/>
            <p:cNvSpPr/>
            <p:nvPr/>
          </p:nvSpPr>
          <p:spPr>
            <a:xfrm>
              <a:off x="8712000" y="-39586"/>
              <a:ext cx="576064" cy="432048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b="1" dirty="0">
                  <a:sym typeface="Wingdings" panose="05000000000000000000" pitchFamily="2" charset="2"/>
                </a:rPr>
                <a:t>&lt;&gt;</a:t>
              </a:r>
              <a:endParaRPr lang="hu-HU" b="1" dirty="0"/>
            </a:p>
          </p:txBody>
        </p:sp>
        <p:sp>
          <p:nvSpPr>
            <p:cNvPr id="48" name="Lekerekített téglalap 7">
              <a:hlinkClick r:id="rId6" action="ppaction://hlinksldjump"/>
            </p:cNvPr>
            <p:cNvSpPr/>
            <p:nvPr/>
          </p:nvSpPr>
          <p:spPr>
            <a:xfrm>
              <a:off x="8712000" y="-36967"/>
              <a:ext cx="225011" cy="429430"/>
            </a:xfrm>
            <a:custGeom>
              <a:avLst/>
              <a:gdLst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73889 w 210425"/>
                <a:gd name="connsiteY2" fmla="*/ 0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92939 w 210425"/>
                <a:gd name="connsiteY2" fmla="*/ 2381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2398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2398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41460 w 210425"/>
                <a:gd name="connsiteY6" fmla="*/ 422286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425" h="429430">
                  <a:moveTo>
                    <a:pt x="0" y="34779"/>
                  </a:moveTo>
                  <a:cubicBezTo>
                    <a:pt x="26194" y="13190"/>
                    <a:pt x="22407" y="23812"/>
                    <a:pt x="39233" y="2381"/>
                  </a:cubicBezTo>
                  <a:lnTo>
                    <a:pt x="192939" y="0"/>
                  </a:lnTo>
                  <a:cubicBezTo>
                    <a:pt x="212147" y="0"/>
                    <a:pt x="208668" y="13190"/>
                    <a:pt x="208668" y="32398"/>
                  </a:cubicBezTo>
                  <a:lnTo>
                    <a:pt x="208668" y="394651"/>
                  </a:lnTo>
                  <a:cubicBezTo>
                    <a:pt x="208668" y="413859"/>
                    <a:pt x="216909" y="429430"/>
                    <a:pt x="197701" y="429430"/>
                  </a:cubicBezTo>
                  <a:lnTo>
                    <a:pt x="41460" y="422286"/>
                  </a:lnTo>
                  <a:cubicBezTo>
                    <a:pt x="24633" y="405617"/>
                    <a:pt x="35719" y="411477"/>
                    <a:pt x="0" y="385126"/>
                  </a:cubicBezTo>
                  <a:lnTo>
                    <a:pt x="0" y="3477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9" name="Lekerekített téglalap 41">
              <a:hlinkClick r:id="rId7" action="ppaction://hlinksldjump"/>
            </p:cNvPr>
            <p:cNvSpPr/>
            <p:nvPr/>
          </p:nvSpPr>
          <p:spPr>
            <a:xfrm>
              <a:off x="8932249" y="-39348"/>
              <a:ext cx="256516" cy="434192"/>
            </a:xfrm>
            <a:custGeom>
              <a:avLst/>
              <a:gdLst>
                <a:gd name="connsiteX0" fmla="*/ 0 w 252236"/>
                <a:gd name="connsiteY0" fmla="*/ 42040 h 431811"/>
                <a:gd name="connsiteX1" fmla="*/ 42040 w 252236"/>
                <a:gd name="connsiteY1" fmla="*/ 0 h 431811"/>
                <a:gd name="connsiteX2" fmla="*/ 210196 w 252236"/>
                <a:gd name="connsiteY2" fmla="*/ 0 h 431811"/>
                <a:gd name="connsiteX3" fmla="*/ 252236 w 252236"/>
                <a:gd name="connsiteY3" fmla="*/ 42040 h 431811"/>
                <a:gd name="connsiteX4" fmla="*/ 252236 w 252236"/>
                <a:gd name="connsiteY4" fmla="*/ 389771 h 431811"/>
                <a:gd name="connsiteX5" fmla="*/ 210196 w 252236"/>
                <a:gd name="connsiteY5" fmla="*/ 431811 h 431811"/>
                <a:gd name="connsiteX6" fmla="*/ 42040 w 252236"/>
                <a:gd name="connsiteY6" fmla="*/ 431811 h 431811"/>
                <a:gd name="connsiteX7" fmla="*/ 0 w 252236"/>
                <a:gd name="connsiteY7" fmla="*/ 389771 h 431811"/>
                <a:gd name="connsiteX8" fmla="*/ 0 w 252236"/>
                <a:gd name="connsiteY8" fmla="*/ 42040 h 431811"/>
                <a:gd name="connsiteX0" fmla="*/ 0 w 258172"/>
                <a:gd name="connsiteY0" fmla="*/ 42040 h 434192"/>
                <a:gd name="connsiteX1" fmla="*/ 42040 w 258172"/>
                <a:gd name="connsiteY1" fmla="*/ 0 h 434192"/>
                <a:gd name="connsiteX2" fmla="*/ 210196 w 258172"/>
                <a:gd name="connsiteY2" fmla="*/ 0 h 434192"/>
                <a:gd name="connsiteX3" fmla="*/ 252236 w 258172"/>
                <a:gd name="connsiteY3" fmla="*/ 42040 h 434192"/>
                <a:gd name="connsiteX4" fmla="*/ 252236 w 258172"/>
                <a:gd name="connsiteY4" fmla="*/ 389771 h 434192"/>
                <a:gd name="connsiteX5" fmla="*/ 245914 w 258172"/>
                <a:gd name="connsiteY5" fmla="*/ 434192 h 434192"/>
                <a:gd name="connsiteX6" fmla="*/ 42040 w 258172"/>
                <a:gd name="connsiteY6" fmla="*/ 431811 h 434192"/>
                <a:gd name="connsiteX7" fmla="*/ 0 w 258172"/>
                <a:gd name="connsiteY7" fmla="*/ 389771 h 434192"/>
                <a:gd name="connsiteX8" fmla="*/ 0 w 258172"/>
                <a:gd name="connsiteY8" fmla="*/ 42040 h 434192"/>
                <a:gd name="connsiteX0" fmla="*/ 0 w 253347"/>
                <a:gd name="connsiteY0" fmla="*/ 42040 h 434192"/>
                <a:gd name="connsiteX1" fmla="*/ 42040 w 253347"/>
                <a:gd name="connsiteY1" fmla="*/ 0 h 434192"/>
                <a:gd name="connsiteX2" fmla="*/ 210196 w 253347"/>
                <a:gd name="connsiteY2" fmla="*/ 0 h 434192"/>
                <a:gd name="connsiteX3" fmla="*/ 252236 w 253347"/>
                <a:gd name="connsiteY3" fmla="*/ 42040 h 434192"/>
                <a:gd name="connsiteX4" fmla="*/ 252236 w 253347"/>
                <a:gd name="connsiteY4" fmla="*/ 389771 h 434192"/>
                <a:gd name="connsiteX5" fmla="*/ 236389 w 253347"/>
                <a:gd name="connsiteY5" fmla="*/ 434192 h 434192"/>
                <a:gd name="connsiteX6" fmla="*/ 42040 w 253347"/>
                <a:gd name="connsiteY6" fmla="*/ 431811 h 434192"/>
                <a:gd name="connsiteX7" fmla="*/ 0 w 253347"/>
                <a:gd name="connsiteY7" fmla="*/ 389771 h 434192"/>
                <a:gd name="connsiteX8" fmla="*/ 0 w 253347"/>
                <a:gd name="connsiteY8" fmla="*/ 42040 h 434192"/>
                <a:gd name="connsiteX0" fmla="*/ 3169 w 256516"/>
                <a:gd name="connsiteY0" fmla="*/ 42040 h 434192"/>
                <a:gd name="connsiteX1" fmla="*/ 45209 w 256516"/>
                <a:gd name="connsiteY1" fmla="*/ 0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  <a:gd name="connsiteX0" fmla="*/ 3169 w 256516"/>
                <a:gd name="connsiteY0" fmla="*/ 42040 h 434192"/>
                <a:gd name="connsiteX1" fmla="*/ 14252 w 256516"/>
                <a:gd name="connsiteY1" fmla="*/ 4762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16" h="434192">
                  <a:moveTo>
                    <a:pt x="3169" y="42040"/>
                  </a:moveTo>
                  <a:cubicBezTo>
                    <a:pt x="3169" y="18822"/>
                    <a:pt x="-8966" y="4762"/>
                    <a:pt x="14252" y="4762"/>
                  </a:cubicBezTo>
                  <a:lnTo>
                    <a:pt x="213365" y="0"/>
                  </a:lnTo>
                  <a:cubicBezTo>
                    <a:pt x="236583" y="0"/>
                    <a:pt x="255405" y="18822"/>
                    <a:pt x="255405" y="42040"/>
                  </a:cubicBezTo>
                  <a:lnTo>
                    <a:pt x="255405" y="389771"/>
                  </a:lnTo>
                  <a:cubicBezTo>
                    <a:pt x="255405" y="412989"/>
                    <a:pt x="262776" y="434192"/>
                    <a:pt x="239558" y="434192"/>
                  </a:cubicBezTo>
                  <a:lnTo>
                    <a:pt x="14253" y="434192"/>
                  </a:lnTo>
                  <a:cubicBezTo>
                    <a:pt x="-8965" y="434192"/>
                    <a:pt x="3169" y="412989"/>
                    <a:pt x="3169" y="389771"/>
                  </a:cubicBezTo>
                  <a:lnTo>
                    <a:pt x="3169" y="420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23393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hlinkClick r:id="rId2" action="ppaction://hlinksldjump"/>
          </p:cNvPr>
          <p:cNvSpPr/>
          <p:nvPr/>
        </p:nvSpPr>
        <p:spPr>
          <a:xfrm>
            <a:off x="-16934" y="-9525"/>
            <a:ext cx="9180512" cy="5164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hlinkClick r:id="rId3" action="ppaction://hlinksldjump"/>
          </p:cNvPr>
          <p:cNvSpPr/>
          <p:nvPr/>
        </p:nvSpPr>
        <p:spPr>
          <a:xfrm>
            <a:off x="4139952" y="401191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Ellipszis 19">
            <a:hlinkClick r:id="rId3" action="ppaction://hlinksldjump"/>
          </p:cNvPr>
          <p:cNvSpPr/>
          <p:nvPr/>
        </p:nvSpPr>
        <p:spPr>
          <a:xfrm>
            <a:off x="3131840" y="77155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>
            <a:hlinkClick r:id="rId3" action="ppaction://hlinksldjump"/>
          </p:cNvPr>
          <p:cNvSpPr/>
          <p:nvPr/>
        </p:nvSpPr>
        <p:spPr>
          <a:xfrm>
            <a:off x="1259632" y="264375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Ellipszis 24">
            <a:hlinkClick r:id="rId3" action="ppaction://hlinksldjump"/>
          </p:cNvPr>
          <p:cNvSpPr/>
          <p:nvPr/>
        </p:nvSpPr>
        <p:spPr>
          <a:xfrm>
            <a:off x="1619672" y="415592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Ellipszis 25">
            <a:hlinkClick r:id="rId3" action="ppaction://hlinksldjump"/>
          </p:cNvPr>
          <p:cNvSpPr/>
          <p:nvPr/>
        </p:nvSpPr>
        <p:spPr>
          <a:xfrm>
            <a:off x="539552" y="69954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Lekerekített téglalap 29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Lekerekített téglalap 30">
            <a:hlinkClick r:id="rId2" action="ppaction://hlinksldjump"/>
          </p:cNvPr>
          <p:cNvSpPr/>
          <p:nvPr/>
        </p:nvSpPr>
        <p:spPr>
          <a:xfrm>
            <a:off x="179512" y="303758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hlinkClick r:id="rId2" action="ppaction://hlinksldjump"/>
          </p:cNvPr>
          <p:cNvSpPr txBox="1"/>
          <p:nvPr/>
        </p:nvSpPr>
        <p:spPr>
          <a:xfrm>
            <a:off x="323528" y="483518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latin typeface="Distant Galaxy" panose="00000400000000000000" pitchFamily="2" charset="0"/>
              </a:rPr>
              <a:t>J</a:t>
            </a:r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ames </a:t>
            </a:r>
            <a:r>
              <a:rPr lang="hu-HU" sz="2000" dirty="0" err="1">
                <a:latin typeface="Distant Galaxy" panose="00000400000000000000" pitchFamily="2" charset="0"/>
              </a:rPr>
              <a:t>W</a:t>
            </a:r>
            <a:r>
              <a:rPr lang="hu-HU" sz="2000" dirty="0" err="1">
                <a:solidFill>
                  <a:schemeClr val="bg1"/>
                </a:solidFill>
                <a:latin typeface="Distant Galaxy" panose="00000400000000000000" pitchFamily="2" charset="0"/>
              </a:rPr>
              <a:t>ebb</a:t>
            </a:r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 </a:t>
            </a:r>
            <a:r>
              <a:rPr lang="hu-HU" sz="2000" dirty="0" err="1">
                <a:latin typeface="Distant Galaxy" panose="00000400000000000000" pitchFamily="2" charset="0"/>
              </a:rPr>
              <a:t>S</a:t>
            </a:r>
            <a:r>
              <a:rPr lang="hu-HU" sz="2000" dirty="0" err="1">
                <a:solidFill>
                  <a:schemeClr val="bg1"/>
                </a:solidFill>
                <a:latin typeface="Distant Galaxy" panose="00000400000000000000" pitchFamily="2" charset="0"/>
              </a:rPr>
              <a:t>pace</a:t>
            </a:r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 </a:t>
            </a:r>
            <a:r>
              <a:rPr lang="hu-HU" sz="2000" dirty="0" err="1">
                <a:latin typeface="Distant Galaxy" panose="00000400000000000000" pitchFamily="2" charset="0"/>
              </a:rPr>
              <a:t>T</a:t>
            </a:r>
            <a:r>
              <a:rPr lang="hu-HU" sz="2000" dirty="0" err="1">
                <a:solidFill>
                  <a:schemeClr val="bg1"/>
                </a:solidFill>
                <a:latin typeface="Distant Galaxy" panose="00000400000000000000" pitchFamily="2" charset="0"/>
              </a:rPr>
              <a:t>elescope</a:t>
            </a:r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 </a:t>
            </a:r>
          </a:p>
        </p:txBody>
      </p:sp>
      <p:sp>
        <p:nvSpPr>
          <p:cNvPr id="33" name="Szövegdoboz 32">
            <a:hlinkClick r:id="rId2" action="ppaction://hlinksldjump"/>
          </p:cNvPr>
          <p:cNvSpPr txBox="1"/>
          <p:nvPr/>
        </p:nvSpPr>
        <p:spPr>
          <a:xfrm>
            <a:off x="323528" y="1059582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Mikor L</a:t>
            </a:r>
            <a:r>
              <a:rPr lang="hu-HU" sz="2000" b="1" dirty="0">
                <a:solidFill>
                  <a:schemeClr val="bg1"/>
                </a:solidFill>
                <a:latin typeface="Distant Galaxy" panose="00000400000000000000" pitchFamily="2" charset="0"/>
              </a:rPr>
              <a:t>ő</a:t>
            </a:r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tték fel?</a:t>
            </a:r>
          </a:p>
        </p:txBody>
      </p:sp>
      <p:sp>
        <p:nvSpPr>
          <p:cNvPr id="35" name="Lekerekített téglalap 34">
            <a:hlinkClick r:id="rId4" action="ppaction://hlinksldjump"/>
          </p:cNvPr>
          <p:cNvSpPr/>
          <p:nvPr/>
        </p:nvSpPr>
        <p:spPr>
          <a:xfrm>
            <a:off x="-108520" y="-39349"/>
            <a:ext cx="576064" cy="432048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ym typeface="Wingdings" panose="05000000000000000000" pitchFamily="2" charset="2"/>
              </a:rPr>
              <a:t> </a:t>
            </a:r>
            <a:endParaRPr lang="hu-HU" b="1" dirty="0"/>
          </a:p>
        </p:txBody>
      </p:sp>
      <p:sp>
        <p:nvSpPr>
          <p:cNvPr id="50" name="Lekerekített téglalap 49"/>
          <p:cNvSpPr/>
          <p:nvPr/>
        </p:nvSpPr>
        <p:spPr>
          <a:xfrm>
            <a:off x="539552" y="413776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(c) 2023</a:t>
            </a:r>
          </a:p>
        </p:txBody>
      </p:sp>
      <p:sp>
        <p:nvSpPr>
          <p:cNvPr id="51" name="Lekerekített téglalap 50"/>
          <p:cNvSpPr/>
          <p:nvPr/>
        </p:nvSpPr>
        <p:spPr>
          <a:xfrm>
            <a:off x="520887" y="3076698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(a) 1990</a:t>
            </a:r>
          </a:p>
        </p:txBody>
      </p:sp>
      <p:sp>
        <p:nvSpPr>
          <p:cNvPr id="52" name="Lekerekített téglalap 51"/>
          <p:cNvSpPr/>
          <p:nvPr/>
        </p:nvSpPr>
        <p:spPr>
          <a:xfrm>
            <a:off x="530434" y="3597700"/>
            <a:ext cx="3672408" cy="450214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(b) 2021</a:t>
            </a:r>
          </a:p>
        </p:txBody>
      </p:sp>
      <p:sp>
        <p:nvSpPr>
          <p:cNvPr id="9" name="Téglalap 8">
            <a:hlinkClick r:id="rId5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7" name="Téglalap 36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28" name="Csoportba foglalás 27"/>
          <p:cNvGrpSpPr/>
          <p:nvPr/>
        </p:nvGrpSpPr>
        <p:grpSpPr>
          <a:xfrm>
            <a:off x="8712000" y="-39586"/>
            <a:ext cx="576064" cy="434430"/>
            <a:chOff x="8712000" y="-39586"/>
            <a:chExt cx="576064" cy="434430"/>
          </a:xfrm>
        </p:grpSpPr>
        <p:sp>
          <p:nvSpPr>
            <p:cNvPr id="29" name="Lekerekített téglalap 28"/>
            <p:cNvSpPr/>
            <p:nvPr/>
          </p:nvSpPr>
          <p:spPr>
            <a:xfrm>
              <a:off x="8712000" y="-39586"/>
              <a:ext cx="576064" cy="432048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b="1" dirty="0">
                  <a:sym typeface="Wingdings" panose="05000000000000000000" pitchFamily="2" charset="2"/>
                </a:rPr>
                <a:t>&lt;&gt;</a:t>
              </a:r>
              <a:endParaRPr lang="hu-HU" b="1" dirty="0"/>
            </a:p>
          </p:txBody>
        </p:sp>
        <p:sp>
          <p:nvSpPr>
            <p:cNvPr id="32" name="Lekerekített téglalap 7">
              <a:hlinkClick r:id="rId6" action="ppaction://hlinksldjump"/>
            </p:cNvPr>
            <p:cNvSpPr/>
            <p:nvPr/>
          </p:nvSpPr>
          <p:spPr>
            <a:xfrm>
              <a:off x="8712000" y="-36967"/>
              <a:ext cx="225011" cy="429430"/>
            </a:xfrm>
            <a:custGeom>
              <a:avLst/>
              <a:gdLst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73889 w 210425"/>
                <a:gd name="connsiteY2" fmla="*/ 0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92939 w 210425"/>
                <a:gd name="connsiteY2" fmla="*/ 2381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2398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2398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41460 w 210425"/>
                <a:gd name="connsiteY6" fmla="*/ 422286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425" h="429430">
                  <a:moveTo>
                    <a:pt x="0" y="34779"/>
                  </a:moveTo>
                  <a:cubicBezTo>
                    <a:pt x="26194" y="13190"/>
                    <a:pt x="22407" y="23812"/>
                    <a:pt x="39233" y="2381"/>
                  </a:cubicBezTo>
                  <a:lnTo>
                    <a:pt x="192939" y="0"/>
                  </a:lnTo>
                  <a:cubicBezTo>
                    <a:pt x="212147" y="0"/>
                    <a:pt x="208668" y="13190"/>
                    <a:pt x="208668" y="32398"/>
                  </a:cubicBezTo>
                  <a:lnTo>
                    <a:pt x="208668" y="394651"/>
                  </a:lnTo>
                  <a:cubicBezTo>
                    <a:pt x="208668" y="413859"/>
                    <a:pt x="216909" y="429430"/>
                    <a:pt x="197701" y="429430"/>
                  </a:cubicBezTo>
                  <a:lnTo>
                    <a:pt x="41460" y="422286"/>
                  </a:lnTo>
                  <a:cubicBezTo>
                    <a:pt x="24633" y="405617"/>
                    <a:pt x="35719" y="411477"/>
                    <a:pt x="0" y="385126"/>
                  </a:cubicBezTo>
                  <a:lnTo>
                    <a:pt x="0" y="3477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4" name="Lekerekített téglalap 41">
              <a:hlinkClick r:id="rId7" action="ppaction://hlinksldjump"/>
            </p:cNvPr>
            <p:cNvSpPr/>
            <p:nvPr/>
          </p:nvSpPr>
          <p:spPr>
            <a:xfrm>
              <a:off x="8932249" y="-39348"/>
              <a:ext cx="256516" cy="434192"/>
            </a:xfrm>
            <a:custGeom>
              <a:avLst/>
              <a:gdLst>
                <a:gd name="connsiteX0" fmla="*/ 0 w 252236"/>
                <a:gd name="connsiteY0" fmla="*/ 42040 h 431811"/>
                <a:gd name="connsiteX1" fmla="*/ 42040 w 252236"/>
                <a:gd name="connsiteY1" fmla="*/ 0 h 431811"/>
                <a:gd name="connsiteX2" fmla="*/ 210196 w 252236"/>
                <a:gd name="connsiteY2" fmla="*/ 0 h 431811"/>
                <a:gd name="connsiteX3" fmla="*/ 252236 w 252236"/>
                <a:gd name="connsiteY3" fmla="*/ 42040 h 431811"/>
                <a:gd name="connsiteX4" fmla="*/ 252236 w 252236"/>
                <a:gd name="connsiteY4" fmla="*/ 389771 h 431811"/>
                <a:gd name="connsiteX5" fmla="*/ 210196 w 252236"/>
                <a:gd name="connsiteY5" fmla="*/ 431811 h 431811"/>
                <a:gd name="connsiteX6" fmla="*/ 42040 w 252236"/>
                <a:gd name="connsiteY6" fmla="*/ 431811 h 431811"/>
                <a:gd name="connsiteX7" fmla="*/ 0 w 252236"/>
                <a:gd name="connsiteY7" fmla="*/ 389771 h 431811"/>
                <a:gd name="connsiteX8" fmla="*/ 0 w 252236"/>
                <a:gd name="connsiteY8" fmla="*/ 42040 h 431811"/>
                <a:gd name="connsiteX0" fmla="*/ 0 w 258172"/>
                <a:gd name="connsiteY0" fmla="*/ 42040 h 434192"/>
                <a:gd name="connsiteX1" fmla="*/ 42040 w 258172"/>
                <a:gd name="connsiteY1" fmla="*/ 0 h 434192"/>
                <a:gd name="connsiteX2" fmla="*/ 210196 w 258172"/>
                <a:gd name="connsiteY2" fmla="*/ 0 h 434192"/>
                <a:gd name="connsiteX3" fmla="*/ 252236 w 258172"/>
                <a:gd name="connsiteY3" fmla="*/ 42040 h 434192"/>
                <a:gd name="connsiteX4" fmla="*/ 252236 w 258172"/>
                <a:gd name="connsiteY4" fmla="*/ 389771 h 434192"/>
                <a:gd name="connsiteX5" fmla="*/ 245914 w 258172"/>
                <a:gd name="connsiteY5" fmla="*/ 434192 h 434192"/>
                <a:gd name="connsiteX6" fmla="*/ 42040 w 258172"/>
                <a:gd name="connsiteY6" fmla="*/ 431811 h 434192"/>
                <a:gd name="connsiteX7" fmla="*/ 0 w 258172"/>
                <a:gd name="connsiteY7" fmla="*/ 389771 h 434192"/>
                <a:gd name="connsiteX8" fmla="*/ 0 w 258172"/>
                <a:gd name="connsiteY8" fmla="*/ 42040 h 434192"/>
                <a:gd name="connsiteX0" fmla="*/ 0 w 253347"/>
                <a:gd name="connsiteY0" fmla="*/ 42040 h 434192"/>
                <a:gd name="connsiteX1" fmla="*/ 42040 w 253347"/>
                <a:gd name="connsiteY1" fmla="*/ 0 h 434192"/>
                <a:gd name="connsiteX2" fmla="*/ 210196 w 253347"/>
                <a:gd name="connsiteY2" fmla="*/ 0 h 434192"/>
                <a:gd name="connsiteX3" fmla="*/ 252236 w 253347"/>
                <a:gd name="connsiteY3" fmla="*/ 42040 h 434192"/>
                <a:gd name="connsiteX4" fmla="*/ 252236 w 253347"/>
                <a:gd name="connsiteY4" fmla="*/ 389771 h 434192"/>
                <a:gd name="connsiteX5" fmla="*/ 236389 w 253347"/>
                <a:gd name="connsiteY5" fmla="*/ 434192 h 434192"/>
                <a:gd name="connsiteX6" fmla="*/ 42040 w 253347"/>
                <a:gd name="connsiteY6" fmla="*/ 431811 h 434192"/>
                <a:gd name="connsiteX7" fmla="*/ 0 w 253347"/>
                <a:gd name="connsiteY7" fmla="*/ 389771 h 434192"/>
                <a:gd name="connsiteX8" fmla="*/ 0 w 253347"/>
                <a:gd name="connsiteY8" fmla="*/ 42040 h 434192"/>
                <a:gd name="connsiteX0" fmla="*/ 3169 w 256516"/>
                <a:gd name="connsiteY0" fmla="*/ 42040 h 434192"/>
                <a:gd name="connsiteX1" fmla="*/ 45209 w 256516"/>
                <a:gd name="connsiteY1" fmla="*/ 0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  <a:gd name="connsiteX0" fmla="*/ 3169 w 256516"/>
                <a:gd name="connsiteY0" fmla="*/ 42040 h 434192"/>
                <a:gd name="connsiteX1" fmla="*/ 14252 w 256516"/>
                <a:gd name="connsiteY1" fmla="*/ 4762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16" h="434192">
                  <a:moveTo>
                    <a:pt x="3169" y="42040"/>
                  </a:moveTo>
                  <a:cubicBezTo>
                    <a:pt x="3169" y="18822"/>
                    <a:pt x="-8966" y="4762"/>
                    <a:pt x="14252" y="4762"/>
                  </a:cubicBezTo>
                  <a:lnTo>
                    <a:pt x="213365" y="0"/>
                  </a:lnTo>
                  <a:cubicBezTo>
                    <a:pt x="236583" y="0"/>
                    <a:pt x="255405" y="18822"/>
                    <a:pt x="255405" y="42040"/>
                  </a:cubicBezTo>
                  <a:lnTo>
                    <a:pt x="255405" y="389771"/>
                  </a:lnTo>
                  <a:cubicBezTo>
                    <a:pt x="255405" y="412989"/>
                    <a:pt x="262776" y="434192"/>
                    <a:pt x="239558" y="434192"/>
                  </a:cubicBezTo>
                  <a:lnTo>
                    <a:pt x="14253" y="434192"/>
                  </a:lnTo>
                  <a:cubicBezTo>
                    <a:pt x="-8965" y="434192"/>
                    <a:pt x="3169" y="412989"/>
                    <a:pt x="3169" y="389771"/>
                  </a:cubicBezTo>
                  <a:lnTo>
                    <a:pt x="3169" y="420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pic>
        <p:nvPicPr>
          <p:cNvPr id="1026" name="Picture 2" descr="Webb Űrteleszkóp – november 30. – Wonderfest – Bay Area Beacon of Science">
            <a:hlinkClick r:id="rId2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100000" l="9918" r="89980">
                        <a14:foregroundMark x1="18814" y1="56600" x2="21677" y2="48800"/>
                        <a14:foregroundMark x1="21575" y1="48400" x2="36094" y2="54800"/>
                        <a14:foregroundMark x1="28732" y1="63000" x2="34151" y2="64600"/>
                        <a14:foregroundMark x1="22904" y1="53800" x2="24540" y2="54600"/>
                        <a14:foregroundMark x1="22393" y1="61800" x2="23824" y2="56000"/>
                        <a14:foregroundMark x1="35378" y1="11400" x2="62168" y2="11600"/>
                        <a14:foregroundMark x1="62168" y1="11600" x2="64315" y2="15600"/>
                        <a14:foregroundMark x1="65337" y1="19800" x2="67996" y2="22200"/>
                        <a14:foregroundMark x1="68609" y1="24200" x2="69427" y2="28800"/>
                        <a14:foregroundMark x1="69734" y1="29600" x2="68712" y2="38000"/>
                        <a14:foregroundMark x1="67382" y1="49200" x2="68405" y2="39800"/>
                        <a14:foregroundMark x1="34765" y1="19000" x2="49693" y2="44800"/>
                        <a14:foregroundMark x1="36196" y1="25000" x2="44785" y2="45200"/>
                        <a14:foregroundMark x1="38957" y1="67400" x2="34969" y2="65000"/>
                        <a14:foregroundMark x1="21575" y1="56200" x2="20245" y2="55600"/>
                        <a14:foregroundMark x1="22597" y1="51400" x2="21575" y2="50800"/>
                        <a14:foregroundMark x1="21881" y1="54200" x2="20859" y2="52800"/>
                        <a14:foregroundMark x1="19939" y1="58200" x2="19632" y2="57800"/>
                        <a14:foregroundMark x1="30061" y1="58000" x2="25153" y2="55400"/>
                        <a14:foregroundMark x1="30164" y1="60600" x2="24540" y2="57800"/>
                        <a14:foregroundMark x1="27812" y1="62000" x2="36503" y2="65400"/>
                        <a14:backgroundMark x1="16258" y1="75800" x2="61247" y2="99600"/>
                        <a14:backgroundMark x1="38650" y1="49200" x2="47342" y2="55800"/>
                        <a14:backgroundMark x1="25562" y1="62800" x2="38957" y2="69600"/>
                        <a14:backgroundMark x1="28119" y1="61200" x2="33640" y2="63600"/>
                        <a14:backgroundMark x1="25562" y1="59400" x2="33538" y2="63200"/>
                        <a14:backgroundMark x1="33538" y1="63200" x2="39673" y2="66200"/>
                        <a14:backgroundMark x1="20450" y1="60000" x2="19734" y2="60000"/>
                        <a14:backgroundMark x1="20245" y1="57200" x2="21166" y2="57600"/>
                        <a14:backgroundMark x1="21166" y1="55200" x2="21984" y2="55200"/>
                        <a14:backgroundMark x1="24949" y1="56600" x2="31697" y2="59800"/>
                        <a14:backgroundMark x1="30061" y1="56400" x2="25767" y2="54600"/>
                        <a14:backgroundMark x1="22086" y1="50400" x2="22597" y2="49400"/>
                        <a14:backgroundMark x1="48364" y1="58400" x2="49693" y2="59600"/>
                        <a14:backgroundMark x1="40900" y1="69200" x2="45603" y2="71600"/>
                        <a14:backgroundMark x1="41820" y1="34000" x2="37219" y2="25200"/>
                        <a14:backgroundMark x1="20552" y1="54400" x2="20859" y2="54400"/>
                        <a14:backgroundMark x1="21268" y1="52000" x2="21984" y2="52400"/>
                        <a14:backgroundMark x1="19632" y1="56800" x2="19939" y2="56000"/>
                        <a14:backgroundMark x1="21063" y1="52000" x2="21370" y2="51200"/>
                        <a14:backgroundMark x1="22802" y1="50000" x2="23313" y2="50400"/>
                        <a14:backgroundMark x1="41002" y1="67000" x2="42229" y2="6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889" t="9339" r="16247" b="1617"/>
          <a:stretch/>
        </p:blipFill>
        <p:spPr bwMode="auto">
          <a:xfrm>
            <a:off x="4820400" y="1184400"/>
            <a:ext cx="3960000" cy="265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églalap 2">
            <a:hlinkClick r:id="rId2" action="ppaction://hlinksldjump"/>
          </p:cNvPr>
          <p:cNvSpPr/>
          <p:nvPr/>
        </p:nvSpPr>
        <p:spPr>
          <a:xfrm>
            <a:off x="5004048" y="4301683"/>
            <a:ext cx="3707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</a:t>
            </a:r>
            <a:r>
              <a:rPr lang="en-US" sz="1200" dirty="0" smtClean="0">
                <a:solidFill>
                  <a:schemeClr val="bg1"/>
                </a:solidFill>
              </a:rPr>
              <a:t>wonderfest.org/wp-content/uploads/2022/11/WebbSpaceTelescope-1024x512-978x500.jpg</a:t>
            </a:r>
            <a:r>
              <a:rPr lang="hu-HU" sz="1200" dirty="0" smtClean="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hlinkClick r:id="rId2" action="ppaction://hlinksldjump"/>
          </p:cNvPr>
          <p:cNvSpPr/>
          <p:nvPr/>
        </p:nvSpPr>
        <p:spPr>
          <a:xfrm>
            <a:off x="-16934" y="-9525"/>
            <a:ext cx="9180512" cy="5164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hlinkClick r:id="rId3" action="ppaction://hlinksldjump"/>
          </p:cNvPr>
          <p:cNvSpPr/>
          <p:nvPr/>
        </p:nvSpPr>
        <p:spPr>
          <a:xfrm>
            <a:off x="4139952" y="401191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Ellipszis 19">
            <a:hlinkClick r:id="rId3" action="ppaction://hlinksldjump"/>
          </p:cNvPr>
          <p:cNvSpPr/>
          <p:nvPr/>
        </p:nvSpPr>
        <p:spPr>
          <a:xfrm>
            <a:off x="3131840" y="77155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>
            <a:hlinkClick r:id="rId3" action="ppaction://hlinksldjump"/>
          </p:cNvPr>
          <p:cNvSpPr/>
          <p:nvPr/>
        </p:nvSpPr>
        <p:spPr>
          <a:xfrm>
            <a:off x="1259632" y="264375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Ellipszis 24">
            <a:hlinkClick r:id="rId3" action="ppaction://hlinksldjump"/>
          </p:cNvPr>
          <p:cNvSpPr/>
          <p:nvPr/>
        </p:nvSpPr>
        <p:spPr>
          <a:xfrm>
            <a:off x="1619672" y="415592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Ellipszis 25">
            <a:hlinkClick r:id="rId3" action="ppaction://hlinksldjump"/>
          </p:cNvPr>
          <p:cNvSpPr/>
          <p:nvPr/>
        </p:nvSpPr>
        <p:spPr>
          <a:xfrm>
            <a:off x="539552" y="69954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Lekerekített téglalap 30">
            <a:hlinkClick r:id="rId2" action="ppaction://hlinksldjump"/>
          </p:cNvPr>
          <p:cNvSpPr/>
          <p:nvPr/>
        </p:nvSpPr>
        <p:spPr>
          <a:xfrm>
            <a:off x="179512" y="303758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hlinkClick r:id="rId2" action="ppaction://hlinksldjump"/>
          </p:cNvPr>
          <p:cNvSpPr txBox="1"/>
          <p:nvPr/>
        </p:nvSpPr>
        <p:spPr>
          <a:xfrm>
            <a:off x="827584" y="48351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Distant Galaxy" panose="00000400000000000000" pitchFamily="2" charset="0"/>
              </a:rPr>
              <a:t>az Uránusz</a:t>
            </a:r>
          </a:p>
        </p:txBody>
      </p:sp>
      <p:sp>
        <p:nvSpPr>
          <p:cNvPr id="33" name="Szövegdoboz 32">
            <a:hlinkClick r:id="rId2" action="ppaction://hlinksldjump"/>
          </p:cNvPr>
          <p:cNvSpPr txBox="1"/>
          <p:nvPr/>
        </p:nvSpPr>
        <p:spPr>
          <a:xfrm>
            <a:off x="323528" y="1059582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Melyik évben fedezték fel?</a:t>
            </a:r>
          </a:p>
        </p:txBody>
      </p:sp>
      <p:sp>
        <p:nvSpPr>
          <p:cNvPr id="35" name="Lekerekített téglalap 34">
            <a:hlinkClick r:id="rId4" action="ppaction://hlinksldjump"/>
          </p:cNvPr>
          <p:cNvSpPr/>
          <p:nvPr/>
        </p:nvSpPr>
        <p:spPr>
          <a:xfrm>
            <a:off x="-108520" y="-39349"/>
            <a:ext cx="576064" cy="432048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ym typeface="Wingdings" panose="05000000000000000000" pitchFamily="2" charset="2"/>
              </a:rPr>
              <a:t> </a:t>
            </a:r>
            <a:endParaRPr lang="hu-HU" b="1" dirty="0"/>
          </a:p>
        </p:txBody>
      </p:sp>
      <p:sp>
        <p:nvSpPr>
          <p:cNvPr id="50" name="Lekerekített téglalap 49"/>
          <p:cNvSpPr/>
          <p:nvPr/>
        </p:nvSpPr>
        <p:spPr>
          <a:xfrm>
            <a:off x="539552" y="4137760"/>
            <a:ext cx="3672408" cy="450214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(c) 1781</a:t>
            </a:r>
          </a:p>
        </p:txBody>
      </p:sp>
      <p:sp>
        <p:nvSpPr>
          <p:cNvPr id="51" name="Lekerekített téglalap 50"/>
          <p:cNvSpPr/>
          <p:nvPr/>
        </p:nvSpPr>
        <p:spPr>
          <a:xfrm>
            <a:off x="520887" y="3076698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(a) 1922</a:t>
            </a:r>
          </a:p>
        </p:txBody>
      </p:sp>
      <p:sp>
        <p:nvSpPr>
          <p:cNvPr id="52" name="Lekerekített téglalap 51"/>
          <p:cNvSpPr/>
          <p:nvPr/>
        </p:nvSpPr>
        <p:spPr>
          <a:xfrm>
            <a:off x="530434" y="359770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(b) 1852</a:t>
            </a:r>
          </a:p>
        </p:txBody>
      </p:sp>
      <p:sp>
        <p:nvSpPr>
          <p:cNvPr id="9" name="Téglalap 8">
            <a:hlinkClick r:id="rId5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Lekerekített téglalap 29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4" name="Téglalap 33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46" name="Csoportba foglalás 45"/>
          <p:cNvGrpSpPr>
            <a:grpSpLocks noChangeAspect="1"/>
          </p:cNvGrpSpPr>
          <p:nvPr/>
        </p:nvGrpSpPr>
        <p:grpSpPr>
          <a:xfrm>
            <a:off x="4824248" y="699542"/>
            <a:ext cx="3960000" cy="3960000"/>
            <a:chOff x="391584" y="2361270"/>
            <a:chExt cx="781200" cy="781200"/>
          </a:xfrm>
        </p:grpSpPr>
        <p:sp>
          <p:nvSpPr>
            <p:cNvPr id="47" name="Ellipszis 46">
              <a:hlinkClick r:id="rId2" action="ppaction://hlinksldjump"/>
            </p:cNvPr>
            <p:cNvSpPr>
              <a:spLocks noChangeAspect="1"/>
            </p:cNvSpPr>
            <p:nvPr/>
          </p:nvSpPr>
          <p:spPr>
            <a:xfrm>
              <a:off x="391584" y="2361270"/>
              <a:ext cx="781200" cy="781200"/>
            </a:xfrm>
            <a:prstGeom prst="ellipse">
              <a:avLst/>
            </a:prstGeom>
            <a:solidFill>
              <a:srgbClr val="023D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" name="Ellipszis 47">
              <a:hlinkClick r:id="rId2" action="ppaction://hlinksldjump"/>
            </p:cNvPr>
            <p:cNvSpPr/>
            <p:nvPr/>
          </p:nvSpPr>
          <p:spPr>
            <a:xfrm rot="911983">
              <a:off x="430405" y="2635342"/>
              <a:ext cx="216024" cy="4571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9" name="Ellipszis 48">
              <a:hlinkClick r:id="rId2" action="ppaction://hlinksldjump"/>
            </p:cNvPr>
            <p:cNvSpPr/>
            <p:nvPr/>
          </p:nvSpPr>
          <p:spPr>
            <a:xfrm rot="911983">
              <a:off x="663485" y="3033433"/>
              <a:ext cx="216024" cy="45719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2" name="Ellipszis 61">
              <a:hlinkClick r:id="rId2" action="ppaction://hlinksldjump"/>
            </p:cNvPr>
            <p:cNvSpPr/>
            <p:nvPr/>
          </p:nvSpPr>
          <p:spPr>
            <a:xfrm rot="911983">
              <a:off x="628113" y="2459011"/>
              <a:ext cx="216024" cy="45719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32" name="Csoportba foglalás 31"/>
          <p:cNvGrpSpPr/>
          <p:nvPr/>
        </p:nvGrpSpPr>
        <p:grpSpPr>
          <a:xfrm>
            <a:off x="8712000" y="-39586"/>
            <a:ext cx="576064" cy="434430"/>
            <a:chOff x="8712000" y="-39586"/>
            <a:chExt cx="576064" cy="434430"/>
          </a:xfrm>
        </p:grpSpPr>
        <p:sp>
          <p:nvSpPr>
            <p:cNvPr id="36" name="Lekerekített téglalap 35"/>
            <p:cNvSpPr/>
            <p:nvPr/>
          </p:nvSpPr>
          <p:spPr>
            <a:xfrm>
              <a:off x="8712000" y="-39586"/>
              <a:ext cx="576064" cy="432048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b="1" dirty="0">
                  <a:sym typeface="Wingdings" panose="05000000000000000000" pitchFamily="2" charset="2"/>
                </a:rPr>
                <a:t>&lt;&gt;</a:t>
              </a:r>
              <a:endParaRPr lang="hu-HU" b="1" dirty="0"/>
            </a:p>
          </p:txBody>
        </p:sp>
        <p:sp>
          <p:nvSpPr>
            <p:cNvPr id="37" name="Lekerekített téglalap 7">
              <a:hlinkClick r:id="rId6" action="ppaction://hlinksldjump"/>
            </p:cNvPr>
            <p:cNvSpPr/>
            <p:nvPr/>
          </p:nvSpPr>
          <p:spPr>
            <a:xfrm>
              <a:off x="8712000" y="-36967"/>
              <a:ext cx="225011" cy="429430"/>
            </a:xfrm>
            <a:custGeom>
              <a:avLst/>
              <a:gdLst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73889 w 210425"/>
                <a:gd name="connsiteY2" fmla="*/ 0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92939 w 210425"/>
                <a:gd name="connsiteY2" fmla="*/ 2381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2398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2398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41460 w 210425"/>
                <a:gd name="connsiteY6" fmla="*/ 422286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425" h="429430">
                  <a:moveTo>
                    <a:pt x="0" y="34779"/>
                  </a:moveTo>
                  <a:cubicBezTo>
                    <a:pt x="26194" y="13190"/>
                    <a:pt x="22407" y="23812"/>
                    <a:pt x="39233" y="2381"/>
                  </a:cubicBezTo>
                  <a:lnTo>
                    <a:pt x="192939" y="0"/>
                  </a:lnTo>
                  <a:cubicBezTo>
                    <a:pt x="212147" y="0"/>
                    <a:pt x="208668" y="13190"/>
                    <a:pt x="208668" y="32398"/>
                  </a:cubicBezTo>
                  <a:lnTo>
                    <a:pt x="208668" y="394651"/>
                  </a:lnTo>
                  <a:cubicBezTo>
                    <a:pt x="208668" y="413859"/>
                    <a:pt x="216909" y="429430"/>
                    <a:pt x="197701" y="429430"/>
                  </a:cubicBezTo>
                  <a:lnTo>
                    <a:pt x="41460" y="422286"/>
                  </a:lnTo>
                  <a:cubicBezTo>
                    <a:pt x="24633" y="405617"/>
                    <a:pt x="35719" y="411477"/>
                    <a:pt x="0" y="385126"/>
                  </a:cubicBezTo>
                  <a:lnTo>
                    <a:pt x="0" y="3477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8" name="Lekerekített téglalap 41">
              <a:hlinkClick r:id="rId7" action="ppaction://hlinksldjump"/>
            </p:cNvPr>
            <p:cNvSpPr/>
            <p:nvPr/>
          </p:nvSpPr>
          <p:spPr>
            <a:xfrm>
              <a:off x="8932249" y="-39348"/>
              <a:ext cx="256516" cy="434192"/>
            </a:xfrm>
            <a:custGeom>
              <a:avLst/>
              <a:gdLst>
                <a:gd name="connsiteX0" fmla="*/ 0 w 252236"/>
                <a:gd name="connsiteY0" fmla="*/ 42040 h 431811"/>
                <a:gd name="connsiteX1" fmla="*/ 42040 w 252236"/>
                <a:gd name="connsiteY1" fmla="*/ 0 h 431811"/>
                <a:gd name="connsiteX2" fmla="*/ 210196 w 252236"/>
                <a:gd name="connsiteY2" fmla="*/ 0 h 431811"/>
                <a:gd name="connsiteX3" fmla="*/ 252236 w 252236"/>
                <a:gd name="connsiteY3" fmla="*/ 42040 h 431811"/>
                <a:gd name="connsiteX4" fmla="*/ 252236 w 252236"/>
                <a:gd name="connsiteY4" fmla="*/ 389771 h 431811"/>
                <a:gd name="connsiteX5" fmla="*/ 210196 w 252236"/>
                <a:gd name="connsiteY5" fmla="*/ 431811 h 431811"/>
                <a:gd name="connsiteX6" fmla="*/ 42040 w 252236"/>
                <a:gd name="connsiteY6" fmla="*/ 431811 h 431811"/>
                <a:gd name="connsiteX7" fmla="*/ 0 w 252236"/>
                <a:gd name="connsiteY7" fmla="*/ 389771 h 431811"/>
                <a:gd name="connsiteX8" fmla="*/ 0 w 252236"/>
                <a:gd name="connsiteY8" fmla="*/ 42040 h 431811"/>
                <a:gd name="connsiteX0" fmla="*/ 0 w 258172"/>
                <a:gd name="connsiteY0" fmla="*/ 42040 h 434192"/>
                <a:gd name="connsiteX1" fmla="*/ 42040 w 258172"/>
                <a:gd name="connsiteY1" fmla="*/ 0 h 434192"/>
                <a:gd name="connsiteX2" fmla="*/ 210196 w 258172"/>
                <a:gd name="connsiteY2" fmla="*/ 0 h 434192"/>
                <a:gd name="connsiteX3" fmla="*/ 252236 w 258172"/>
                <a:gd name="connsiteY3" fmla="*/ 42040 h 434192"/>
                <a:gd name="connsiteX4" fmla="*/ 252236 w 258172"/>
                <a:gd name="connsiteY4" fmla="*/ 389771 h 434192"/>
                <a:gd name="connsiteX5" fmla="*/ 245914 w 258172"/>
                <a:gd name="connsiteY5" fmla="*/ 434192 h 434192"/>
                <a:gd name="connsiteX6" fmla="*/ 42040 w 258172"/>
                <a:gd name="connsiteY6" fmla="*/ 431811 h 434192"/>
                <a:gd name="connsiteX7" fmla="*/ 0 w 258172"/>
                <a:gd name="connsiteY7" fmla="*/ 389771 h 434192"/>
                <a:gd name="connsiteX8" fmla="*/ 0 w 258172"/>
                <a:gd name="connsiteY8" fmla="*/ 42040 h 434192"/>
                <a:gd name="connsiteX0" fmla="*/ 0 w 253347"/>
                <a:gd name="connsiteY0" fmla="*/ 42040 h 434192"/>
                <a:gd name="connsiteX1" fmla="*/ 42040 w 253347"/>
                <a:gd name="connsiteY1" fmla="*/ 0 h 434192"/>
                <a:gd name="connsiteX2" fmla="*/ 210196 w 253347"/>
                <a:gd name="connsiteY2" fmla="*/ 0 h 434192"/>
                <a:gd name="connsiteX3" fmla="*/ 252236 w 253347"/>
                <a:gd name="connsiteY3" fmla="*/ 42040 h 434192"/>
                <a:gd name="connsiteX4" fmla="*/ 252236 w 253347"/>
                <a:gd name="connsiteY4" fmla="*/ 389771 h 434192"/>
                <a:gd name="connsiteX5" fmla="*/ 236389 w 253347"/>
                <a:gd name="connsiteY5" fmla="*/ 434192 h 434192"/>
                <a:gd name="connsiteX6" fmla="*/ 42040 w 253347"/>
                <a:gd name="connsiteY6" fmla="*/ 431811 h 434192"/>
                <a:gd name="connsiteX7" fmla="*/ 0 w 253347"/>
                <a:gd name="connsiteY7" fmla="*/ 389771 h 434192"/>
                <a:gd name="connsiteX8" fmla="*/ 0 w 253347"/>
                <a:gd name="connsiteY8" fmla="*/ 42040 h 434192"/>
                <a:gd name="connsiteX0" fmla="*/ 3169 w 256516"/>
                <a:gd name="connsiteY0" fmla="*/ 42040 h 434192"/>
                <a:gd name="connsiteX1" fmla="*/ 45209 w 256516"/>
                <a:gd name="connsiteY1" fmla="*/ 0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  <a:gd name="connsiteX0" fmla="*/ 3169 w 256516"/>
                <a:gd name="connsiteY0" fmla="*/ 42040 h 434192"/>
                <a:gd name="connsiteX1" fmla="*/ 14252 w 256516"/>
                <a:gd name="connsiteY1" fmla="*/ 4762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16" h="434192">
                  <a:moveTo>
                    <a:pt x="3169" y="42040"/>
                  </a:moveTo>
                  <a:cubicBezTo>
                    <a:pt x="3169" y="18822"/>
                    <a:pt x="-8966" y="4762"/>
                    <a:pt x="14252" y="4762"/>
                  </a:cubicBezTo>
                  <a:lnTo>
                    <a:pt x="213365" y="0"/>
                  </a:lnTo>
                  <a:cubicBezTo>
                    <a:pt x="236583" y="0"/>
                    <a:pt x="255405" y="18822"/>
                    <a:pt x="255405" y="42040"/>
                  </a:cubicBezTo>
                  <a:lnTo>
                    <a:pt x="255405" y="389771"/>
                  </a:lnTo>
                  <a:cubicBezTo>
                    <a:pt x="255405" y="412989"/>
                    <a:pt x="262776" y="434192"/>
                    <a:pt x="239558" y="434192"/>
                  </a:cubicBezTo>
                  <a:lnTo>
                    <a:pt x="14253" y="434192"/>
                  </a:lnTo>
                  <a:cubicBezTo>
                    <a:pt x="-8965" y="434192"/>
                    <a:pt x="3169" y="412989"/>
                    <a:pt x="3169" y="389771"/>
                  </a:cubicBezTo>
                  <a:lnTo>
                    <a:pt x="3169" y="420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368296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hlinkClick r:id="rId2" action="ppaction://hlinksldjump"/>
          </p:cNvPr>
          <p:cNvSpPr/>
          <p:nvPr/>
        </p:nvSpPr>
        <p:spPr>
          <a:xfrm>
            <a:off x="-16934" y="-9525"/>
            <a:ext cx="9180512" cy="5164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hlinkClick r:id="rId3" action="ppaction://hlinksldjump"/>
          </p:cNvPr>
          <p:cNvSpPr/>
          <p:nvPr/>
        </p:nvSpPr>
        <p:spPr>
          <a:xfrm>
            <a:off x="4139952" y="401191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Ellipszis 19">
            <a:hlinkClick r:id="rId3" action="ppaction://hlinksldjump"/>
          </p:cNvPr>
          <p:cNvSpPr/>
          <p:nvPr/>
        </p:nvSpPr>
        <p:spPr>
          <a:xfrm>
            <a:off x="3131840" y="77155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>
            <a:hlinkClick r:id="rId3" action="ppaction://hlinksldjump"/>
          </p:cNvPr>
          <p:cNvSpPr/>
          <p:nvPr/>
        </p:nvSpPr>
        <p:spPr>
          <a:xfrm>
            <a:off x="1259632" y="264375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Ellipszis 24">
            <a:hlinkClick r:id="rId3" action="ppaction://hlinksldjump"/>
          </p:cNvPr>
          <p:cNvSpPr/>
          <p:nvPr/>
        </p:nvSpPr>
        <p:spPr>
          <a:xfrm>
            <a:off x="1619672" y="415592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Ellipszis 25">
            <a:hlinkClick r:id="rId3" action="ppaction://hlinksldjump"/>
          </p:cNvPr>
          <p:cNvSpPr/>
          <p:nvPr/>
        </p:nvSpPr>
        <p:spPr>
          <a:xfrm>
            <a:off x="539552" y="69954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Lekerekített téglalap 30">
            <a:hlinkClick r:id="rId2" action="ppaction://hlinksldjump"/>
          </p:cNvPr>
          <p:cNvSpPr/>
          <p:nvPr/>
        </p:nvSpPr>
        <p:spPr>
          <a:xfrm>
            <a:off x="179512" y="303758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hlinkClick r:id="rId2" action="ppaction://hlinksldjump"/>
          </p:cNvPr>
          <p:cNvSpPr txBox="1"/>
          <p:nvPr/>
        </p:nvSpPr>
        <p:spPr>
          <a:xfrm>
            <a:off x="827584" y="48351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Distant Galaxy" panose="00000400000000000000" pitchFamily="2" charset="0"/>
              </a:rPr>
              <a:t>a Neptunusz</a:t>
            </a:r>
          </a:p>
        </p:txBody>
      </p:sp>
      <p:sp>
        <p:nvSpPr>
          <p:cNvPr id="33" name="Szövegdoboz 32">
            <a:hlinkClick r:id="rId2" action="ppaction://hlinksldjump"/>
          </p:cNvPr>
          <p:cNvSpPr txBox="1"/>
          <p:nvPr/>
        </p:nvSpPr>
        <p:spPr>
          <a:xfrm>
            <a:off x="323528" y="1059582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Kir</a:t>
            </a:r>
            <a:r>
              <a:rPr lang="hu-HU" sz="2000" b="1" dirty="0">
                <a:solidFill>
                  <a:schemeClr val="bg1"/>
                </a:solidFill>
                <a:latin typeface="Distant Galaxy" panose="00000400000000000000" pitchFamily="2" charset="0"/>
              </a:rPr>
              <a:t>ő</a:t>
            </a:r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l kapta a nevét?</a:t>
            </a:r>
          </a:p>
        </p:txBody>
      </p:sp>
      <p:sp>
        <p:nvSpPr>
          <p:cNvPr id="35" name="Lekerekített téglalap 34">
            <a:hlinkClick r:id="rId4" action="ppaction://hlinksldjump"/>
          </p:cNvPr>
          <p:cNvSpPr/>
          <p:nvPr/>
        </p:nvSpPr>
        <p:spPr>
          <a:xfrm>
            <a:off x="-108520" y="-39349"/>
            <a:ext cx="576064" cy="432048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ym typeface="Wingdings" panose="05000000000000000000" pitchFamily="2" charset="2"/>
              </a:rPr>
              <a:t> </a:t>
            </a:r>
            <a:endParaRPr lang="hu-HU" b="1" dirty="0"/>
          </a:p>
        </p:txBody>
      </p:sp>
      <p:sp>
        <p:nvSpPr>
          <p:cNvPr id="50" name="Lekerekített téglalap 49"/>
          <p:cNvSpPr/>
          <p:nvPr/>
        </p:nvSpPr>
        <p:spPr>
          <a:xfrm>
            <a:off x="539552" y="413776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(c) hegyek Istene</a:t>
            </a:r>
          </a:p>
        </p:txBody>
      </p:sp>
      <p:sp>
        <p:nvSpPr>
          <p:cNvPr id="51" name="Lekerekített téglalap 50"/>
          <p:cNvSpPr/>
          <p:nvPr/>
        </p:nvSpPr>
        <p:spPr>
          <a:xfrm>
            <a:off x="520887" y="3076698"/>
            <a:ext cx="3672408" cy="450214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(a) tenger Istene</a:t>
            </a:r>
          </a:p>
        </p:txBody>
      </p:sp>
      <p:sp>
        <p:nvSpPr>
          <p:cNvPr id="52" name="Lekerekített téglalap 51"/>
          <p:cNvSpPr/>
          <p:nvPr/>
        </p:nvSpPr>
        <p:spPr>
          <a:xfrm>
            <a:off x="530434" y="359770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(b) a vulkánok Istene</a:t>
            </a:r>
          </a:p>
        </p:txBody>
      </p:sp>
      <p:sp>
        <p:nvSpPr>
          <p:cNvPr id="9" name="Téglalap 8">
            <a:hlinkClick r:id="rId5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Lekerekített téglalap 29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4" name="Téglalap 33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32" name="Csoportba foglalás 31"/>
          <p:cNvGrpSpPr>
            <a:grpSpLocks noChangeAspect="1"/>
          </p:cNvGrpSpPr>
          <p:nvPr/>
        </p:nvGrpSpPr>
        <p:grpSpPr>
          <a:xfrm>
            <a:off x="4787455" y="627974"/>
            <a:ext cx="4008903" cy="3960000"/>
            <a:chOff x="1237328" y="2366614"/>
            <a:chExt cx="765336" cy="756000"/>
          </a:xfrm>
        </p:grpSpPr>
        <p:sp>
          <p:nvSpPr>
            <p:cNvPr id="36" name="Ellipszis 35">
              <a:hlinkClick r:id="rId2" action="ppaction://hlinksldjump"/>
            </p:cNvPr>
            <p:cNvSpPr>
              <a:spLocks noChangeAspect="1"/>
            </p:cNvSpPr>
            <p:nvPr/>
          </p:nvSpPr>
          <p:spPr>
            <a:xfrm>
              <a:off x="1246664" y="2366614"/>
              <a:ext cx="756000" cy="756000"/>
            </a:xfrm>
            <a:prstGeom prst="ellipse">
              <a:avLst/>
            </a:prstGeom>
            <a:solidFill>
              <a:srgbClr val="0000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7" name="Ellipszis 36">
              <a:hlinkClick r:id="rId2" action="ppaction://hlinksldjump"/>
            </p:cNvPr>
            <p:cNvSpPr/>
            <p:nvPr/>
          </p:nvSpPr>
          <p:spPr>
            <a:xfrm rot="911983">
              <a:off x="1279134" y="2695713"/>
              <a:ext cx="239037" cy="84703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8" name="Ellipszis 37">
              <a:hlinkClick r:id="rId2" action="ppaction://hlinksldjump"/>
            </p:cNvPr>
            <p:cNvSpPr/>
            <p:nvPr/>
          </p:nvSpPr>
          <p:spPr>
            <a:xfrm rot="911983">
              <a:off x="1370903" y="2797401"/>
              <a:ext cx="144569" cy="21600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9" name="Ellipszis 38">
              <a:hlinkClick r:id="rId2" action="ppaction://hlinksldjump"/>
            </p:cNvPr>
            <p:cNvSpPr/>
            <p:nvPr/>
          </p:nvSpPr>
          <p:spPr>
            <a:xfrm rot="911983">
              <a:off x="1456443" y="2693391"/>
              <a:ext cx="144569" cy="18000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0" name="Ellipszis 39">
              <a:hlinkClick r:id="rId2" action="ppaction://hlinksldjump"/>
            </p:cNvPr>
            <p:cNvSpPr/>
            <p:nvPr/>
          </p:nvSpPr>
          <p:spPr>
            <a:xfrm rot="911983">
              <a:off x="1688899" y="2846008"/>
              <a:ext cx="144569" cy="18000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1" name="Ellipszis 40">
              <a:hlinkClick r:id="rId2" action="ppaction://hlinksldjump"/>
            </p:cNvPr>
            <p:cNvSpPr/>
            <p:nvPr/>
          </p:nvSpPr>
          <p:spPr>
            <a:xfrm rot="911983">
              <a:off x="1842795" y="2832400"/>
              <a:ext cx="144569" cy="18000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2" name="Téglalap 5">
              <a:hlinkClick r:id="rId2" action="ppaction://hlinksldjump"/>
            </p:cNvPr>
            <p:cNvSpPr/>
            <p:nvPr/>
          </p:nvSpPr>
          <p:spPr>
            <a:xfrm rot="829091">
              <a:off x="1373344" y="2436760"/>
              <a:ext cx="623920" cy="104443"/>
            </a:xfrm>
            <a:custGeom>
              <a:avLst/>
              <a:gdLst>
                <a:gd name="connsiteX0" fmla="*/ 0 w 464517"/>
                <a:gd name="connsiteY0" fmla="*/ 0 h 111612"/>
                <a:gd name="connsiteX1" fmla="*/ 464517 w 464517"/>
                <a:gd name="connsiteY1" fmla="*/ 0 h 111612"/>
                <a:gd name="connsiteX2" fmla="*/ 464517 w 464517"/>
                <a:gd name="connsiteY2" fmla="*/ 111612 h 111612"/>
                <a:gd name="connsiteX3" fmla="*/ 0 w 464517"/>
                <a:gd name="connsiteY3" fmla="*/ 111612 h 111612"/>
                <a:gd name="connsiteX4" fmla="*/ 0 w 464517"/>
                <a:gd name="connsiteY4" fmla="*/ 0 h 111612"/>
                <a:gd name="connsiteX0" fmla="*/ 21342 w 464517"/>
                <a:gd name="connsiteY0" fmla="*/ 7013 h 111612"/>
                <a:gd name="connsiteX1" fmla="*/ 464517 w 464517"/>
                <a:gd name="connsiteY1" fmla="*/ 0 h 111612"/>
                <a:gd name="connsiteX2" fmla="*/ 464517 w 464517"/>
                <a:gd name="connsiteY2" fmla="*/ 111612 h 111612"/>
                <a:gd name="connsiteX3" fmla="*/ 0 w 464517"/>
                <a:gd name="connsiteY3" fmla="*/ 111612 h 111612"/>
                <a:gd name="connsiteX4" fmla="*/ 21342 w 464517"/>
                <a:gd name="connsiteY4" fmla="*/ 7013 h 111612"/>
                <a:gd name="connsiteX0" fmla="*/ 21342 w 553487"/>
                <a:gd name="connsiteY0" fmla="*/ 7013 h 111612"/>
                <a:gd name="connsiteX1" fmla="*/ 464517 w 553487"/>
                <a:gd name="connsiteY1" fmla="*/ 0 h 111612"/>
                <a:gd name="connsiteX2" fmla="*/ 553487 w 553487"/>
                <a:gd name="connsiteY2" fmla="*/ 104443 h 111612"/>
                <a:gd name="connsiteX3" fmla="*/ 0 w 553487"/>
                <a:gd name="connsiteY3" fmla="*/ 111612 h 111612"/>
                <a:gd name="connsiteX4" fmla="*/ 21342 w 553487"/>
                <a:gd name="connsiteY4" fmla="*/ 7013 h 111612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920" h="104443">
                  <a:moveTo>
                    <a:pt x="91775" y="7013"/>
                  </a:moveTo>
                  <a:lnTo>
                    <a:pt x="534950" y="0"/>
                  </a:lnTo>
                  <a:cubicBezTo>
                    <a:pt x="588262" y="41257"/>
                    <a:pt x="600062" y="63298"/>
                    <a:pt x="623920" y="104443"/>
                  </a:cubicBezTo>
                  <a:lnTo>
                    <a:pt x="0" y="104413"/>
                  </a:lnTo>
                  <a:cubicBezTo>
                    <a:pt x="33017" y="41924"/>
                    <a:pt x="61183" y="39480"/>
                    <a:pt x="91775" y="7013"/>
                  </a:cubicBez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43" name="Téglalap 5">
              <a:hlinkClick r:id="rId2" action="ppaction://hlinksldjump"/>
            </p:cNvPr>
            <p:cNvSpPr/>
            <p:nvPr/>
          </p:nvSpPr>
          <p:spPr>
            <a:xfrm rot="11829684">
              <a:off x="1237328" y="2931732"/>
              <a:ext cx="623920" cy="104443"/>
            </a:xfrm>
            <a:custGeom>
              <a:avLst/>
              <a:gdLst>
                <a:gd name="connsiteX0" fmla="*/ 0 w 464517"/>
                <a:gd name="connsiteY0" fmla="*/ 0 h 111612"/>
                <a:gd name="connsiteX1" fmla="*/ 464517 w 464517"/>
                <a:gd name="connsiteY1" fmla="*/ 0 h 111612"/>
                <a:gd name="connsiteX2" fmla="*/ 464517 w 464517"/>
                <a:gd name="connsiteY2" fmla="*/ 111612 h 111612"/>
                <a:gd name="connsiteX3" fmla="*/ 0 w 464517"/>
                <a:gd name="connsiteY3" fmla="*/ 111612 h 111612"/>
                <a:gd name="connsiteX4" fmla="*/ 0 w 464517"/>
                <a:gd name="connsiteY4" fmla="*/ 0 h 111612"/>
                <a:gd name="connsiteX0" fmla="*/ 21342 w 464517"/>
                <a:gd name="connsiteY0" fmla="*/ 7013 h 111612"/>
                <a:gd name="connsiteX1" fmla="*/ 464517 w 464517"/>
                <a:gd name="connsiteY1" fmla="*/ 0 h 111612"/>
                <a:gd name="connsiteX2" fmla="*/ 464517 w 464517"/>
                <a:gd name="connsiteY2" fmla="*/ 111612 h 111612"/>
                <a:gd name="connsiteX3" fmla="*/ 0 w 464517"/>
                <a:gd name="connsiteY3" fmla="*/ 111612 h 111612"/>
                <a:gd name="connsiteX4" fmla="*/ 21342 w 464517"/>
                <a:gd name="connsiteY4" fmla="*/ 7013 h 111612"/>
                <a:gd name="connsiteX0" fmla="*/ 21342 w 553487"/>
                <a:gd name="connsiteY0" fmla="*/ 7013 h 111612"/>
                <a:gd name="connsiteX1" fmla="*/ 464517 w 553487"/>
                <a:gd name="connsiteY1" fmla="*/ 0 h 111612"/>
                <a:gd name="connsiteX2" fmla="*/ 553487 w 553487"/>
                <a:gd name="connsiteY2" fmla="*/ 104443 h 111612"/>
                <a:gd name="connsiteX3" fmla="*/ 0 w 553487"/>
                <a:gd name="connsiteY3" fmla="*/ 111612 h 111612"/>
                <a:gd name="connsiteX4" fmla="*/ 21342 w 553487"/>
                <a:gd name="connsiteY4" fmla="*/ 7013 h 111612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920" h="104443">
                  <a:moveTo>
                    <a:pt x="91775" y="7013"/>
                  </a:moveTo>
                  <a:lnTo>
                    <a:pt x="534950" y="0"/>
                  </a:lnTo>
                  <a:cubicBezTo>
                    <a:pt x="588262" y="41257"/>
                    <a:pt x="600062" y="63298"/>
                    <a:pt x="623920" y="104443"/>
                  </a:cubicBezTo>
                  <a:lnTo>
                    <a:pt x="0" y="104413"/>
                  </a:lnTo>
                  <a:cubicBezTo>
                    <a:pt x="33017" y="41924"/>
                    <a:pt x="61183" y="39480"/>
                    <a:pt x="91775" y="7013"/>
                  </a:cubicBez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dirty="0"/>
            </a:p>
          </p:txBody>
        </p:sp>
      </p:grpSp>
      <p:grpSp>
        <p:nvGrpSpPr>
          <p:cNvPr id="44" name="Csoportba foglalás 43"/>
          <p:cNvGrpSpPr/>
          <p:nvPr/>
        </p:nvGrpSpPr>
        <p:grpSpPr>
          <a:xfrm>
            <a:off x="8712000" y="-39586"/>
            <a:ext cx="576064" cy="434430"/>
            <a:chOff x="8712000" y="-39586"/>
            <a:chExt cx="576064" cy="434430"/>
          </a:xfrm>
        </p:grpSpPr>
        <p:sp>
          <p:nvSpPr>
            <p:cNvPr id="45" name="Lekerekített téglalap 44"/>
            <p:cNvSpPr/>
            <p:nvPr/>
          </p:nvSpPr>
          <p:spPr>
            <a:xfrm>
              <a:off x="8712000" y="-39586"/>
              <a:ext cx="576064" cy="432048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b="1" dirty="0">
                  <a:sym typeface="Wingdings" panose="05000000000000000000" pitchFamily="2" charset="2"/>
                </a:rPr>
                <a:t>&lt;&gt;</a:t>
              </a:r>
              <a:endParaRPr lang="hu-HU" b="1" dirty="0"/>
            </a:p>
          </p:txBody>
        </p:sp>
        <p:sp>
          <p:nvSpPr>
            <p:cNvPr id="46" name="Lekerekített téglalap 7">
              <a:hlinkClick r:id="rId6" action="ppaction://hlinksldjump"/>
            </p:cNvPr>
            <p:cNvSpPr/>
            <p:nvPr/>
          </p:nvSpPr>
          <p:spPr>
            <a:xfrm>
              <a:off x="8712000" y="-36967"/>
              <a:ext cx="225011" cy="429430"/>
            </a:xfrm>
            <a:custGeom>
              <a:avLst/>
              <a:gdLst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73889 w 210425"/>
                <a:gd name="connsiteY2" fmla="*/ 0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92939 w 210425"/>
                <a:gd name="connsiteY2" fmla="*/ 2381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2398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2398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41460 w 210425"/>
                <a:gd name="connsiteY6" fmla="*/ 422286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425" h="429430">
                  <a:moveTo>
                    <a:pt x="0" y="34779"/>
                  </a:moveTo>
                  <a:cubicBezTo>
                    <a:pt x="26194" y="13190"/>
                    <a:pt x="22407" y="23812"/>
                    <a:pt x="39233" y="2381"/>
                  </a:cubicBezTo>
                  <a:lnTo>
                    <a:pt x="192939" y="0"/>
                  </a:lnTo>
                  <a:cubicBezTo>
                    <a:pt x="212147" y="0"/>
                    <a:pt x="208668" y="13190"/>
                    <a:pt x="208668" y="32398"/>
                  </a:cubicBezTo>
                  <a:lnTo>
                    <a:pt x="208668" y="394651"/>
                  </a:lnTo>
                  <a:cubicBezTo>
                    <a:pt x="208668" y="413859"/>
                    <a:pt x="216909" y="429430"/>
                    <a:pt x="197701" y="429430"/>
                  </a:cubicBezTo>
                  <a:lnTo>
                    <a:pt x="41460" y="422286"/>
                  </a:lnTo>
                  <a:cubicBezTo>
                    <a:pt x="24633" y="405617"/>
                    <a:pt x="35719" y="411477"/>
                    <a:pt x="0" y="385126"/>
                  </a:cubicBezTo>
                  <a:lnTo>
                    <a:pt x="0" y="3477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7" name="Lekerekített téglalap 41">
              <a:hlinkClick r:id="rId7" action="ppaction://hlinksldjump"/>
            </p:cNvPr>
            <p:cNvSpPr/>
            <p:nvPr/>
          </p:nvSpPr>
          <p:spPr>
            <a:xfrm>
              <a:off x="8932249" y="-39348"/>
              <a:ext cx="256516" cy="434192"/>
            </a:xfrm>
            <a:custGeom>
              <a:avLst/>
              <a:gdLst>
                <a:gd name="connsiteX0" fmla="*/ 0 w 252236"/>
                <a:gd name="connsiteY0" fmla="*/ 42040 h 431811"/>
                <a:gd name="connsiteX1" fmla="*/ 42040 w 252236"/>
                <a:gd name="connsiteY1" fmla="*/ 0 h 431811"/>
                <a:gd name="connsiteX2" fmla="*/ 210196 w 252236"/>
                <a:gd name="connsiteY2" fmla="*/ 0 h 431811"/>
                <a:gd name="connsiteX3" fmla="*/ 252236 w 252236"/>
                <a:gd name="connsiteY3" fmla="*/ 42040 h 431811"/>
                <a:gd name="connsiteX4" fmla="*/ 252236 w 252236"/>
                <a:gd name="connsiteY4" fmla="*/ 389771 h 431811"/>
                <a:gd name="connsiteX5" fmla="*/ 210196 w 252236"/>
                <a:gd name="connsiteY5" fmla="*/ 431811 h 431811"/>
                <a:gd name="connsiteX6" fmla="*/ 42040 w 252236"/>
                <a:gd name="connsiteY6" fmla="*/ 431811 h 431811"/>
                <a:gd name="connsiteX7" fmla="*/ 0 w 252236"/>
                <a:gd name="connsiteY7" fmla="*/ 389771 h 431811"/>
                <a:gd name="connsiteX8" fmla="*/ 0 w 252236"/>
                <a:gd name="connsiteY8" fmla="*/ 42040 h 431811"/>
                <a:gd name="connsiteX0" fmla="*/ 0 w 258172"/>
                <a:gd name="connsiteY0" fmla="*/ 42040 h 434192"/>
                <a:gd name="connsiteX1" fmla="*/ 42040 w 258172"/>
                <a:gd name="connsiteY1" fmla="*/ 0 h 434192"/>
                <a:gd name="connsiteX2" fmla="*/ 210196 w 258172"/>
                <a:gd name="connsiteY2" fmla="*/ 0 h 434192"/>
                <a:gd name="connsiteX3" fmla="*/ 252236 w 258172"/>
                <a:gd name="connsiteY3" fmla="*/ 42040 h 434192"/>
                <a:gd name="connsiteX4" fmla="*/ 252236 w 258172"/>
                <a:gd name="connsiteY4" fmla="*/ 389771 h 434192"/>
                <a:gd name="connsiteX5" fmla="*/ 245914 w 258172"/>
                <a:gd name="connsiteY5" fmla="*/ 434192 h 434192"/>
                <a:gd name="connsiteX6" fmla="*/ 42040 w 258172"/>
                <a:gd name="connsiteY6" fmla="*/ 431811 h 434192"/>
                <a:gd name="connsiteX7" fmla="*/ 0 w 258172"/>
                <a:gd name="connsiteY7" fmla="*/ 389771 h 434192"/>
                <a:gd name="connsiteX8" fmla="*/ 0 w 258172"/>
                <a:gd name="connsiteY8" fmla="*/ 42040 h 434192"/>
                <a:gd name="connsiteX0" fmla="*/ 0 w 253347"/>
                <a:gd name="connsiteY0" fmla="*/ 42040 h 434192"/>
                <a:gd name="connsiteX1" fmla="*/ 42040 w 253347"/>
                <a:gd name="connsiteY1" fmla="*/ 0 h 434192"/>
                <a:gd name="connsiteX2" fmla="*/ 210196 w 253347"/>
                <a:gd name="connsiteY2" fmla="*/ 0 h 434192"/>
                <a:gd name="connsiteX3" fmla="*/ 252236 w 253347"/>
                <a:gd name="connsiteY3" fmla="*/ 42040 h 434192"/>
                <a:gd name="connsiteX4" fmla="*/ 252236 w 253347"/>
                <a:gd name="connsiteY4" fmla="*/ 389771 h 434192"/>
                <a:gd name="connsiteX5" fmla="*/ 236389 w 253347"/>
                <a:gd name="connsiteY5" fmla="*/ 434192 h 434192"/>
                <a:gd name="connsiteX6" fmla="*/ 42040 w 253347"/>
                <a:gd name="connsiteY6" fmla="*/ 431811 h 434192"/>
                <a:gd name="connsiteX7" fmla="*/ 0 w 253347"/>
                <a:gd name="connsiteY7" fmla="*/ 389771 h 434192"/>
                <a:gd name="connsiteX8" fmla="*/ 0 w 253347"/>
                <a:gd name="connsiteY8" fmla="*/ 42040 h 434192"/>
                <a:gd name="connsiteX0" fmla="*/ 3169 w 256516"/>
                <a:gd name="connsiteY0" fmla="*/ 42040 h 434192"/>
                <a:gd name="connsiteX1" fmla="*/ 45209 w 256516"/>
                <a:gd name="connsiteY1" fmla="*/ 0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  <a:gd name="connsiteX0" fmla="*/ 3169 w 256516"/>
                <a:gd name="connsiteY0" fmla="*/ 42040 h 434192"/>
                <a:gd name="connsiteX1" fmla="*/ 14252 w 256516"/>
                <a:gd name="connsiteY1" fmla="*/ 4762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16" h="434192">
                  <a:moveTo>
                    <a:pt x="3169" y="42040"/>
                  </a:moveTo>
                  <a:cubicBezTo>
                    <a:pt x="3169" y="18822"/>
                    <a:pt x="-8966" y="4762"/>
                    <a:pt x="14252" y="4762"/>
                  </a:cubicBezTo>
                  <a:lnTo>
                    <a:pt x="213365" y="0"/>
                  </a:lnTo>
                  <a:cubicBezTo>
                    <a:pt x="236583" y="0"/>
                    <a:pt x="255405" y="18822"/>
                    <a:pt x="255405" y="42040"/>
                  </a:cubicBezTo>
                  <a:lnTo>
                    <a:pt x="255405" y="389771"/>
                  </a:lnTo>
                  <a:cubicBezTo>
                    <a:pt x="255405" y="412989"/>
                    <a:pt x="262776" y="434192"/>
                    <a:pt x="239558" y="434192"/>
                  </a:cubicBezTo>
                  <a:lnTo>
                    <a:pt x="14253" y="434192"/>
                  </a:lnTo>
                  <a:cubicBezTo>
                    <a:pt x="-8965" y="434192"/>
                    <a:pt x="3169" y="412989"/>
                    <a:pt x="3169" y="389771"/>
                  </a:cubicBezTo>
                  <a:lnTo>
                    <a:pt x="3169" y="420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205628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hlinkClick r:id="rId2" action="ppaction://hlinksldjump"/>
          </p:cNvPr>
          <p:cNvSpPr/>
          <p:nvPr/>
        </p:nvSpPr>
        <p:spPr>
          <a:xfrm>
            <a:off x="-16934" y="-9525"/>
            <a:ext cx="9180512" cy="5164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hlinkClick r:id="rId2" action="ppaction://hlinksldjump"/>
          </p:cNvPr>
          <p:cNvSpPr/>
          <p:nvPr/>
        </p:nvSpPr>
        <p:spPr>
          <a:xfrm>
            <a:off x="4139952" y="401191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Ellipszis 19">
            <a:hlinkClick r:id="rId2" action="ppaction://hlinksldjump"/>
          </p:cNvPr>
          <p:cNvSpPr/>
          <p:nvPr/>
        </p:nvSpPr>
        <p:spPr>
          <a:xfrm>
            <a:off x="3131840" y="77155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>
            <a:hlinkClick r:id="rId2" action="ppaction://hlinksldjump"/>
          </p:cNvPr>
          <p:cNvSpPr/>
          <p:nvPr/>
        </p:nvSpPr>
        <p:spPr>
          <a:xfrm>
            <a:off x="1259632" y="264375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2" name="Ellipszis 21">
            <a:hlinkClick r:id="rId2" action="ppaction://hlinksldjump"/>
          </p:cNvPr>
          <p:cNvSpPr/>
          <p:nvPr/>
        </p:nvSpPr>
        <p:spPr>
          <a:xfrm>
            <a:off x="4860032" y="177966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3" name="Ellipszis 22">
            <a:hlinkClick r:id="rId2" action="ppaction://hlinksldjump"/>
          </p:cNvPr>
          <p:cNvSpPr/>
          <p:nvPr/>
        </p:nvSpPr>
        <p:spPr>
          <a:xfrm>
            <a:off x="8388424" y="451596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4" name="Ellipszis 23">
            <a:hlinkClick r:id="rId2" action="ppaction://hlinksldjump"/>
          </p:cNvPr>
          <p:cNvSpPr/>
          <p:nvPr/>
        </p:nvSpPr>
        <p:spPr>
          <a:xfrm>
            <a:off x="6516216" y="285978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Ellipszis 24">
            <a:hlinkClick r:id="rId2" action="ppaction://hlinksldjump"/>
          </p:cNvPr>
          <p:cNvSpPr/>
          <p:nvPr/>
        </p:nvSpPr>
        <p:spPr>
          <a:xfrm>
            <a:off x="1619672" y="415592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Ellipszis 25">
            <a:hlinkClick r:id="rId2" action="ppaction://hlinksldjump"/>
          </p:cNvPr>
          <p:cNvSpPr/>
          <p:nvPr/>
        </p:nvSpPr>
        <p:spPr>
          <a:xfrm>
            <a:off x="539552" y="69954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7" name="Ellipszis 26">
            <a:hlinkClick r:id="rId2" action="ppaction://hlinksldjump"/>
          </p:cNvPr>
          <p:cNvSpPr/>
          <p:nvPr/>
        </p:nvSpPr>
        <p:spPr>
          <a:xfrm>
            <a:off x="8388424" y="185167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8" name="Ellipszis 27">
            <a:hlinkClick r:id="rId2" action="ppaction://hlinksldjump"/>
          </p:cNvPr>
          <p:cNvSpPr/>
          <p:nvPr/>
        </p:nvSpPr>
        <p:spPr>
          <a:xfrm>
            <a:off x="6948264" y="987574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Lekerekített téglalap 29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Lekerekített téglalap 30">
            <a:hlinkClick r:id="rId2" action="ppaction://hlinksldjump"/>
          </p:cNvPr>
          <p:cNvSpPr/>
          <p:nvPr/>
        </p:nvSpPr>
        <p:spPr>
          <a:xfrm>
            <a:off x="179512" y="303758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hlinkClick r:id="rId2" action="ppaction://hlinksldjump"/>
          </p:cNvPr>
          <p:cNvSpPr txBox="1"/>
          <p:nvPr/>
        </p:nvSpPr>
        <p:spPr>
          <a:xfrm>
            <a:off x="827584" y="48351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Distant Galaxy" panose="00000400000000000000" pitchFamily="2" charset="0"/>
              </a:rPr>
              <a:t>a Nap</a:t>
            </a:r>
          </a:p>
        </p:txBody>
      </p:sp>
      <p:sp>
        <p:nvSpPr>
          <p:cNvPr id="33" name="Szövegdoboz 32">
            <a:hlinkClick r:id="rId2" action="ppaction://hlinksldjump"/>
          </p:cNvPr>
          <p:cNvSpPr txBox="1"/>
          <p:nvPr/>
        </p:nvSpPr>
        <p:spPr>
          <a:xfrm>
            <a:off x="323528" y="1059582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Melyik 2 elemb</a:t>
            </a:r>
            <a:r>
              <a:rPr lang="da-DK" sz="2000" b="1" dirty="0">
                <a:solidFill>
                  <a:schemeClr val="bg1"/>
                </a:solidFill>
                <a:latin typeface="Distant Galaxy" panose="00000400000000000000" pitchFamily="2" charset="0"/>
              </a:rPr>
              <a:t>ő</a:t>
            </a:r>
            <a:r>
              <a:rPr lang="da-DK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l találunk legtöbbet a Napban?</a:t>
            </a:r>
            <a:endParaRPr lang="hu-HU" sz="2000" dirty="0">
              <a:solidFill>
                <a:schemeClr val="bg1"/>
              </a:solidFill>
              <a:latin typeface="Distant Galaxy" panose="00000400000000000000" pitchFamily="2" charset="0"/>
            </a:endParaRPr>
          </a:p>
        </p:txBody>
      </p:sp>
      <p:sp>
        <p:nvSpPr>
          <p:cNvPr id="35" name="Lekerekített téglalap 34">
            <a:hlinkClick r:id="rId3" action="ppaction://hlinksldjump"/>
          </p:cNvPr>
          <p:cNvSpPr/>
          <p:nvPr/>
        </p:nvSpPr>
        <p:spPr>
          <a:xfrm>
            <a:off x="-108520" y="-39349"/>
            <a:ext cx="576064" cy="432048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ym typeface="Wingdings" panose="05000000000000000000" pitchFamily="2" charset="2"/>
              </a:rPr>
              <a:t> </a:t>
            </a:r>
            <a:endParaRPr lang="hu-HU" b="1" dirty="0"/>
          </a:p>
        </p:txBody>
      </p:sp>
      <p:grpSp>
        <p:nvGrpSpPr>
          <p:cNvPr id="44" name="Csoportba foglalás 43"/>
          <p:cNvGrpSpPr>
            <a:grpSpLocks noChangeAspect="1"/>
          </p:cNvGrpSpPr>
          <p:nvPr/>
        </p:nvGrpSpPr>
        <p:grpSpPr>
          <a:xfrm>
            <a:off x="4824008" y="591970"/>
            <a:ext cx="3960000" cy="3960000"/>
            <a:chOff x="-2484784" y="1311910"/>
            <a:chExt cx="2700000" cy="2700000"/>
          </a:xfrm>
        </p:grpSpPr>
        <p:sp>
          <p:nvSpPr>
            <p:cNvPr id="45" name="Ellipszis 44">
              <a:hlinkClick r:id="rId2" action="ppaction://hlinksldjump"/>
            </p:cNvPr>
            <p:cNvSpPr>
              <a:spLocks noChangeAspect="1"/>
            </p:cNvSpPr>
            <p:nvPr/>
          </p:nvSpPr>
          <p:spPr>
            <a:xfrm>
              <a:off x="-2484784" y="1311910"/>
              <a:ext cx="2700000" cy="2700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D72D"/>
              </a:solidFill>
            </a:ln>
            <a:effectLst>
              <a:glow rad="101600">
                <a:srgbClr val="FFC00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6" name="Ellipszis 45">
              <a:hlinkClick r:id="rId2" action="ppaction://hlinksldjump"/>
            </p:cNvPr>
            <p:cNvSpPr/>
            <p:nvPr/>
          </p:nvSpPr>
          <p:spPr>
            <a:xfrm>
              <a:off x="-829506" y="3020619"/>
              <a:ext cx="432048" cy="395199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47" name="Ellipszis 46">
              <a:hlinkClick r:id="rId2" action="ppaction://hlinksldjump"/>
            </p:cNvPr>
            <p:cNvSpPr/>
            <p:nvPr/>
          </p:nvSpPr>
          <p:spPr>
            <a:xfrm>
              <a:off x="-1476672" y="3006043"/>
              <a:ext cx="432048" cy="395199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48" name="Ellipszis 47">
              <a:hlinkClick r:id="rId2" action="ppaction://hlinksldjump"/>
            </p:cNvPr>
            <p:cNvSpPr/>
            <p:nvPr/>
          </p:nvSpPr>
          <p:spPr>
            <a:xfrm>
              <a:off x="-454022" y="2202627"/>
              <a:ext cx="113128" cy="136659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49" name="Ellipszis 48">
              <a:hlinkClick r:id="rId2" action="ppaction://hlinksldjump"/>
            </p:cNvPr>
            <p:cNvSpPr/>
            <p:nvPr/>
          </p:nvSpPr>
          <p:spPr>
            <a:xfrm>
              <a:off x="-1836712" y="2339286"/>
              <a:ext cx="216024" cy="102885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dirty="0"/>
            </a:p>
          </p:txBody>
        </p:sp>
      </p:grpSp>
      <p:sp>
        <p:nvSpPr>
          <p:cNvPr id="50" name="Lekerekített téglalap 49"/>
          <p:cNvSpPr/>
          <p:nvPr/>
        </p:nvSpPr>
        <p:spPr>
          <a:xfrm>
            <a:off x="539552" y="413776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(C) nitrogén és szén</a:t>
            </a:r>
          </a:p>
        </p:txBody>
      </p:sp>
      <p:sp>
        <p:nvSpPr>
          <p:cNvPr id="51" name="Lekerekített téglalap 50"/>
          <p:cNvSpPr/>
          <p:nvPr/>
        </p:nvSpPr>
        <p:spPr>
          <a:xfrm>
            <a:off x="520887" y="3076698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(a) hidrogén és hélium</a:t>
            </a:r>
          </a:p>
        </p:txBody>
      </p:sp>
      <p:sp>
        <p:nvSpPr>
          <p:cNvPr id="52" name="Lekerekített téglalap 51"/>
          <p:cNvSpPr/>
          <p:nvPr/>
        </p:nvSpPr>
        <p:spPr>
          <a:xfrm>
            <a:off x="530434" y="359770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(B) hidrogén és nitrogén</a:t>
            </a:r>
          </a:p>
        </p:txBody>
      </p:sp>
      <p:sp>
        <p:nvSpPr>
          <p:cNvPr id="53" name="Lekerekített téglalap 52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 4">
            <a:hlinkClick r:id="rId2" action="ppaction://hlinksldjump"/>
          </p:cNvPr>
          <p:cNvSpPr/>
          <p:nvPr/>
        </p:nvSpPr>
        <p:spPr>
          <a:xfrm>
            <a:off x="5436096" y="663978"/>
            <a:ext cx="2736304" cy="3923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hlinkClick r:id="rId2" action="ppaction://hlinksldjump"/>
          </p:cNvPr>
          <p:cNvSpPr txBox="1"/>
          <p:nvPr/>
        </p:nvSpPr>
        <p:spPr>
          <a:xfrm>
            <a:off x="5651594" y="2033885"/>
            <a:ext cx="23053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latin typeface="Brush Script MT" panose="03060802040406070304" pitchFamily="66" charset="0"/>
              </a:rPr>
              <a:t>A lapra írd a megfejtést.</a:t>
            </a:r>
          </a:p>
        </p:txBody>
      </p:sp>
      <p:grpSp>
        <p:nvGrpSpPr>
          <p:cNvPr id="54" name="Csoportba foglalás 53"/>
          <p:cNvGrpSpPr/>
          <p:nvPr/>
        </p:nvGrpSpPr>
        <p:grpSpPr>
          <a:xfrm>
            <a:off x="7543676" y="760566"/>
            <a:ext cx="1009341" cy="1043051"/>
            <a:chOff x="9321195" y="-39572"/>
            <a:chExt cx="610286" cy="605406"/>
          </a:xfrm>
        </p:grpSpPr>
        <p:grpSp>
          <p:nvGrpSpPr>
            <p:cNvPr id="55" name="Csoportba foglalás 54"/>
            <p:cNvGrpSpPr/>
            <p:nvPr/>
          </p:nvGrpSpPr>
          <p:grpSpPr>
            <a:xfrm>
              <a:off x="9321195" y="185756"/>
              <a:ext cx="610286" cy="380078"/>
              <a:chOff x="9321195" y="185756"/>
              <a:chExt cx="610286" cy="380078"/>
            </a:xfrm>
          </p:grpSpPr>
          <p:sp>
            <p:nvSpPr>
              <p:cNvPr id="57" name="Téglalap 56">
                <a:hlinkClick r:id="rId2" action="ppaction://hlinksldjump"/>
              </p:cNvPr>
              <p:cNvSpPr/>
              <p:nvPr/>
            </p:nvSpPr>
            <p:spPr>
              <a:xfrm rot="18900000">
                <a:off x="9355417" y="185756"/>
                <a:ext cx="576064" cy="12231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  <p:sp>
            <p:nvSpPr>
              <p:cNvPr id="58" name="Háromszög 57">
                <a:hlinkClick r:id="rId2" action="ppaction://hlinksldjump"/>
              </p:cNvPr>
              <p:cNvSpPr/>
              <p:nvPr/>
            </p:nvSpPr>
            <p:spPr>
              <a:xfrm rot="13500000">
                <a:off x="9324527" y="418486"/>
                <a:ext cx="144016" cy="15068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  <p:sp>
            <p:nvSpPr>
              <p:cNvPr id="59" name="Ellipszis 58">
                <a:hlinkClick r:id="rId2" action="ppaction://hlinksldjump"/>
              </p:cNvPr>
              <p:cNvSpPr/>
              <p:nvPr/>
            </p:nvSpPr>
            <p:spPr>
              <a:xfrm flipH="1" flipV="1">
                <a:off x="9325631" y="52345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</p:grpSp>
        <p:sp>
          <p:nvSpPr>
            <p:cNvPr id="56" name="Téglalap 55">
              <a:hlinkClick r:id="rId2" action="ppaction://hlinksldjump"/>
            </p:cNvPr>
            <p:cNvSpPr/>
            <p:nvPr/>
          </p:nvSpPr>
          <p:spPr>
            <a:xfrm rot="18900000">
              <a:off x="9817362" y="-39572"/>
              <a:ext cx="72008" cy="144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u-HU" dirty="0"/>
            </a:p>
          </p:txBody>
        </p:sp>
      </p:grpSp>
      <p:sp>
        <p:nvSpPr>
          <p:cNvPr id="9" name="Téglalap 8">
            <a:hlinkClick r:id="rId2" action="ppaction://hlinksldjump"/>
          </p:cNvPr>
          <p:cNvSpPr/>
          <p:nvPr/>
        </p:nvSpPr>
        <p:spPr>
          <a:xfrm>
            <a:off x="511200" y="3076697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8" name="Téglalap 37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10" name="Csoportba foglalás 9"/>
          <p:cNvGrpSpPr/>
          <p:nvPr/>
        </p:nvGrpSpPr>
        <p:grpSpPr>
          <a:xfrm>
            <a:off x="8712000" y="-39586"/>
            <a:ext cx="576064" cy="434430"/>
            <a:chOff x="8712000" y="-39586"/>
            <a:chExt cx="576064" cy="434430"/>
          </a:xfrm>
        </p:grpSpPr>
        <p:sp>
          <p:nvSpPr>
            <p:cNvPr id="40" name="Lekerekített téglalap 39"/>
            <p:cNvSpPr/>
            <p:nvPr/>
          </p:nvSpPr>
          <p:spPr>
            <a:xfrm>
              <a:off x="8712000" y="-39586"/>
              <a:ext cx="576064" cy="432048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b="1" dirty="0">
                  <a:sym typeface="Wingdings" panose="05000000000000000000" pitchFamily="2" charset="2"/>
                </a:rPr>
                <a:t>&lt;&gt;</a:t>
              </a:r>
              <a:endParaRPr lang="hu-HU" b="1" dirty="0"/>
            </a:p>
          </p:txBody>
        </p:sp>
        <p:sp>
          <p:nvSpPr>
            <p:cNvPr id="8" name="Lekerekített téglalap 7">
              <a:hlinkClick r:id="rId4" action="ppaction://hlinksldjump"/>
            </p:cNvPr>
            <p:cNvSpPr/>
            <p:nvPr/>
          </p:nvSpPr>
          <p:spPr>
            <a:xfrm>
              <a:off x="8712000" y="-36967"/>
              <a:ext cx="225011" cy="429430"/>
            </a:xfrm>
            <a:custGeom>
              <a:avLst/>
              <a:gdLst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73889 w 210425"/>
                <a:gd name="connsiteY2" fmla="*/ 0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92939 w 210425"/>
                <a:gd name="connsiteY2" fmla="*/ 2381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2398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2398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41460 w 210425"/>
                <a:gd name="connsiteY6" fmla="*/ 422286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425" h="429430">
                  <a:moveTo>
                    <a:pt x="0" y="34779"/>
                  </a:moveTo>
                  <a:cubicBezTo>
                    <a:pt x="26194" y="13190"/>
                    <a:pt x="22407" y="23812"/>
                    <a:pt x="39233" y="2381"/>
                  </a:cubicBezTo>
                  <a:lnTo>
                    <a:pt x="192939" y="0"/>
                  </a:lnTo>
                  <a:cubicBezTo>
                    <a:pt x="212147" y="0"/>
                    <a:pt x="208668" y="13190"/>
                    <a:pt x="208668" y="32398"/>
                  </a:cubicBezTo>
                  <a:lnTo>
                    <a:pt x="208668" y="394651"/>
                  </a:lnTo>
                  <a:cubicBezTo>
                    <a:pt x="208668" y="413859"/>
                    <a:pt x="216909" y="429430"/>
                    <a:pt x="197701" y="429430"/>
                  </a:cubicBezTo>
                  <a:lnTo>
                    <a:pt x="41460" y="422286"/>
                  </a:lnTo>
                  <a:cubicBezTo>
                    <a:pt x="24633" y="405617"/>
                    <a:pt x="35719" y="411477"/>
                    <a:pt x="0" y="385126"/>
                  </a:cubicBezTo>
                  <a:lnTo>
                    <a:pt x="0" y="3477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2" name="Lekerekített téglalap 41">
              <a:hlinkClick r:id="rId5" action="ppaction://hlinksldjump"/>
            </p:cNvPr>
            <p:cNvSpPr/>
            <p:nvPr/>
          </p:nvSpPr>
          <p:spPr>
            <a:xfrm>
              <a:off x="8932249" y="-39348"/>
              <a:ext cx="256516" cy="434192"/>
            </a:xfrm>
            <a:custGeom>
              <a:avLst/>
              <a:gdLst>
                <a:gd name="connsiteX0" fmla="*/ 0 w 252236"/>
                <a:gd name="connsiteY0" fmla="*/ 42040 h 431811"/>
                <a:gd name="connsiteX1" fmla="*/ 42040 w 252236"/>
                <a:gd name="connsiteY1" fmla="*/ 0 h 431811"/>
                <a:gd name="connsiteX2" fmla="*/ 210196 w 252236"/>
                <a:gd name="connsiteY2" fmla="*/ 0 h 431811"/>
                <a:gd name="connsiteX3" fmla="*/ 252236 w 252236"/>
                <a:gd name="connsiteY3" fmla="*/ 42040 h 431811"/>
                <a:gd name="connsiteX4" fmla="*/ 252236 w 252236"/>
                <a:gd name="connsiteY4" fmla="*/ 389771 h 431811"/>
                <a:gd name="connsiteX5" fmla="*/ 210196 w 252236"/>
                <a:gd name="connsiteY5" fmla="*/ 431811 h 431811"/>
                <a:gd name="connsiteX6" fmla="*/ 42040 w 252236"/>
                <a:gd name="connsiteY6" fmla="*/ 431811 h 431811"/>
                <a:gd name="connsiteX7" fmla="*/ 0 w 252236"/>
                <a:gd name="connsiteY7" fmla="*/ 389771 h 431811"/>
                <a:gd name="connsiteX8" fmla="*/ 0 w 252236"/>
                <a:gd name="connsiteY8" fmla="*/ 42040 h 431811"/>
                <a:gd name="connsiteX0" fmla="*/ 0 w 258172"/>
                <a:gd name="connsiteY0" fmla="*/ 42040 h 434192"/>
                <a:gd name="connsiteX1" fmla="*/ 42040 w 258172"/>
                <a:gd name="connsiteY1" fmla="*/ 0 h 434192"/>
                <a:gd name="connsiteX2" fmla="*/ 210196 w 258172"/>
                <a:gd name="connsiteY2" fmla="*/ 0 h 434192"/>
                <a:gd name="connsiteX3" fmla="*/ 252236 w 258172"/>
                <a:gd name="connsiteY3" fmla="*/ 42040 h 434192"/>
                <a:gd name="connsiteX4" fmla="*/ 252236 w 258172"/>
                <a:gd name="connsiteY4" fmla="*/ 389771 h 434192"/>
                <a:gd name="connsiteX5" fmla="*/ 245914 w 258172"/>
                <a:gd name="connsiteY5" fmla="*/ 434192 h 434192"/>
                <a:gd name="connsiteX6" fmla="*/ 42040 w 258172"/>
                <a:gd name="connsiteY6" fmla="*/ 431811 h 434192"/>
                <a:gd name="connsiteX7" fmla="*/ 0 w 258172"/>
                <a:gd name="connsiteY7" fmla="*/ 389771 h 434192"/>
                <a:gd name="connsiteX8" fmla="*/ 0 w 258172"/>
                <a:gd name="connsiteY8" fmla="*/ 42040 h 434192"/>
                <a:gd name="connsiteX0" fmla="*/ 0 w 253347"/>
                <a:gd name="connsiteY0" fmla="*/ 42040 h 434192"/>
                <a:gd name="connsiteX1" fmla="*/ 42040 w 253347"/>
                <a:gd name="connsiteY1" fmla="*/ 0 h 434192"/>
                <a:gd name="connsiteX2" fmla="*/ 210196 w 253347"/>
                <a:gd name="connsiteY2" fmla="*/ 0 h 434192"/>
                <a:gd name="connsiteX3" fmla="*/ 252236 w 253347"/>
                <a:gd name="connsiteY3" fmla="*/ 42040 h 434192"/>
                <a:gd name="connsiteX4" fmla="*/ 252236 w 253347"/>
                <a:gd name="connsiteY4" fmla="*/ 389771 h 434192"/>
                <a:gd name="connsiteX5" fmla="*/ 236389 w 253347"/>
                <a:gd name="connsiteY5" fmla="*/ 434192 h 434192"/>
                <a:gd name="connsiteX6" fmla="*/ 42040 w 253347"/>
                <a:gd name="connsiteY6" fmla="*/ 431811 h 434192"/>
                <a:gd name="connsiteX7" fmla="*/ 0 w 253347"/>
                <a:gd name="connsiteY7" fmla="*/ 389771 h 434192"/>
                <a:gd name="connsiteX8" fmla="*/ 0 w 253347"/>
                <a:gd name="connsiteY8" fmla="*/ 42040 h 434192"/>
                <a:gd name="connsiteX0" fmla="*/ 3169 w 256516"/>
                <a:gd name="connsiteY0" fmla="*/ 42040 h 434192"/>
                <a:gd name="connsiteX1" fmla="*/ 45209 w 256516"/>
                <a:gd name="connsiteY1" fmla="*/ 0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  <a:gd name="connsiteX0" fmla="*/ 3169 w 256516"/>
                <a:gd name="connsiteY0" fmla="*/ 42040 h 434192"/>
                <a:gd name="connsiteX1" fmla="*/ 14252 w 256516"/>
                <a:gd name="connsiteY1" fmla="*/ 4762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16" h="434192">
                  <a:moveTo>
                    <a:pt x="3169" y="42040"/>
                  </a:moveTo>
                  <a:cubicBezTo>
                    <a:pt x="3169" y="18822"/>
                    <a:pt x="-8966" y="4762"/>
                    <a:pt x="14252" y="4762"/>
                  </a:cubicBezTo>
                  <a:lnTo>
                    <a:pt x="213365" y="0"/>
                  </a:lnTo>
                  <a:cubicBezTo>
                    <a:pt x="236583" y="0"/>
                    <a:pt x="255405" y="18822"/>
                    <a:pt x="255405" y="42040"/>
                  </a:cubicBezTo>
                  <a:lnTo>
                    <a:pt x="255405" y="389771"/>
                  </a:lnTo>
                  <a:cubicBezTo>
                    <a:pt x="255405" y="412989"/>
                    <a:pt x="262776" y="434192"/>
                    <a:pt x="239558" y="434192"/>
                  </a:cubicBezTo>
                  <a:lnTo>
                    <a:pt x="14253" y="434192"/>
                  </a:lnTo>
                  <a:cubicBezTo>
                    <a:pt x="-8965" y="434192"/>
                    <a:pt x="3169" y="412989"/>
                    <a:pt x="3169" y="389771"/>
                  </a:cubicBezTo>
                  <a:lnTo>
                    <a:pt x="3169" y="420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194607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" fill="hold">
                                          <p:stCondLst>
                                            <p:cond delay="8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" fill="hold">
                                          <p:stCondLst>
                                            <p:cond delay="177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" fill="hold">
                                          <p:stCondLst>
                                            <p:cond delay="26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1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251"/>
                            </p:stCondLst>
                            <p:childTnLst>
                              <p:par>
                                <p:cTn id="45" presetID="1" presetClass="exit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" grpId="0" animBg="1"/>
      <p:bldP spid="5" grpId="1" animBg="1"/>
      <p:bldP spid="7" grpId="0"/>
      <p:bldP spid="7" grpId="1"/>
      <p:bldP spid="38" grpId="0"/>
      <p:bldP spid="38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hlinkClick r:id="rId2" action="ppaction://hlinksldjump"/>
          </p:cNvPr>
          <p:cNvSpPr/>
          <p:nvPr/>
        </p:nvSpPr>
        <p:spPr>
          <a:xfrm>
            <a:off x="-16934" y="-9525"/>
            <a:ext cx="9180512" cy="5164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hlinkClick r:id="rId3" action="ppaction://hlinksldjump"/>
          </p:cNvPr>
          <p:cNvSpPr/>
          <p:nvPr/>
        </p:nvSpPr>
        <p:spPr>
          <a:xfrm>
            <a:off x="4139952" y="401191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Ellipszis 19">
            <a:hlinkClick r:id="rId3" action="ppaction://hlinksldjump"/>
          </p:cNvPr>
          <p:cNvSpPr/>
          <p:nvPr/>
        </p:nvSpPr>
        <p:spPr>
          <a:xfrm>
            <a:off x="3131840" y="77155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>
            <a:hlinkClick r:id="rId3" action="ppaction://hlinksldjump"/>
          </p:cNvPr>
          <p:cNvSpPr/>
          <p:nvPr/>
        </p:nvSpPr>
        <p:spPr>
          <a:xfrm>
            <a:off x="1259632" y="264375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Ellipszis 24">
            <a:hlinkClick r:id="rId3" action="ppaction://hlinksldjump"/>
          </p:cNvPr>
          <p:cNvSpPr/>
          <p:nvPr/>
        </p:nvSpPr>
        <p:spPr>
          <a:xfrm>
            <a:off x="1619672" y="415592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Ellipszis 25">
            <a:hlinkClick r:id="rId3" action="ppaction://hlinksldjump"/>
          </p:cNvPr>
          <p:cNvSpPr/>
          <p:nvPr/>
        </p:nvSpPr>
        <p:spPr>
          <a:xfrm>
            <a:off x="539552" y="69954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Lekerekített téglalap 30">
            <a:hlinkClick r:id="rId2" action="ppaction://hlinksldjump"/>
          </p:cNvPr>
          <p:cNvSpPr/>
          <p:nvPr/>
        </p:nvSpPr>
        <p:spPr>
          <a:xfrm>
            <a:off x="179512" y="303758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hlinkClick r:id="rId2" action="ppaction://hlinksldjump"/>
          </p:cNvPr>
          <p:cNvSpPr txBox="1"/>
          <p:nvPr/>
        </p:nvSpPr>
        <p:spPr>
          <a:xfrm>
            <a:off x="1203638" y="483518"/>
            <a:ext cx="227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Distant Galaxy" panose="00000400000000000000" pitchFamily="2" charset="0"/>
              </a:rPr>
              <a:t>a Plútó</a:t>
            </a:r>
            <a:endParaRPr lang="hu-HU" sz="1000" dirty="0">
              <a:solidFill>
                <a:schemeClr val="bg1"/>
              </a:solidFill>
              <a:latin typeface="Distant Galaxy" panose="00000400000000000000" pitchFamily="2" charset="0"/>
            </a:endParaRPr>
          </a:p>
        </p:txBody>
      </p:sp>
      <p:sp>
        <p:nvSpPr>
          <p:cNvPr id="33" name="Szövegdoboz 32">
            <a:hlinkClick r:id="rId2" action="ppaction://hlinksldjump"/>
          </p:cNvPr>
          <p:cNvSpPr txBox="1"/>
          <p:nvPr/>
        </p:nvSpPr>
        <p:spPr>
          <a:xfrm>
            <a:off x="323528" y="1059582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Melyik csoportba tartozik?</a:t>
            </a:r>
          </a:p>
        </p:txBody>
      </p:sp>
      <p:sp>
        <p:nvSpPr>
          <p:cNvPr id="35" name="Lekerekített téglalap 34">
            <a:hlinkClick r:id="rId4" action="ppaction://hlinksldjump"/>
          </p:cNvPr>
          <p:cNvSpPr/>
          <p:nvPr/>
        </p:nvSpPr>
        <p:spPr>
          <a:xfrm>
            <a:off x="-108520" y="-39349"/>
            <a:ext cx="576064" cy="432048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ym typeface="Wingdings" panose="05000000000000000000" pitchFamily="2" charset="2"/>
              </a:rPr>
              <a:t> </a:t>
            </a:r>
            <a:endParaRPr lang="hu-HU" b="1" dirty="0"/>
          </a:p>
        </p:txBody>
      </p:sp>
      <p:sp>
        <p:nvSpPr>
          <p:cNvPr id="50" name="Lekerekített téglalap 49"/>
          <p:cNvSpPr/>
          <p:nvPr/>
        </p:nvSpPr>
        <p:spPr>
          <a:xfrm>
            <a:off x="539552" y="413776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(c) </a:t>
            </a:r>
            <a:r>
              <a:rPr lang="hu-HU" dirty="0" err="1">
                <a:latin typeface="Distant Galaxy" panose="00000400000000000000" pitchFamily="2" charset="0"/>
              </a:rPr>
              <a:t>minibolygó</a:t>
            </a:r>
            <a:endParaRPr lang="hu-HU" dirty="0">
              <a:latin typeface="Distant Galaxy" panose="00000400000000000000" pitchFamily="2" charset="0"/>
            </a:endParaRPr>
          </a:p>
        </p:txBody>
      </p:sp>
      <p:sp>
        <p:nvSpPr>
          <p:cNvPr id="51" name="Lekerekített téglalap 50"/>
          <p:cNvSpPr/>
          <p:nvPr/>
        </p:nvSpPr>
        <p:spPr>
          <a:xfrm>
            <a:off x="520887" y="3076698"/>
            <a:ext cx="3672408" cy="450214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(a) törpebolygó</a:t>
            </a:r>
          </a:p>
        </p:txBody>
      </p:sp>
      <p:sp>
        <p:nvSpPr>
          <p:cNvPr id="52" name="Lekerekített téglalap 51"/>
          <p:cNvSpPr/>
          <p:nvPr/>
        </p:nvSpPr>
        <p:spPr>
          <a:xfrm>
            <a:off x="530434" y="359770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(b) kisbolygó</a:t>
            </a:r>
          </a:p>
        </p:txBody>
      </p:sp>
      <p:sp>
        <p:nvSpPr>
          <p:cNvPr id="9" name="Téglalap 8">
            <a:hlinkClick r:id="rId5" action="ppaction://hlinksldjump"/>
          </p:cNvPr>
          <p:cNvSpPr/>
          <p:nvPr/>
        </p:nvSpPr>
        <p:spPr>
          <a:xfrm>
            <a:off x="376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Lekerekített téglalap 29">
            <a:hlinkClick r:id="rId2" action="ppaction://hlinksldjump"/>
          </p:cNvPr>
          <p:cNvSpPr/>
          <p:nvPr/>
        </p:nvSpPr>
        <p:spPr>
          <a:xfrm>
            <a:off x="4644490" y="290809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4" name="Téglalap 33">
            <a:hlinkClick r:id="rId5" action="ppaction://hlinksldjump"/>
          </p:cNvPr>
          <p:cNvSpPr/>
          <p:nvPr/>
        </p:nvSpPr>
        <p:spPr>
          <a:xfrm>
            <a:off x="556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44" name="Csoportba foglalás 43"/>
          <p:cNvGrpSpPr>
            <a:grpSpLocks noChangeAspect="1"/>
          </p:cNvGrpSpPr>
          <p:nvPr/>
        </p:nvGrpSpPr>
        <p:grpSpPr>
          <a:xfrm>
            <a:off x="4837974" y="592494"/>
            <a:ext cx="3932067" cy="3960000"/>
            <a:chOff x="2211464" y="2477763"/>
            <a:chExt cx="540269" cy="544107"/>
          </a:xfrm>
        </p:grpSpPr>
        <p:sp>
          <p:nvSpPr>
            <p:cNvPr id="45" name="Ellipszis 44">
              <a:hlinkClick r:id="rId2" action="ppaction://hlinksldjump"/>
            </p:cNvPr>
            <p:cNvSpPr>
              <a:spLocks noChangeAspect="1"/>
            </p:cNvSpPr>
            <p:nvPr/>
          </p:nvSpPr>
          <p:spPr>
            <a:xfrm>
              <a:off x="2211464" y="2481870"/>
              <a:ext cx="540000" cy="54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6" name="Szabadkézi sokszög 45">
              <a:hlinkClick r:id="rId2" action="ppaction://hlinksldjump"/>
            </p:cNvPr>
            <p:cNvSpPr/>
            <p:nvPr/>
          </p:nvSpPr>
          <p:spPr>
            <a:xfrm>
              <a:off x="2492886" y="2599280"/>
              <a:ext cx="258847" cy="379674"/>
            </a:xfrm>
            <a:custGeom>
              <a:avLst/>
              <a:gdLst>
                <a:gd name="connsiteX0" fmla="*/ 119344 w 257140"/>
                <a:gd name="connsiteY0" fmla="*/ 372636 h 372646"/>
                <a:gd name="connsiteX1" fmla="*/ 55051 w 257140"/>
                <a:gd name="connsiteY1" fmla="*/ 348823 h 372646"/>
                <a:gd name="connsiteX2" fmla="*/ 282 w 257140"/>
                <a:gd name="connsiteY2" fmla="*/ 291673 h 372646"/>
                <a:gd name="connsiteX3" fmla="*/ 78863 w 257140"/>
                <a:gd name="connsiteY3" fmla="*/ 227380 h 372646"/>
                <a:gd name="connsiteX4" fmla="*/ 71719 w 257140"/>
                <a:gd name="connsiteY4" fmla="*/ 201186 h 372646"/>
                <a:gd name="connsiteX5" fmla="*/ 138394 w 257140"/>
                <a:gd name="connsiteY5" fmla="*/ 134511 h 372646"/>
                <a:gd name="connsiteX6" fmla="*/ 150301 w 257140"/>
                <a:gd name="connsiteY6" fmla="*/ 86886 h 372646"/>
                <a:gd name="connsiteX7" fmla="*/ 147919 w 257140"/>
                <a:gd name="connsiteY7" fmla="*/ 53548 h 372646"/>
                <a:gd name="connsiteX8" fmla="*/ 207451 w 257140"/>
                <a:gd name="connsiteY8" fmla="*/ 1161 h 372646"/>
                <a:gd name="connsiteX9" fmla="*/ 255076 w 257140"/>
                <a:gd name="connsiteY9" fmla="*/ 108317 h 372646"/>
                <a:gd name="connsiteX10" fmla="*/ 240788 w 257140"/>
                <a:gd name="connsiteY10" fmla="*/ 234523 h 372646"/>
                <a:gd name="connsiteX11" fmla="*/ 171732 w 257140"/>
                <a:gd name="connsiteY11" fmla="*/ 346442 h 372646"/>
                <a:gd name="connsiteX12" fmla="*/ 119344 w 257140"/>
                <a:gd name="connsiteY12" fmla="*/ 372636 h 372646"/>
                <a:gd name="connsiteX0" fmla="*/ 119344 w 257140"/>
                <a:gd name="connsiteY0" fmla="*/ 372636 h 372646"/>
                <a:gd name="connsiteX1" fmla="*/ 55051 w 257140"/>
                <a:gd name="connsiteY1" fmla="*/ 348823 h 372646"/>
                <a:gd name="connsiteX2" fmla="*/ 282 w 257140"/>
                <a:gd name="connsiteY2" fmla="*/ 291673 h 372646"/>
                <a:gd name="connsiteX3" fmla="*/ 78863 w 257140"/>
                <a:gd name="connsiteY3" fmla="*/ 227380 h 372646"/>
                <a:gd name="connsiteX4" fmla="*/ 71719 w 257140"/>
                <a:gd name="connsiteY4" fmla="*/ 201186 h 372646"/>
                <a:gd name="connsiteX5" fmla="*/ 138394 w 257140"/>
                <a:gd name="connsiteY5" fmla="*/ 134511 h 372646"/>
                <a:gd name="connsiteX6" fmla="*/ 150301 w 257140"/>
                <a:gd name="connsiteY6" fmla="*/ 86886 h 372646"/>
                <a:gd name="connsiteX7" fmla="*/ 147919 w 257140"/>
                <a:gd name="connsiteY7" fmla="*/ 53548 h 372646"/>
                <a:gd name="connsiteX8" fmla="*/ 207451 w 257140"/>
                <a:gd name="connsiteY8" fmla="*/ 1161 h 372646"/>
                <a:gd name="connsiteX9" fmla="*/ 255076 w 257140"/>
                <a:gd name="connsiteY9" fmla="*/ 108317 h 372646"/>
                <a:gd name="connsiteX10" fmla="*/ 240788 w 257140"/>
                <a:gd name="connsiteY10" fmla="*/ 234523 h 372646"/>
                <a:gd name="connsiteX11" fmla="*/ 171732 w 257140"/>
                <a:gd name="connsiteY11" fmla="*/ 346442 h 372646"/>
                <a:gd name="connsiteX12" fmla="*/ 119344 w 257140"/>
                <a:gd name="connsiteY12" fmla="*/ 372636 h 372646"/>
                <a:gd name="connsiteX0" fmla="*/ 119344 w 259190"/>
                <a:gd name="connsiteY0" fmla="*/ 372636 h 372646"/>
                <a:gd name="connsiteX1" fmla="*/ 55051 w 259190"/>
                <a:gd name="connsiteY1" fmla="*/ 348823 h 372646"/>
                <a:gd name="connsiteX2" fmla="*/ 282 w 259190"/>
                <a:gd name="connsiteY2" fmla="*/ 291673 h 372646"/>
                <a:gd name="connsiteX3" fmla="*/ 78863 w 259190"/>
                <a:gd name="connsiteY3" fmla="*/ 227380 h 372646"/>
                <a:gd name="connsiteX4" fmla="*/ 71719 w 259190"/>
                <a:gd name="connsiteY4" fmla="*/ 201186 h 372646"/>
                <a:gd name="connsiteX5" fmla="*/ 138394 w 259190"/>
                <a:gd name="connsiteY5" fmla="*/ 134511 h 372646"/>
                <a:gd name="connsiteX6" fmla="*/ 150301 w 259190"/>
                <a:gd name="connsiteY6" fmla="*/ 86886 h 372646"/>
                <a:gd name="connsiteX7" fmla="*/ 147919 w 259190"/>
                <a:gd name="connsiteY7" fmla="*/ 53548 h 372646"/>
                <a:gd name="connsiteX8" fmla="*/ 207451 w 259190"/>
                <a:gd name="connsiteY8" fmla="*/ 1161 h 372646"/>
                <a:gd name="connsiteX9" fmla="*/ 255076 w 259190"/>
                <a:gd name="connsiteY9" fmla="*/ 108317 h 372646"/>
                <a:gd name="connsiteX10" fmla="*/ 240788 w 259190"/>
                <a:gd name="connsiteY10" fmla="*/ 234523 h 372646"/>
                <a:gd name="connsiteX11" fmla="*/ 171732 w 259190"/>
                <a:gd name="connsiteY11" fmla="*/ 346442 h 372646"/>
                <a:gd name="connsiteX12" fmla="*/ 119344 w 259190"/>
                <a:gd name="connsiteY12" fmla="*/ 372636 h 372646"/>
                <a:gd name="connsiteX0" fmla="*/ 119344 w 258847"/>
                <a:gd name="connsiteY0" fmla="*/ 379664 h 379674"/>
                <a:gd name="connsiteX1" fmla="*/ 55051 w 258847"/>
                <a:gd name="connsiteY1" fmla="*/ 355851 h 379674"/>
                <a:gd name="connsiteX2" fmla="*/ 282 w 258847"/>
                <a:gd name="connsiteY2" fmla="*/ 298701 h 379674"/>
                <a:gd name="connsiteX3" fmla="*/ 78863 w 258847"/>
                <a:gd name="connsiteY3" fmla="*/ 234408 h 379674"/>
                <a:gd name="connsiteX4" fmla="*/ 71719 w 258847"/>
                <a:gd name="connsiteY4" fmla="*/ 208214 h 379674"/>
                <a:gd name="connsiteX5" fmla="*/ 138394 w 258847"/>
                <a:gd name="connsiteY5" fmla="*/ 141539 h 379674"/>
                <a:gd name="connsiteX6" fmla="*/ 150301 w 258847"/>
                <a:gd name="connsiteY6" fmla="*/ 93914 h 379674"/>
                <a:gd name="connsiteX7" fmla="*/ 147919 w 258847"/>
                <a:gd name="connsiteY7" fmla="*/ 60576 h 379674"/>
                <a:gd name="connsiteX8" fmla="*/ 212213 w 258847"/>
                <a:gd name="connsiteY8" fmla="*/ 1046 h 379674"/>
                <a:gd name="connsiteX9" fmla="*/ 255076 w 258847"/>
                <a:gd name="connsiteY9" fmla="*/ 115345 h 379674"/>
                <a:gd name="connsiteX10" fmla="*/ 240788 w 258847"/>
                <a:gd name="connsiteY10" fmla="*/ 241551 h 379674"/>
                <a:gd name="connsiteX11" fmla="*/ 171732 w 258847"/>
                <a:gd name="connsiteY11" fmla="*/ 353470 h 379674"/>
                <a:gd name="connsiteX12" fmla="*/ 119344 w 258847"/>
                <a:gd name="connsiteY12" fmla="*/ 379664 h 379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8847" h="379674">
                  <a:moveTo>
                    <a:pt x="119344" y="379664"/>
                  </a:moveTo>
                  <a:cubicBezTo>
                    <a:pt x="99897" y="380061"/>
                    <a:pt x="74895" y="369345"/>
                    <a:pt x="55051" y="355851"/>
                  </a:cubicBezTo>
                  <a:cubicBezTo>
                    <a:pt x="35207" y="342357"/>
                    <a:pt x="-3687" y="318941"/>
                    <a:pt x="282" y="298701"/>
                  </a:cubicBezTo>
                  <a:cubicBezTo>
                    <a:pt x="4251" y="278460"/>
                    <a:pt x="66957" y="249489"/>
                    <a:pt x="78863" y="234408"/>
                  </a:cubicBezTo>
                  <a:cubicBezTo>
                    <a:pt x="90769" y="219327"/>
                    <a:pt x="61797" y="223692"/>
                    <a:pt x="71719" y="208214"/>
                  </a:cubicBezTo>
                  <a:cubicBezTo>
                    <a:pt x="81641" y="192736"/>
                    <a:pt x="125297" y="160589"/>
                    <a:pt x="138394" y="141539"/>
                  </a:cubicBezTo>
                  <a:cubicBezTo>
                    <a:pt x="151491" y="122489"/>
                    <a:pt x="148714" y="107408"/>
                    <a:pt x="150301" y="93914"/>
                  </a:cubicBezTo>
                  <a:cubicBezTo>
                    <a:pt x="151888" y="80420"/>
                    <a:pt x="137600" y="76054"/>
                    <a:pt x="147919" y="60576"/>
                  </a:cubicBezTo>
                  <a:cubicBezTo>
                    <a:pt x="158238" y="45098"/>
                    <a:pt x="194354" y="-8082"/>
                    <a:pt x="212213" y="1046"/>
                  </a:cubicBezTo>
                  <a:cubicBezTo>
                    <a:pt x="230072" y="10174"/>
                    <a:pt x="250314" y="75261"/>
                    <a:pt x="255076" y="115345"/>
                  </a:cubicBezTo>
                  <a:cubicBezTo>
                    <a:pt x="259838" y="155429"/>
                    <a:pt x="264204" y="189957"/>
                    <a:pt x="240788" y="241551"/>
                  </a:cubicBezTo>
                  <a:cubicBezTo>
                    <a:pt x="226897" y="302669"/>
                    <a:pt x="194354" y="329658"/>
                    <a:pt x="171732" y="353470"/>
                  </a:cubicBezTo>
                  <a:cubicBezTo>
                    <a:pt x="149110" y="377282"/>
                    <a:pt x="138791" y="379267"/>
                    <a:pt x="119344" y="379664"/>
                  </a:cubicBezTo>
                  <a:close/>
                </a:path>
              </a:pathLst>
            </a:cu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47" name="Szabadkézi sokszög 46">
              <a:hlinkClick r:id="rId2" action="ppaction://hlinksldjump"/>
            </p:cNvPr>
            <p:cNvSpPr/>
            <p:nvPr/>
          </p:nvSpPr>
          <p:spPr>
            <a:xfrm>
              <a:off x="2311932" y="2477763"/>
              <a:ext cx="382348" cy="435538"/>
            </a:xfrm>
            <a:custGeom>
              <a:avLst/>
              <a:gdLst>
                <a:gd name="connsiteX0" fmla="*/ 176474 w 382348"/>
                <a:gd name="connsiteY0" fmla="*/ 422646 h 435584"/>
                <a:gd name="connsiteX1" fmla="*/ 119324 w 382348"/>
                <a:gd name="connsiteY1" fmla="*/ 425027 h 435584"/>
                <a:gd name="connsiteX2" fmla="*/ 66937 w 382348"/>
                <a:gd name="connsiteY2" fmla="*/ 415502 h 435584"/>
                <a:gd name="connsiteX3" fmla="*/ 262 w 382348"/>
                <a:gd name="connsiteY3" fmla="*/ 391689 h 435584"/>
                <a:gd name="connsiteX4" fmla="*/ 93131 w 382348"/>
                <a:gd name="connsiteY4" fmla="*/ 348827 h 435584"/>
                <a:gd name="connsiteX5" fmla="*/ 193143 w 382348"/>
                <a:gd name="connsiteY5" fmla="*/ 253577 h 435584"/>
                <a:gd name="connsiteX6" fmla="*/ 209812 w 382348"/>
                <a:gd name="connsiteY6" fmla="*/ 163089 h 435584"/>
                <a:gd name="connsiteX7" fmla="*/ 116943 w 382348"/>
                <a:gd name="connsiteY7" fmla="*/ 79746 h 435584"/>
                <a:gd name="connsiteX8" fmla="*/ 40743 w 382348"/>
                <a:gd name="connsiteY8" fmla="*/ 39264 h 435584"/>
                <a:gd name="connsiteX9" fmla="*/ 164568 w 382348"/>
                <a:gd name="connsiteY9" fmla="*/ 1164 h 435584"/>
                <a:gd name="connsiteX10" fmla="*/ 257437 w 382348"/>
                <a:gd name="connsiteY10" fmla="*/ 20214 h 435584"/>
                <a:gd name="connsiteX11" fmla="*/ 228862 w 382348"/>
                <a:gd name="connsiteY11" fmla="*/ 120227 h 435584"/>
                <a:gd name="connsiteX12" fmla="*/ 259818 w 382348"/>
                <a:gd name="connsiteY12" fmla="*/ 182139 h 435584"/>
                <a:gd name="connsiteX13" fmla="*/ 381262 w 382348"/>
                <a:gd name="connsiteY13" fmla="*/ 263102 h 435584"/>
                <a:gd name="connsiteX14" fmla="*/ 176474 w 382348"/>
                <a:gd name="connsiteY14" fmla="*/ 422646 h 435584"/>
                <a:gd name="connsiteX0" fmla="*/ 176474 w 382348"/>
                <a:gd name="connsiteY0" fmla="*/ 422646 h 435584"/>
                <a:gd name="connsiteX1" fmla="*/ 119324 w 382348"/>
                <a:gd name="connsiteY1" fmla="*/ 425027 h 435584"/>
                <a:gd name="connsiteX2" fmla="*/ 66937 w 382348"/>
                <a:gd name="connsiteY2" fmla="*/ 415502 h 435584"/>
                <a:gd name="connsiteX3" fmla="*/ 262 w 382348"/>
                <a:gd name="connsiteY3" fmla="*/ 391689 h 435584"/>
                <a:gd name="connsiteX4" fmla="*/ 93131 w 382348"/>
                <a:gd name="connsiteY4" fmla="*/ 348827 h 435584"/>
                <a:gd name="connsiteX5" fmla="*/ 193143 w 382348"/>
                <a:gd name="connsiteY5" fmla="*/ 253577 h 435584"/>
                <a:gd name="connsiteX6" fmla="*/ 178856 w 382348"/>
                <a:gd name="connsiteY6" fmla="*/ 170233 h 435584"/>
                <a:gd name="connsiteX7" fmla="*/ 116943 w 382348"/>
                <a:gd name="connsiteY7" fmla="*/ 79746 h 435584"/>
                <a:gd name="connsiteX8" fmla="*/ 40743 w 382348"/>
                <a:gd name="connsiteY8" fmla="*/ 39264 h 435584"/>
                <a:gd name="connsiteX9" fmla="*/ 164568 w 382348"/>
                <a:gd name="connsiteY9" fmla="*/ 1164 h 435584"/>
                <a:gd name="connsiteX10" fmla="*/ 257437 w 382348"/>
                <a:gd name="connsiteY10" fmla="*/ 20214 h 435584"/>
                <a:gd name="connsiteX11" fmla="*/ 228862 w 382348"/>
                <a:gd name="connsiteY11" fmla="*/ 120227 h 435584"/>
                <a:gd name="connsiteX12" fmla="*/ 259818 w 382348"/>
                <a:gd name="connsiteY12" fmla="*/ 182139 h 435584"/>
                <a:gd name="connsiteX13" fmla="*/ 381262 w 382348"/>
                <a:gd name="connsiteY13" fmla="*/ 263102 h 435584"/>
                <a:gd name="connsiteX14" fmla="*/ 176474 w 382348"/>
                <a:gd name="connsiteY14" fmla="*/ 422646 h 435584"/>
                <a:gd name="connsiteX0" fmla="*/ 176474 w 382348"/>
                <a:gd name="connsiteY0" fmla="*/ 423268 h 436206"/>
                <a:gd name="connsiteX1" fmla="*/ 119324 w 382348"/>
                <a:gd name="connsiteY1" fmla="*/ 425649 h 436206"/>
                <a:gd name="connsiteX2" fmla="*/ 66937 w 382348"/>
                <a:gd name="connsiteY2" fmla="*/ 416124 h 436206"/>
                <a:gd name="connsiteX3" fmla="*/ 262 w 382348"/>
                <a:gd name="connsiteY3" fmla="*/ 392311 h 436206"/>
                <a:gd name="connsiteX4" fmla="*/ 93131 w 382348"/>
                <a:gd name="connsiteY4" fmla="*/ 349449 h 436206"/>
                <a:gd name="connsiteX5" fmla="*/ 193143 w 382348"/>
                <a:gd name="connsiteY5" fmla="*/ 254199 h 436206"/>
                <a:gd name="connsiteX6" fmla="*/ 178856 w 382348"/>
                <a:gd name="connsiteY6" fmla="*/ 170855 h 436206"/>
                <a:gd name="connsiteX7" fmla="*/ 116943 w 382348"/>
                <a:gd name="connsiteY7" fmla="*/ 80368 h 436206"/>
                <a:gd name="connsiteX8" fmla="*/ 40743 w 382348"/>
                <a:gd name="connsiteY8" fmla="*/ 39886 h 436206"/>
                <a:gd name="connsiteX9" fmla="*/ 164568 w 382348"/>
                <a:gd name="connsiteY9" fmla="*/ 1786 h 436206"/>
                <a:gd name="connsiteX10" fmla="*/ 257437 w 382348"/>
                <a:gd name="connsiteY10" fmla="*/ 20836 h 436206"/>
                <a:gd name="connsiteX11" fmla="*/ 209812 w 382348"/>
                <a:gd name="connsiteY11" fmla="*/ 144662 h 436206"/>
                <a:gd name="connsiteX12" fmla="*/ 259818 w 382348"/>
                <a:gd name="connsiteY12" fmla="*/ 182761 h 436206"/>
                <a:gd name="connsiteX13" fmla="*/ 381262 w 382348"/>
                <a:gd name="connsiteY13" fmla="*/ 263724 h 436206"/>
                <a:gd name="connsiteX14" fmla="*/ 176474 w 382348"/>
                <a:gd name="connsiteY14" fmla="*/ 423268 h 436206"/>
                <a:gd name="connsiteX0" fmla="*/ 176474 w 382348"/>
                <a:gd name="connsiteY0" fmla="*/ 423268 h 436206"/>
                <a:gd name="connsiteX1" fmla="*/ 119324 w 382348"/>
                <a:gd name="connsiteY1" fmla="*/ 425649 h 436206"/>
                <a:gd name="connsiteX2" fmla="*/ 66937 w 382348"/>
                <a:gd name="connsiteY2" fmla="*/ 416124 h 436206"/>
                <a:gd name="connsiteX3" fmla="*/ 262 w 382348"/>
                <a:gd name="connsiteY3" fmla="*/ 392311 h 436206"/>
                <a:gd name="connsiteX4" fmla="*/ 93131 w 382348"/>
                <a:gd name="connsiteY4" fmla="*/ 349449 h 436206"/>
                <a:gd name="connsiteX5" fmla="*/ 233625 w 382348"/>
                <a:gd name="connsiteY5" fmla="*/ 237530 h 436206"/>
                <a:gd name="connsiteX6" fmla="*/ 178856 w 382348"/>
                <a:gd name="connsiteY6" fmla="*/ 170855 h 436206"/>
                <a:gd name="connsiteX7" fmla="*/ 116943 w 382348"/>
                <a:gd name="connsiteY7" fmla="*/ 80368 h 436206"/>
                <a:gd name="connsiteX8" fmla="*/ 40743 w 382348"/>
                <a:gd name="connsiteY8" fmla="*/ 39886 h 436206"/>
                <a:gd name="connsiteX9" fmla="*/ 164568 w 382348"/>
                <a:gd name="connsiteY9" fmla="*/ 1786 h 436206"/>
                <a:gd name="connsiteX10" fmla="*/ 257437 w 382348"/>
                <a:gd name="connsiteY10" fmla="*/ 20836 h 436206"/>
                <a:gd name="connsiteX11" fmla="*/ 209812 w 382348"/>
                <a:gd name="connsiteY11" fmla="*/ 144662 h 436206"/>
                <a:gd name="connsiteX12" fmla="*/ 259818 w 382348"/>
                <a:gd name="connsiteY12" fmla="*/ 182761 h 436206"/>
                <a:gd name="connsiteX13" fmla="*/ 381262 w 382348"/>
                <a:gd name="connsiteY13" fmla="*/ 263724 h 436206"/>
                <a:gd name="connsiteX14" fmla="*/ 176474 w 382348"/>
                <a:gd name="connsiteY14" fmla="*/ 423268 h 436206"/>
                <a:gd name="connsiteX0" fmla="*/ 176474 w 382348"/>
                <a:gd name="connsiteY0" fmla="*/ 422600 h 435538"/>
                <a:gd name="connsiteX1" fmla="*/ 119324 w 382348"/>
                <a:gd name="connsiteY1" fmla="*/ 424981 h 435538"/>
                <a:gd name="connsiteX2" fmla="*/ 66937 w 382348"/>
                <a:gd name="connsiteY2" fmla="*/ 415456 h 435538"/>
                <a:gd name="connsiteX3" fmla="*/ 262 w 382348"/>
                <a:gd name="connsiteY3" fmla="*/ 391643 h 435538"/>
                <a:gd name="connsiteX4" fmla="*/ 93131 w 382348"/>
                <a:gd name="connsiteY4" fmla="*/ 348781 h 435538"/>
                <a:gd name="connsiteX5" fmla="*/ 233625 w 382348"/>
                <a:gd name="connsiteY5" fmla="*/ 236862 h 435538"/>
                <a:gd name="connsiteX6" fmla="*/ 178856 w 382348"/>
                <a:gd name="connsiteY6" fmla="*/ 170187 h 435538"/>
                <a:gd name="connsiteX7" fmla="*/ 116943 w 382348"/>
                <a:gd name="connsiteY7" fmla="*/ 79700 h 435538"/>
                <a:gd name="connsiteX8" fmla="*/ 40743 w 382348"/>
                <a:gd name="connsiteY8" fmla="*/ 39218 h 435538"/>
                <a:gd name="connsiteX9" fmla="*/ 164568 w 382348"/>
                <a:gd name="connsiteY9" fmla="*/ 1118 h 435538"/>
                <a:gd name="connsiteX10" fmla="*/ 257437 w 382348"/>
                <a:gd name="connsiteY10" fmla="*/ 20168 h 435538"/>
                <a:gd name="connsiteX11" fmla="*/ 209812 w 382348"/>
                <a:gd name="connsiteY11" fmla="*/ 117800 h 435538"/>
                <a:gd name="connsiteX12" fmla="*/ 259818 w 382348"/>
                <a:gd name="connsiteY12" fmla="*/ 182093 h 435538"/>
                <a:gd name="connsiteX13" fmla="*/ 381262 w 382348"/>
                <a:gd name="connsiteY13" fmla="*/ 263056 h 435538"/>
                <a:gd name="connsiteX14" fmla="*/ 176474 w 382348"/>
                <a:gd name="connsiteY14" fmla="*/ 422600 h 43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48" h="435538">
                  <a:moveTo>
                    <a:pt x="176474" y="422600"/>
                  </a:moveTo>
                  <a:cubicBezTo>
                    <a:pt x="132818" y="449587"/>
                    <a:pt x="137580" y="426172"/>
                    <a:pt x="119324" y="424981"/>
                  </a:cubicBezTo>
                  <a:cubicBezTo>
                    <a:pt x="101068" y="423790"/>
                    <a:pt x="86781" y="421012"/>
                    <a:pt x="66937" y="415456"/>
                  </a:cubicBezTo>
                  <a:cubicBezTo>
                    <a:pt x="47093" y="409900"/>
                    <a:pt x="-4104" y="402755"/>
                    <a:pt x="262" y="391643"/>
                  </a:cubicBezTo>
                  <a:cubicBezTo>
                    <a:pt x="4628" y="380531"/>
                    <a:pt x="54237" y="374578"/>
                    <a:pt x="93131" y="348781"/>
                  </a:cubicBezTo>
                  <a:cubicBezTo>
                    <a:pt x="132025" y="322984"/>
                    <a:pt x="219338" y="266628"/>
                    <a:pt x="233625" y="236862"/>
                  </a:cubicBezTo>
                  <a:cubicBezTo>
                    <a:pt x="247912" y="207096"/>
                    <a:pt x="198303" y="196381"/>
                    <a:pt x="178856" y="170187"/>
                  </a:cubicBezTo>
                  <a:cubicBezTo>
                    <a:pt x="159409" y="143993"/>
                    <a:pt x="139962" y="101528"/>
                    <a:pt x="116943" y="79700"/>
                  </a:cubicBezTo>
                  <a:cubicBezTo>
                    <a:pt x="93924" y="57872"/>
                    <a:pt x="32806" y="52315"/>
                    <a:pt x="40743" y="39218"/>
                  </a:cubicBezTo>
                  <a:cubicBezTo>
                    <a:pt x="48680" y="26121"/>
                    <a:pt x="128452" y="4293"/>
                    <a:pt x="164568" y="1118"/>
                  </a:cubicBezTo>
                  <a:cubicBezTo>
                    <a:pt x="200684" y="-2057"/>
                    <a:pt x="249896" y="721"/>
                    <a:pt x="257437" y="20168"/>
                  </a:cubicBezTo>
                  <a:cubicBezTo>
                    <a:pt x="264978" y="39615"/>
                    <a:pt x="209415" y="90813"/>
                    <a:pt x="209812" y="117800"/>
                  </a:cubicBezTo>
                  <a:cubicBezTo>
                    <a:pt x="210209" y="144787"/>
                    <a:pt x="234418" y="158280"/>
                    <a:pt x="259818" y="182093"/>
                  </a:cubicBezTo>
                  <a:cubicBezTo>
                    <a:pt x="285218" y="205905"/>
                    <a:pt x="394359" y="222972"/>
                    <a:pt x="381262" y="263056"/>
                  </a:cubicBezTo>
                  <a:cubicBezTo>
                    <a:pt x="368165" y="303140"/>
                    <a:pt x="220130" y="395613"/>
                    <a:pt x="176474" y="422600"/>
                  </a:cubicBezTo>
                  <a:close/>
                </a:path>
              </a:pathLst>
            </a:custGeom>
            <a:solidFill>
              <a:srgbClr val="6633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dirty="0"/>
            </a:p>
          </p:txBody>
        </p:sp>
      </p:grpSp>
      <p:sp>
        <p:nvSpPr>
          <p:cNvPr id="36" name="Lekerekített téglalap 35">
            <a:hlinkClick r:id="rId6" action="ppaction://hlinksldjump"/>
          </p:cNvPr>
          <p:cNvSpPr/>
          <p:nvPr/>
        </p:nvSpPr>
        <p:spPr>
          <a:xfrm>
            <a:off x="8712000" y="-39586"/>
            <a:ext cx="576064" cy="432048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b="1" dirty="0">
                <a:sym typeface="Wingdings 3"/>
              </a:rPr>
              <a:t></a:t>
            </a:r>
            <a:endParaRPr lang="hu-HU" b="1" dirty="0"/>
          </a:p>
        </p:txBody>
      </p:sp>
      <p:sp>
        <p:nvSpPr>
          <p:cNvPr id="3" name="Téglalap 2">
            <a:hlinkClick r:id="rId2" action="ppaction://hlinksldjump"/>
            <a:extLst>
              <a:ext uri="{FF2B5EF4-FFF2-40B4-BE49-F238E27FC236}">
                <a16:creationId xmlns="" xmlns:a16="http://schemas.microsoft.com/office/drawing/2014/main" id="{717F78E4-6AF7-06B3-CC3A-D22C470768B1}"/>
              </a:ext>
            </a:extLst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386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hlinkClick r:id="rId2" action="ppaction://hlinksldjump"/>
          </p:cNvPr>
          <p:cNvSpPr/>
          <p:nvPr/>
        </p:nvSpPr>
        <p:spPr>
          <a:xfrm>
            <a:off x="-16934" y="-11013"/>
            <a:ext cx="9180512" cy="5164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hlinkClick r:id="rId2" action="ppaction://hlinksldjump"/>
          </p:cNvPr>
          <p:cNvSpPr/>
          <p:nvPr/>
        </p:nvSpPr>
        <p:spPr>
          <a:xfrm>
            <a:off x="4139952" y="401191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Ellipszis 19">
            <a:hlinkClick r:id="rId2" action="ppaction://hlinksldjump"/>
          </p:cNvPr>
          <p:cNvSpPr/>
          <p:nvPr/>
        </p:nvSpPr>
        <p:spPr>
          <a:xfrm>
            <a:off x="3131840" y="77155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/>
          <p:cNvSpPr/>
          <p:nvPr/>
        </p:nvSpPr>
        <p:spPr>
          <a:xfrm>
            <a:off x="1259632" y="264375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2" name="Ellipszis 21">
            <a:hlinkClick r:id="rId2" action="ppaction://hlinksldjump"/>
          </p:cNvPr>
          <p:cNvSpPr/>
          <p:nvPr/>
        </p:nvSpPr>
        <p:spPr>
          <a:xfrm>
            <a:off x="4860032" y="177966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3" name="Ellipszis 22">
            <a:hlinkClick r:id="rId2" action="ppaction://hlinksldjump"/>
          </p:cNvPr>
          <p:cNvSpPr/>
          <p:nvPr/>
        </p:nvSpPr>
        <p:spPr>
          <a:xfrm>
            <a:off x="8388424" y="451596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4" name="Ellipszis 23">
            <a:hlinkClick r:id="rId2" action="ppaction://hlinksldjump"/>
          </p:cNvPr>
          <p:cNvSpPr/>
          <p:nvPr/>
        </p:nvSpPr>
        <p:spPr>
          <a:xfrm>
            <a:off x="6516216" y="285978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Ellipszis 24">
            <a:hlinkClick r:id="rId2" action="ppaction://hlinksldjump"/>
          </p:cNvPr>
          <p:cNvSpPr/>
          <p:nvPr/>
        </p:nvSpPr>
        <p:spPr>
          <a:xfrm>
            <a:off x="1619672" y="415592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Ellipszis 25">
            <a:hlinkClick r:id="rId2" action="ppaction://hlinksldjump"/>
          </p:cNvPr>
          <p:cNvSpPr/>
          <p:nvPr/>
        </p:nvSpPr>
        <p:spPr>
          <a:xfrm>
            <a:off x="539552" y="69954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7" name="Ellipszis 26">
            <a:hlinkClick r:id="rId2" action="ppaction://hlinksldjump"/>
          </p:cNvPr>
          <p:cNvSpPr/>
          <p:nvPr/>
        </p:nvSpPr>
        <p:spPr>
          <a:xfrm>
            <a:off x="8388424" y="185167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8" name="Ellipszis 27">
            <a:hlinkClick r:id="rId2" action="ppaction://hlinksldjump"/>
          </p:cNvPr>
          <p:cNvSpPr/>
          <p:nvPr/>
        </p:nvSpPr>
        <p:spPr>
          <a:xfrm>
            <a:off x="6948264" y="987574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1" name="Lekerekített téglalap 50">
            <a:hlinkClick r:id="rId2" action="ppaction://hlinksldjump"/>
          </p:cNvPr>
          <p:cNvSpPr/>
          <p:nvPr/>
        </p:nvSpPr>
        <p:spPr>
          <a:xfrm>
            <a:off x="3827392" y="2060093"/>
            <a:ext cx="2211331" cy="1234580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3" name="Lekerekített téglalap 52"/>
          <p:cNvSpPr/>
          <p:nvPr/>
        </p:nvSpPr>
        <p:spPr>
          <a:xfrm>
            <a:off x="4423792" y="2733975"/>
            <a:ext cx="1016496" cy="450214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Igen</a:t>
            </a:r>
          </a:p>
        </p:txBody>
      </p:sp>
      <p:sp>
        <p:nvSpPr>
          <p:cNvPr id="29" name="Lekerekített téglalap 28">
            <a:hlinkClick r:id="rId3" action="ppaction://hlinksldjump"/>
          </p:cNvPr>
          <p:cNvSpPr/>
          <p:nvPr/>
        </p:nvSpPr>
        <p:spPr>
          <a:xfrm>
            <a:off x="227016" y="3260484"/>
            <a:ext cx="1779304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latin typeface="Distant Galaxy" panose="00000400000000000000" pitchFamily="2" charset="0"/>
              </a:rPr>
              <a:t>Uránusz</a:t>
            </a:r>
            <a:endParaRPr lang="hu-HU" sz="1400" dirty="0">
              <a:latin typeface="Distant Galaxy" panose="00000400000000000000" pitchFamily="2" charset="0"/>
            </a:endParaRPr>
          </a:p>
        </p:txBody>
      </p:sp>
      <p:sp>
        <p:nvSpPr>
          <p:cNvPr id="30" name="Lekerekített téglalap 29">
            <a:hlinkClick r:id="rId4" action="ppaction://hlinksldjump"/>
          </p:cNvPr>
          <p:cNvSpPr/>
          <p:nvPr/>
        </p:nvSpPr>
        <p:spPr>
          <a:xfrm>
            <a:off x="573443" y="1877741"/>
            <a:ext cx="2152957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latin typeface="Distant Galaxy" panose="00000400000000000000" pitchFamily="2" charset="0"/>
              </a:rPr>
              <a:t>Neptunusz</a:t>
            </a:r>
            <a:endParaRPr lang="hu-HU" sz="1400" dirty="0">
              <a:latin typeface="Distant Galaxy" panose="00000400000000000000" pitchFamily="2" charset="0"/>
            </a:endParaRPr>
          </a:p>
        </p:txBody>
      </p:sp>
      <p:grpSp>
        <p:nvGrpSpPr>
          <p:cNvPr id="40" name="Csoportba foglalás 39"/>
          <p:cNvGrpSpPr/>
          <p:nvPr/>
        </p:nvGrpSpPr>
        <p:grpSpPr>
          <a:xfrm rot="10800000">
            <a:off x="0" y="2268000"/>
            <a:ext cx="323528" cy="948704"/>
            <a:chOff x="8820472" y="2271118"/>
            <a:chExt cx="323528" cy="948704"/>
          </a:xfrm>
          <a:solidFill>
            <a:schemeClr val="tx2">
              <a:lumMod val="60000"/>
              <a:lumOff val="40000"/>
              <a:alpha val="60000"/>
            </a:schemeClr>
          </a:solidFill>
        </p:grpSpPr>
        <p:sp>
          <p:nvSpPr>
            <p:cNvPr id="41" name="Lekerekített téglalap 40">
              <a:hlinkClick r:id="rId5" action="ppaction://hlinksldjump"/>
            </p:cNvPr>
            <p:cNvSpPr/>
            <p:nvPr/>
          </p:nvSpPr>
          <p:spPr>
            <a:xfrm>
              <a:off x="8820472" y="2271118"/>
              <a:ext cx="323528" cy="948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42" name="Csoportba foglalás 41"/>
            <p:cNvGrpSpPr/>
            <p:nvPr/>
          </p:nvGrpSpPr>
          <p:grpSpPr>
            <a:xfrm rot="17698535">
              <a:off x="8662695" y="2682408"/>
              <a:ext cx="658958" cy="124267"/>
              <a:chOff x="4221484" y="611279"/>
              <a:chExt cx="658958" cy="124267"/>
            </a:xfrm>
            <a:grpFill/>
          </p:grpSpPr>
          <p:cxnSp>
            <p:nvCxnSpPr>
              <p:cNvPr id="43" name="Egyenes összekötő 42">
                <a:hlinkClick r:id="rId5" action="ppaction://hlinksldjump"/>
              </p:cNvPr>
              <p:cNvCxnSpPr/>
              <p:nvPr/>
            </p:nvCxnSpPr>
            <p:spPr>
              <a:xfrm flipH="1">
                <a:off x="4221484" y="735546"/>
                <a:ext cx="361362" cy="0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>
                <a:hlinkClick r:id="rId5" action="ppaction://hlinksldjump"/>
              </p:cNvPr>
              <p:cNvCxnSpPr/>
              <p:nvPr/>
            </p:nvCxnSpPr>
            <p:spPr>
              <a:xfrm rot="8100000" flipH="1">
                <a:off x="4519080" y="611279"/>
                <a:ext cx="361362" cy="0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Csoportba foglalás 4"/>
          <p:cNvGrpSpPr>
            <a:grpSpLocks noChangeAspect="1"/>
          </p:cNvGrpSpPr>
          <p:nvPr/>
        </p:nvGrpSpPr>
        <p:grpSpPr>
          <a:xfrm>
            <a:off x="391584" y="2361270"/>
            <a:ext cx="781200" cy="781200"/>
            <a:chOff x="391584" y="2361270"/>
            <a:chExt cx="781200" cy="781200"/>
          </a:xfrm>
        </p:grpSpPr>
        <p:sp>
          <p:nvSpPr>
            <p:cNvPr id="39" name="Ellipszis 38">
              <a:hlinkClick r:id="rId3" action="ppaction://hlinksldjump"/>
            </p:cNvPr>
            <p:cNvSpPr>
              <a:spLocks noChangeAspect="1"/>
            </p:cNvSpPr>
            <p:nvPr/>
          </p:nvSpPr>
          <p:spPr>
            <a:xfrm>
              <a:off x="391584" y="2361270"/>
              <a:ext cx="781200" cy="781200"/>
            </a:xfrm>
            <a:prstGeom prst="ellipse">
              <a:avLst/>
            </a:prstGeom>
            <a:solidFill>
              <a:srgbClr val="023D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" name="Ellipszis 2">
              <a:hlinkClick r:id="rId3" action="ppaction://hlinksldjump"/>
            </p:cNvPr>
            <p:cNvSpPr/>
            <p:nvPr/>
          </p:nvSpPr>
          <p:spPr>
            <a:xfrm rot="911983">
              <a:off x="430405" y="2635342"/>
              <a:ext cx="216024" cy="4571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6" name="Ellipszis 45">
              <a:hlinkClick r:id="rId3" action="ppaction://hlinksldjump"/>
            </p:cNvPr>
            <p:cNvSpPr/>
            <p:nvPr/>
          </p:nvSpPr>
          <p:spPr>
            <a:xfrm rot="911983">
              <a:off x="663485" y="3033433"/>
              <a:ext cx="216024" cy="45719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7" name="Ellipszis 46">
              <a:hlinkClick r:id="rId3" action="ppaction://hlinksldjump"/>
            </p:cNvPr>
            <p:cNvSpPr/>
            <p:nvPr/>
          </p:nvSpPr>
          <p:spPr>
            <a:xfrm rot="911983">
              <a:off x="628113" y="2459011"/>
              <a:ext cx="216024" cy="45719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9" name="Csoportba foglalás 8"/>
          <p:cNvGrpSpPr>
            <a:grpSpLocks noChangeAspect="1"/>
          </p:cNvGrpSpPr>
          <p:nvPr/>
        </p:nvGrpSpPr>
        <p:grpSpPr>
          <a:xfrm>
            <a:off x="1237328" y="2366614"/>
            <a:ext cx="765336" cy="756000"/>
            <a:chOff x="1237328" y="2366614"/>
            <a:chExt cx="765336" cy="756000"/>
          </a:xfrm>
        </p:grpSpPr>
        <p:sp>
          <p:nvSpPr>
            <p:cNvPr id="36" name="Ellipszis 35">
              <a:hlinkClick r:id="rId4" action="ppaction://hlinksldjump"/>
            </p:cNvPr>
            <p:cNvSpPr>
              <a:spLocks noChangeAspect="1"/>
            </p:cNvSpPr>
            <p:nvPr/>
          </p:nvSpPr>
          <p:spPr>
            <a:xfrm>
              <a:off x="1246664" y="2366614"/>
              <a:ext cx="756000" cy="756000"/>
            </a:xfrm>
            <a:prstGeom prst="ellipse">
              <a:avLst/>
            </a:prstGeom>
            <a:solidFill>
              <a:srgbClr val="0000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4" name="Ellipszis 53">
              <a:hlinkClick r:id="rId4" action="ppaction://hlinksldjump"/>
            </p:cNvPr>
            <p:cNvSpPr/>
            <p:nvPr/>
          </p:nvSpPr>
          <p:spPr>
            <a:xfrm rot="911983">
              <a:off x="1279134" y="2695713"/>
              <a:ext cx="239037" cy="84703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5" name="Ellipszis 54">
              <a:hlinkClick r:id="rId4" action="ppaction://hlinksldjump"/>
            </p:cNvPr>
            <p:cNvSpPr/>
            <p:nvPr/>
          </p:nvSpPr>
          <p:spPr>
            <a:xfrm rot="911983">
              <a:off x="1370903" y="2797401"/>
              <a:ext cx="144569" cy="21600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6" name="Ellipszis 55">
              <a:hlinkClick r:id="rId4" action="ppaction://hlinksldjump"/>
            </p:cNvPr>
            <p:cNvSpPr/>
            <p:nvPr/>
          </p:nvSpPr>
          <p:spPr>
            <a:xfrm rot="911983">
              <a:off x="1456443" y="2693391"/>
              <a:ext cx="144569" cy="18000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" name="Ellipszis 56">
              <a:hlinkClick r:id="rId4" action="ppaction://hlinksldjump"/>
            </p:cNvPr>
            <p:cNvSpPr/>
            <p:nvPr/>
          </p:nvSpPr>
          <p:spPr>
            <a:xfrm rot="911983">
              <a:off x="1688899" y="2846008"/>
              <a:ext cx="144569" cy="18000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" name="Ellipszis 57">
              <a:hlinkClick r:id="rId4" action="ppaction://hlinksldjump"/>
            </p:cNvPr>
            <p:cNvSpPr/>
            <p:nvPr/>
          </p:nvSpPr>
          <p:spPr>
            <a:xfrm rot="911983">
              <a:off x="1842795" y="2832400"/>
              <a:ext cx="144569" cy="18000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Téglalap 5">
              <a:hlinkClick r:id="rId4" action="ppaction://hlinksldjump"/>
            </p:cNvPr>
            <p:cNvSpPr/>
            <p:nvPr/>
          </p:nvSpPr>
          <p:spPr>
            <a:xfrm rot="829091">
              <a:off x="1373344" y="2436760"/>
              <a:ext cx="623920" cy="104443"/>
            </a:xfrm>
            <a:custGeom>
              <a:avLst/>
              <a:gdLst>
                <a:gd name="connsiteX0" fmla="*/ 0 w 464517"/>
                <a:gd name="connsiteY0" fmla="*/ 0 h 111612"/>
                <a:gd name="connsiteX1" fmla="*/ 464517 w 464517"/>
                <a:gd name="connsiteY1" fmla="*/ 0 h 111612"/>
                <a:gd name="connsiteX2" fmla="*/ 464517 w 464517"/>
                <a:gd name="connsiteY2" fmla="*/ 111612 h 111612"/>
                <a:gd name="connsiteX3" fmla="*/ 0 w 464517"/>
                <a:gd name="connsiteY3" fmla="*/ 111612 h 111612"/>
                <a:gd name="connsiteX4" fmla="*/ 0 w 464517"/>
                <a:gd name="connsiteY4" fmla="*/ 0 h 111612"/>
                <a:gd name="connsiteX0" fmla="*/ 21342 w 464517"/>
                <a:gd name="connsiteY0" fmla="*/ 7013 h 111612"/>
                <a:gd name="connsiteX1" fmla="*/ 464517 w 464517"/>
                <a:gd name="connsiteY1" fmla="*/ 0 h 111612"/>
                <a:gd name="connsiteX2" fmla="*/ 464517 w 464517"/>
                <a:gd name="connsiteY2" fmla="*/ 111612 h 111612"/>
                <a:gd name="connsiteX3" fmla="*/ 0 w 464517"/>
                <a:gd name="connsiteY3" fmla="*/ 111612 h 111612"/>
                <a:gd name="connsiteX4" fmla="*/ 21342 w 464517"/>
                <a:gd name="connsiteY4" fmla="*/ 7013 h 111612"/>
                <a:gd name="connsiteX0" fmla="*/ 21342 w 553487"/>
                <a:gd name="connsiteY0" fmla="*/ 7013 h 111612"/>
                <a:gd name="connsiteX1" fmla="*/ 464517 w 553487"/>
                <a:gd name="connsiteY1" fmla="*/ 0 h 111612"/>
                <a:gd name="connsiteX2" fmla="*/ 553487 w 553487"/>
                <a:gd name="connsiteY2" fmla="*/ 104443 h 111612"/>
                <a:gd name="connsiteX3" fmla="*/ 0 w 553487"/>
                <a:gd name="connsiteY3" fmla="*/ 111612 h 111612"/>
                <a:gd name="connsiteX4" fmla="*/ 21342 w 553487"/>
                <a:gd name="connsiteY4" fmla="*/ 7013 h 111612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920" h="104443">
                  <a:moveTo>
                    <a:pt x="91775" y="7013"/>
                  </a:moveTo>
                  <a:lnTo>
                    <a:pt x="534950" y="0"/>
                  </a:lnTo>
                  <a:cubicBezTo>
                    <a:pt x="588262" y="41257"/>
                    <a:pt x="600062" y="63298"/>
                    <a:pt x="623920" y="104443"/>
                  </a:cubicBezTo>
                  <a:lnTo>
                    <a:pt x="0" y="104413"/>
                  </a:lnTo>
                  <a:cubicBezTo>
                    <a:pt x="33017" y="41924"/>
                    <a:pt x="61183" y="39480"/>
                    <a:pt x="91775" y="7013"/>
                  </a:cubicBez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59" name="Téglalap 5">
              <a:hlinkClick r:id="rId4" action="ppaction://hlinksldjump"/>
            </p:cNvPr>
            <p:cNvSpPr/>
            <p:nvPr/>
          </p:nvSpPr>
          <p:spPr>
            <a:xfrm rot="11829684">
              <a:off x="1237328" y="2931732"/>
              <a:ext cx="623920" cy="104443"/>
            </a:xfrm>
            <a:custGeom>
              <a:avLst/>
              <a:gdLst>
                <a:gd name="connsiteX0" fmla="*/ 0 w 464517"/>
                <a:gd name="connsiteY0" fmla="*/ 0 h 111612"/>
                <a:gd name="connsiteX1" fmla="*/ 464517 w 464517"/>
                <a:gd name="connsiteY1" fmla="*/ 0 h 111612"/>
                <a:gd name="connsiteX2" fmla="*/ 464517 w 464517"/>
                <a:gd name="connsiteY2" fmla="*/ 111612 h 111612"/>
                <a:gd name="connsiteX3" fmla="*/ 0 w 464517"/>
                <a:gd name="connsiteY3" fmla="*/ 111612 h 111612"/>
                <a:gd name="connsiteX4" fmla="*/ 0 w 464517"/>
                <a:gd name="connsiteY4" fmla="*/ 0 h 111612"/>
                <a:gd name="connsiteX0" fmla="*/ 21342 w 464517"/>
                <a:gd name="connsiteY0" fmla="*/ 7013 h 111612"/>
                <a:gd name="connsiteX1" fmla="*/ 464517 w 464517"/>
                <a:gd name="connsiteY1" fmla="*/ 0 h 111612"/>
                <a:gd name="connsiteX2" fmla="*/ 464517 w 464517"/>
                <a:gd name="connsiteY2" fmla="*/ 111612 h 111612"/>
                <a:gd name="connsiteX3" fmla="*/ 0 w 464517"/>
                <a:gd name="connsiteY3" fmla="*/ 111612 h 111612"/>
                <a:gd name="connsiteX4" fmla="*/ 21342 w 464517"/>
                <a:gd name="connsiteY4" fmla="*/ 7013 h 111612"/>
                <a:gd name="connsiteX0" fmla="*/ 21342 w 553487"/>
                <a:gd name="connsiteY0" fmla="*/ 7013 h 111612"/>
                <a:gd name="connsiteX1" fmla="*/ 464517 w 553487"/>
                <a:gd name="connsiteY1" fmla="*/ 0 h 111612"/>
                <a:gd name="connsiteX2" fmla="*/ 553487 w 553487"/>
                <a:gd name="connsiteY2" fmla="*/ 104443 h 111612"/>
                <a:gd name="connsiteX3" fmla="*/ 0 w 553487"/>
                <a:gd name="connsiteY3" fmla="*/ 111612 h 111612"/>
                <a:gd name="connsiteX4" fmla="*/ 21342 w 553487"/>
                <a:gd name="connsiteY4" fmla="*/ 7013 h 111612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920" h="104443">
                  <a:moveTo>
                    <a:pt x="91775" y="7013"/>
                  </a:moveTo>
                  <a:lnTo>
                    <a:pt x="534950" y="0"/>
                  </a:lnTo>
                  <a:cubicBezTo>
                    <a:pt x="588262" y="41257"/>
                    <a:pt x="600062" y="63298"/>
                    <a:pt x="623920" y="104443"/>
                  </a:cubicBezTo>
                  <a:lnTo>
                    <a:pt x="0" y="104413"/>
                  </a:lnTo>
                  <a:cubicBezTo>
                    <a:pt x="33017" y="41924"/>
                    <a:pt x="61183" y="39480"/>
                    <a:pt x="91775" y="7013"/>
                  </a:cubicBez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dirty="0"/>
            </a:p>
          </p:txBody>
        </p:sp>
      </p:grpSp>
      <p:grpSp>
        <p:nvGrpSpPr>
          <p:cNvPr id="10" name="Csoportba foglalás 9"/>
          <p:cNvGrpSpPr>
            <a:grpSpLocks noChangeAspect="1"/>
          </p:cNvGrpSpPr>
          <p:nvPr/>
        </p:nvGrpSpPr>
        <p:grpSpPr>
          <a:xfrm>
            <a:off x="2211464" y="2477763"/>
            <a:ext cx="540269" cy="544107"/>
            <a:chOff x="2211464" y="2477763"/>
            <a:chExt cx="540269" cy="544107"/>
          </a:xfrm>
        </p:grpSpPr>
        <p:sp>
          <p:nvSpPr>
            <p:cNvPr id="37" name="Ellipszis 36">
              <a:hlinkClick r:id="rId6" action="ppaction://hlinksldjump"/>
            </p:cNvPr>
            <p:cNvSpPr>
              <a:spLocks noChangeAspect="1"/>
            </p:cNvSpPr>
            <p:nvPr/>
          </p:nvSpPr>
          <p:spPr>
            <a:xfrm>
              <a:off x="2211464" y="2481870"/>
              <a:ext cx="540000" cy="54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" name="Szabadkézi sokszög 6">
              <a:hlinkClick r:id="rId6" action="ppaction://hlinksldjump"/>
            </p:cNvPr>
            <p:cNvSpPr/>
            <p:nvPr/>
          </p:nvSpPr>
          <p:spPr>
            <a:xfrm>
              <a:off x="2492886" y="2599280"/>
              <a:ext cx="258847" cy="379674"/>
            </a:xfrm>
            <a:custGeom>
              <a:avLst/>
              <a:gdLst>
                <a:gd name="connsiteX0" fmla="*/ 119344 w 257140"/>
                <a:gd name="connsiteY0" fmla="*/ 372636 h 372646"/>
                <a:gd name="connsiteX1" fmla="*/ 55051 w 257140"/>
                <a:gd name="connsiteY1" fmla="*/ 348823 h 372646"/>
                <a:gd name="connsiteX2" fmla="*/ 282 w 257140"/>
                <a:gd name="connsiteY2" fmla="*/ 291673 h 372646"/>
                <a:gd name="connsiteX3" fmla="*/ 78863 w 257140"/>
                <a:gd name="connsiteY3" fmla="*/ 227380 h 372646"/>
                <a:gd name="connsiteX4" fmla="*/ 71719 w 257140"/>
                <a:gd name="connsiteY4" fmla="*/ 201186 h 372646"/>
                <a:gd name="connsiteX5" fmla="*/ 138394 w 257140"/>
                <a:gd name="connsiteY5" fmla="*/ 134511 h 372646"/>
                <a:gd name="connsiteX6" fmla="*/ 150301 w 257140"/>
                <a:gd name="connsiteY6" fmla="*/ 86886 h 372646"/>
                <a:gd name="connsiteX7" fmla="*/ 147919 w 257140"/>
                <a:gd name="connsiteY7" fmla="*/ 53548 h 372646"/>
                <a:gd name="connsiteX8" fmla="*/ 207451 w 257140"/>
                <a:gd name="connsiteY8" fmla="*/ 1161 h 372646"/>
                <a:gd name="connsiteX9" fmla="*/ 255076 w 257140"/>
                <a:gd name="connsiteY9" fmla="*/ 108317 h 372646"/>
                <a:gd name="connsiteX10" fmla="*/ 240788 w 257140"/>
                <a:gd name="connsiteY10" fmla="*/ 234523 h 372646"/>
                <a:gd name="connsiteX11" fmla="*/ 171732 w 257140"/>
                <a:gd name="connsiteY11" fmla="*/ 346442 h 372646"/>
                <a:gd name="connsiteX12" fmla="*/ 119344 w 257140"/>
                <a:gd name="connsiteY12" fmla="*/ 372636 h 372646"/>
                <a:gd name="connsiteX0" fmla="*/ 119344 w 257140"/>
                <a:gd name="connsiteY0" fmla="*/ 372636 h 372646"/>
                <a:gd name="connsiteX1" fmla="*/ 55051 w 257140"/>
                <a:gd name="connsiteY1" fmla="*/ 348823 h 372646"/>
                <a:gd name="connsiteX2" fmla="*/ 282 w 257140"/>
                <a:gd name="connsiteY2" fmla="*/ 291673 h 372646"/>
                <a:gd name="connsiteX3" fmla="*/ 78863 w 257140"/>
                <a:gd name="connsiteY3" fmla="*/ 227380 h 372646"/>
                <a:gd name="connsiteX4" fmla="*/ 71719 w 257140"/>
                <a:gd name="connsiteY4" fmla="*/ 201186 h 372646"/>
                <a:gd name="connsiteX5" fmla="*/ 138394 w 257140"/>
                <a:gd name="connsiteY5" fmla="*/ 134511 h 372646"/>
                <a:gd name="connsiteX6" fmla="*/ 150301 w 257140"/>
                <a:gd name="connsiteY6" fmla="*/ 86886 h 372646"/>
                <a:gd name="connsiteX7" fmla="*/ 147919 w 257140"/>
                <a:gd name="connsiteY7" fmla="*/ 53548 h 372646"/>
                <a:gd name="connsiteX8" fmla="*/ 207451 w 257140"/>
                <a:gd name="connsiteY8" fmla="*/ 1161 h 372646"/>
                <a:gd name="connsiteX9" fmla="*/ 255076 w 257140"/>
                <a:gd name="connsiteY9" fmla="*/ 108317 h 372646"/>
                <a:gd name="connsiteX10" fmla="*/ 240788 w 257140"/>
                <a:gd name="connsiteY10" fmla="*/ 234523 h 372646"/>
                <a:gd name="connsiteX11" fmla="*/ 171732 w 257140"/>
                <a:gd name="connsiteY11" fmla="*/ 346442 h 372646"/>
                <a:gd name="connsiteX12" fmla="*/ 119344 w 257140"/>
                <a:gd name="connsiteY12" fmla="*/ 372636 h 372646"/>
                <a:gd name="connsiteX0" fmla="*/ 119344 w 259190"/>
                <a:gd name="connsiteY0" fmla="*/ 372636 h 372646"/>
                <a:gd name="connsiteX1" fmla="*/ 55051 w 259190"/>
                <a:gd name="connsiteY1" fmla="*/ 348823 h 372646"/>
                <a:gd name="connsiteX2" fmla="*/ 282 w 259190"/>
                <a:gd name="connsiteY2" fmla="*/ 291673 h 372646"/>
                <a:gd name="connsiteX3" fmla="*/ 78863 w 259190"/>
                <a:gd name="connsiteY3" fmla="*/ 227380 h 372646"/>
                <a:gd name="connsiteX4" fmla="*/ 71719 w 259190"/>
                <a:gd name="connsiteY4" fmla="*/ 201186 h 372646"/>
                <a:gd name="connsiteX5" fmla="*/ 138394 w 259190"/>
                <a:gd name="connsiteY5" fmla="*/ 134511 h 372646"/>
                <a:gd name="connsiteX6" fmla="*/ 150301 w 259190"/>
                <a:gd name="connsiteY6" fmla="*/ 86886 h 372646"/>
                <a:gd name="connsiteX7" fmla="*/ 147919 w 259190"/>
                <a:gd name="connsiteY7" fmla="*/ 53548 h 372646"/>
                <a:gd name="connsiteX8" fmla="*/ 207451 w 259190"/>
                <a:gd name="connsiteY8" fmla="*/ 1161 h 372646"/>
                <a:gd name="connsiteX9" fmla="*/ 255076 w 259190"/>
                <a:gd name="connsiteY9" fmla="*/ 108317 h 372646"/>
                <a:gd name="connsiteX10" fmla="*/ 240788 w 259190"/>
                <a:gd name="connsiteY10" fmla="*/ 234523 h 372646"/>
                <a:gd name="connsiteX11" fmla="*/ 171732 w 259190"/>
                <a:gd name="connsiteY11" fmla="*/ 346442 h 372646"/>
                <a:gd name="connsiteX12" fmla="*/ 119344 w 259190"/>
                <a:gd name="connsiteY12" fmla="*/ 372636 h 372646"/>
                <a:gd name="connsiteX0" fmla="*/ 119344 w 258847"/>
                <a:gd name="connsiteY0" fmla="*/ 379664 h 379674"/>
                <a:gd name="connsiteX1" fmla="*/ 55051 w 258847"/>
                <a:gd name="connsiteY1" fmla="*/ 355851 h 379674"/>
                <a:gd name="connsiteX2" fmla="*/ 282 w 258847"/>
                <a:gd name="connsiteY2" fmla="*/ 298701 h 379674"/>
                <a:gd name="connsiteX3" fmla="*/ 78863 w 258847"/>
                <a:gd name="connsiteY3" fmla="*/ 234408 h 379674"/>
                <a:gd name="connsiteX4" fmla="*/ 71719 w 258847"/>
                <a:gd name="connsiteY4" fmla="*/ 208214 h 379674"/>
                <a:gd name="connsiteX5" fmla="*/ 138394 w 258847"/>
                <a:gd name="connsiteY5" fmla="*/ 141539 h 379674"/>
                <a:gd name="connsiteX6" fmla="*/ 150301 w 258847"/>
                <a:gd name="connsiteY6" fmla="*/ 93914 h 379674"/>
                <a:gd name="connsiteX7" fmla="*/ 147919 w 258847"/>
                <a:gd name="connsiteY7" fmla="*/ 60576 h 379674"/>
                <a:gd name="connsiteX8" fmla="*/ 212213 w 258847"/>
                <a:gd name="connsiteY8" fmla="*/ 1046 h 379674"/>
                <a:gd name="connsiteX9" fmla="*/ 255076 w 258847"/>
                <a:gd name="connsiteY9" fmla="*/ 115345 h 379674"/>
                <a:gd name="connsiteX10" fmla="*/ 240788 w 258847"/>
                <a:gd name="connsiteY10" fmla="*/ 241551 h 379674"/>
                <a:gd name="connsiteX11" fmla="*/ 171732 w 258847"/>
                <a:gd name="connsiteY11" fmla="*/ 353470 h 379674"/>
                <a:gd name="connsiteX12" fmla="*/ 119344 w 258847"/>
                <a:gd name="connsiteY12" fmla="*/ 379664 h 379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8847" h="379674">
                  <a:moveTo>
                    <a:pt x="119344" y="379664"/>
                  </a:moveTo>
                  <a:cubicBezTo>
                    <a:pt x="99897" y="380061"/>
                    <a:pt x="74895" y="369345"/>
                    <a:pt x="55051" y="355851"/>
                  </a:cubicBezTo>
                  <a:cubicBezTo>
                    <a:pt x="35207" y="342357"/>
                    <a:pt x="-3687" y="318941"/>
                    <a:pt x="282" y="298701"/>
                  </a:cubicBezTo>
                  <a:cubicBezTo>
                    <a:pt x="4251" y="278460"/>
                    <a:pt x="66957" y="249489"/>
                    <a:pt x="78863" y="234408"/>
                  </a:cubicBezTo>
                  <a:cubicBezTo>
                    <a:pt x="90769" y="219327"/>
                    <a:pt x="61797" y="223692"/>
                    <a:pt x="71719" y="208214"/>
                  </a:cubicBezTo>
                  <a:cubicBezTo>
                    <a:pt x="81641" y="192736"/>
                    <a:pt x="125297" y="160589"/>
                    <a:pt x="138394" y="141539"/>
                  </a:cubicBezTo>
                  <a:cubicBezTo>
                    <a:pt x="151491" y="122489"/>
                    <a:pt x="148714" y="107408"/>
                    <a:pt x="150301" y="93914"/>
                  </a:cubicBezTo>
                  <a:cubicBezTo>
                    <a:pt x="151888" y="80420"/>
                    <a:pt x="137600" y="76054"/>
                    <a:pt x="147919" y="60576"/>
                  </a:cubicBezTo>
                  <a:cubicBezTo>
                    <a:pt x="158238" y="45098"/>
                    <a:pt x="194354" y="-8082"/>
                    <a:pt x="212213" y="1046"/>
                  </a:cubicBezTo>
                  <a:cubicBezTo>
                    <a:pt x="230072" y="10174"/>
                    <a:pt x="250314" y="75261"/>
                    <a:pt x="255076" y="115345"/>
                  </a:cubicBezTo>
                  <a:cubicBezTo>
                    <a:pt x="259838" y="155429"/>
                    <a:pt x="264204" y="189957"/>
                    <a:pt x="240788" y="241551"/>
                  </a:cubicBezTo>
                  <a:cubicBezTo>
                    <a:pt x="226897" y="302669"/>
                    <a:pt x="194354" y="329658"/>
                    <a:pt x="171732" y="353470"/>
                  </a:cubicBezTo>
                  <a:cubicBezTo>
                    <a:pt x="149110" y="377282"/>
                    <a:pt x="138791" y="379267"/>
                    <a:pt x="119344" y="379664"/>
                  </a:cubicBezTo>
                  <a:close/>
                </a:path>
              </a:pathLst>
            </a:cu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8" name="Szabadkézi sokszög 7">
              <a:hlinkClick r:id="rId6" action="ppaction://hlinksldjump"/>
            </p:cNvPr>
            <p:cNvSpPr/>
            <p:nvPr/>
          </p:nvSpPr>
          <p:spPr>
            <a:xfrm>
              <a:off x="2311932" y="2477763"/>
              <a:ext cx="382348" cy="435538"/>
            </a:xfrm>
            <a:custGeom>
              <a:avLst/>
              <a:gdLst>
                <a:gd name="connsiteX0" fmla="*/ 176474 w 382348"/>
                <a:gd name="connsiteY0" fmla="*/ 422646 h 435584"/>
                <a:gd name="connsiteX1" fmla="*/ 119324 w 382348"/>
                <a:gd name="connsiteY1" fmla="*/ 425027 h 435584"/>
                <a:gd name="connsiteX2" fmla="*/ 66937 w 382348"/>
                <a:gd name="connsiteY2" fmla="*/ 415502 h 435584"/>
                <a:gd name="connsiteX3" fmla="*/ 262 w 382348"/>
                <a:gd name="connsiteY3" fmla="*/ 391689 h 435584"/>
                <a:gd name="connsiteX4" fmla="*/ 93131 w 382348"/>
                <a:gd name="connsiteY4" fmla="*/ 348827 h 435584"/>
                <a:gd name="connsiteX5" fmla="*/ 193143 w 382348"/>
                <a:gd name="connsiteY5" fmla="*/ 253577 h 435584"/>
                <a:gd name="connsiteX6" fmla="*/ 209812 w 382348"/>
                <a:gd name="connsiteY6" fmla="*/ 163089 h 435584"/>
                <a:gd name="connsiteX7" fmla="*/ 116943 w 382348"/>
                <a:gd name="connsiteY7" fmla="*/ 79746 h 435584"/>
                <a:gd name="connsiteX8" fmla="*/ 40743 w 382348"/>
                <a:gd name="connsiteY8" fmla="*/ 39264 h 435584"/>
                <a:gd name="connsiteX9" fmla="*/ 164568 w 382348"/>
                <a:gd name="connsiteY9" fmla="*/ 1164 h 435584"/>
                <a:gd name="connsiteX10" fmla="*/ 257437 w 382348"/>
                <a:gd name="connsiteY10" fmla="*/ 20214 h 435584"/>
                <a:gd name="connsiteX11" fmla="*/ 228862 w 382348"/>
                <a:gd name="connsiteY11" fmla="*/ 120227 h 435584"/>
                <a:gd name="connsiteX12" fmla="*/ 259818 w 382348"/>
                <a:gd name="connsiteY12" fmla="*/ 182139 h 435584"/>
                <a:gd name="connsiteX13" fmla="*/ 381262 w 382348"/>
                <a:gd name="connsiteY13" fmla="*/ 263102 h 435584"/>
                <a:gd name="connsiteX14" fmla="*/ 176474 w 382348"/>
                <a:gd name="connsiteY14" fmla="*/ 422646 h 435584"/>
                <a:gd name="connsiteX0" fmla="*/ 176474 w 382348"/>
                <a:gd name="connsiteY0" fmla="*/ 422646 h 435584"/>
                <a:gd name="connsiteX1" fmla="*/ 119324 w 382348"/>
                <a:gd name="connsiteY1" fmla="*/ 425027 h 435584"/>
                <a:gd name="connsiteX2" fmla="*/ 66937 w 382348"/>
                <a:gd name="connsiteY2" fmla="*/ 415502 h 435584"/>
                <a:gd name="connsiteX3" fmla="*/ 262 w 382348"/>
                <a:gd name="connsiteY3" fmla="*/ 391689 h 435584"/>
                <a:gd name="connsiteX4" fmla="*/ 93131 w 382348"/>
                <a:gd name="connsiteY4" fmla="*/ 348827 h 435584"/>
                <a:gd name="connsiteX5" fmla="*/ 193143 w 382348"/>
                <a:gd name="connsiteY5" fmla="*/ 253577 h 435584"/>
                <a:gd name="connsiteX6" fmla="*/ 178856 w 382348"/>
                <a:gd name="connsiteY6" fmla="*/ 170233 h 435584"/>
                <a:gd name="connsiteX7" fmla="*/ 116943 w 382348"/>
                <a:gd name="connsiteY7" fmla="*/ 79746 h 435584"/>
                <a:gd name="connsiteX8" fmla="*/ 40743 w 382348"/>
                <a:gd name="connsiteY8" fmla="*/ 39264 h 435584"/>
                <a:gd name="connsiteX9" fmla="*/ 164568 w 382348"/>
                <a:gd name="connsiteY9" fmla="*/ 1164 h 435584"/>
                <a:gd name="connsiteX10" fmla="*/ 257437 w 382348"/>
                <a:gd name="connsiteY10" fmla="*/ 20214 h 435584"/>
                <a:gd name="connsiteX11" fmla="*/ 228862 w 382348"/>
                <a:gd name="connsiteY11" fmla="*/ 120227 h 435584"/>
                <a:gd name="connsiteX12" fmla="*/ 259818 w 382348"/>
                <a:gd name="connsiteY12" fmla="*/ 182139 h 435584"/>
                <a:gd name="connsiteX13" fmla="*/ 381262 w 382348"/>
                <a:gd name="connsiteY13" fmla="*/ 263102 h 435584"/>
                <a:gd name="connsiteX14" fmla="*/ 176474 w 382348"/>
                <a:gd name="connsiteY14" fmla="*/ 422646 h 435584"/>
                <a:gd name="connsiteX0" fmla="*/ 176474 w 382348"/>
                <a:gd name="connsiteY0" fmla="*/ 423268 h 436206"/>
                <a:gd name="connsiteX1" fmla="*/ 119324 w 382348"/>
                <a:gd name="connsiteY1" fmla="*/ 425649 h 436206"/>
                <a:gd name="connsiteX2" fmla="*/ 66937 w 382348"/>
                <a:gd name="connsiteY2" fmla="*/ 416124 h 436206"/>
                <a:gd name="connsiteX3" fmla="*/ 262 w 382348"/>
                <a:gd name="connsiteY3" fmla="*/ 392311 h 436206"/>
                <a:gd name="connsiteX4" fmla="*/ 93131 w 382348"/>
                <a:gd name="connsiteY4" fmla="*/ 349449 h 436206"/>
                <a:gd name="connsiteX5" fmla="*/ 193143 w 382348"/>
                <a:gd name="connsiteY5" fmla="*/ 254199 h 436206"/>
                <a:gd name="connsiteX6" fmla="*/ 178856 w 382348"/>
                <a:gd name="connsiteY6" fmla="*/ 170855 h 436206"/>
                <a:gd name="connsiteX7" fmla="*/ 116943 w 382348"/>
                <a:gd name="connsiteY7" fmla="*/ 80368 h 436206"/>
                <a:gd name="connsiteX8" fmla="*/ 40743 w 382348"/>
                <a:gd name="connsiteY8" fmla="*/ 39886 h 436206"/>
                <a:gd name="connsiteX9" fmla="*/ 164568 w 382348"/>
                <a:gd name="connsiteY9" fmla="*/ 1786 h 436206"/>
                <a:gd name="connsiteX10" fmla="*/ 257437 w 382348"/>
                <a:gd name="connsiteY10" fmla="*/ 20836 h 436206"/>
                <a:gd name="connsiteX11" fmla="*/ 209812 w 382348"/>
                <a:gd name="connsiteY11" fmla="*/ 144662 h 436206"/>
                <a:gd name="connsiteX12" fmla="*/ 259818 w 382348"/>
                <a:gd name="connsiteY12" fmla="*/ 182761 h 436206"/>
                <a:gd name="connsiteX13" fmla="*/ 381262 w 382348"/>
                <a:gd name="connsiteY13" fmla="*/ 263724 h 436206"/>
                <a:gd name="connsiteX14" fmla="*/ 176474 w 382348"/>
                <a:gd name="connsiteY14" fmla="*/ 423268 h 436206"/>
                <a:gd name="connsiteX0" fmla="*/ 176474 w 382348"/>
                <a:gd name="connsiteY0" fmla="*/ 423268 h 436206"/>
                <a:gd name="connsiteX1" fmla="*/ 119324 w 382348"/>
                <a:gd name="connsiteY1" fmla="*/ 425649 h 436206"/>
                <a:gd name="connsiteX2" fmla="*/ 66937 w 382348"/>
                <a:gd name="connsiteY2" fmla="*/ 416124 h 436206"/>
                <a:gd name="connsiteX3" fmla="*/ 262 w 382348"/>
                <a:gd name="connsiteY3" fmla="*/ 392311 h 436206"/>
                <a:gd name="connsiteX4" fmla="*/ 93131 w 382348"/>
                <a:gd name="connsiteY4" fmla="*/ 349449 h 436206"/>
                <a:gd name="connsiteX5" fmla="*/ 233625 w 382348"/>
                <a:gd name="connsiteY5" fmla="*/ 237530 h 436206"/>
                <a:gd name="connsiteX6" fmla="*/ 178856 w 382348"/>
                <a:gd name="connsiteY6" fmla="*/ 170855 h 436206"/>
                <a:gd name="connsiteX7" fmla="*/ 116943 w 382348"/>
                <a:gd name="connsiteY7" fmla="*/ 80368 h 436206"/>
                <a:gd name="connsiteX8" fmla="*/ 40743 w 382348"/>
                <a:gd name="connsiteY8" fmla="*/ 39886 h 436206"/>
                <a:gd name="connsiteX9" fmla="*/ 164568 w 382348"/>
                <a:gd name="connsiteY9" fmla="*/ 1786 h 436206"/>
                <a:gd name="connsiteX10" fmla="*/ 257437 w 382348"/>
                <a:gd name="connsiteY10" fmla="*/ 20836 h 436206"/>
                <a:gd name="connsiteX11" fmla="*/ 209812 w 382348"/>
                <a:gd name="connsiteY11" fmla="*/ 144662 h 436206"/>
                <a:gd name="connsiteX12" fmla="*/ 259818 w 382348"/>
                <a:gd name="connsiteY12" fmla="*/ 182761 h 436206"/>
                <a:gd name="connsiteX13" fmla="*/ 381262 w 382348"/>
                <a:gd name="connsiteY13" fmla="*/ 263724 h 436206"/>
                <a:gd name="connsiteX14" fmla="*/ 176474 w 382348"/>
                <a:gd name="connsiteY14" fmla="*/ 423268 h 436206"/>
                <a:gd name="connsiteX0" fmla="*/ 176474 w 382348"/>
                <a:gd name="connsiteY0" fmla="*/ 422600 h 435538"/>
                <a:gd name="connsiteX1" fmla="*/ 119324 w 382348"/>
                <a:gd name="connsiteY1" fmla="*/ 424981 h 435538"/>
                <a:gd name="connsiteX2" fmla="*/ 66937 w 382348"/>
                <a:gd name="connsiteY2" fmla="*/ 415456 h 435538"/>
                <a:gd name="connsiteX3" fmla="*/ 262 w 382348"/>
                <a:gd name="connsiteY3" fmla="*/ 391643 h 435538"/>
                <a:gd name="connsiteX4" fmla="*/ 93131 w 382348"/>
                <a:gd name="connsiteY4" fmla="*/ 348781 h 435538"/>
                <a:gd name="connsiteX5" fmla="*/ 233625 w 382348"/>
                <a:gd name="connsiteY5" fmla="*/ 236862 h 435538"/>
                <a:gd name="connsiteX6" fmla="*/ 178856 w 382348"/>
                <a:gd name="connsiteY6" fmla="*/ 170187 h 435538"/>
                <a:gd name="connsiteX7" fmla="*/ 116943 w 382348"/>
                <a:gd name="connsiteY7" fmla="*/ 79700 h 435538"/>
                <a:gd name="connsiteX8" fmla="*/ 40743 w 382348"/>
                <a:gd name="connsiteY8" fmla="*/ 39218 h 435538"/>
                <a:gd name="connsiteX9" fmla="*/ 164568 w 382348"/>
                <a:gd name="connsiteY9" fmla="*/ 1118 h 435538"/>
                <a:gd name="connsiteX10" fmla="*/ 257437 w 382348"/>
                <a:gd name="connsiteY10" fmla="*/ 20168 h 435538"/>
                <a:gd name="connsiteX11" fmla="*/ 209812 w 382348"/>
                <a:gd name="connsiteY11" fmla="*/ 117800 h 435538"/>
                <a:gd name="connsiteX12" fmla="*/ 259818 w 382348"/>
                <a:gd name="connsiteY12" fmla="*/ 182093 h 435538"/>
                <a:gd name="connsiteX13" fmla="*/ 381262 w 382348"/>
                <a:gd name="connsiteY13" fmla="*/ 263056 h 435538"/>
                <a:gd name="connsiteX14" fmla="*/ 176474 w 382348"/>
                <a:gd name="connsiteY14" fmla="*/ 422600 h 43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48" h="435538">
                  <a:moveTo>
                    <a:pt x="176474" y="422600"/>
                  </a:moveTo>
                  <a:cubicBezTo>
                    <a:pt x="132818" y="449587"/>
                    <a:pt x="137580" y="426172"/>
                    <a:pt x="119324" y="424981"/>
                  </a:cubicBezTo>
                  <a:cubicBezTo>
                    <a:pt x="101068" y="423790"/>
                    <a:pt x="86781" y="421012"/>
                    <a:pt x="66937" y="415456"/>
                  </a:cubicBezTo>
                  <a:cubicBezTo>
                    <a:pt x="47093" y="409900"/>
                    <a:pt x="-4104" y="402755"/>
                    <a:pt x="262" y="391643"/>
                  </a:cubicBezTo>
                  <a:cubicBezTo>
                    <a:pt x="4628" y="380531"/>
                    <a:pt x="54237" y="374578"/>
                    <a:pt x="93131" y="348781"/>
                  </a:cubicBezTo>
                  <a:cubicBezTo>
                    <a:pt x="132025" y="322984"/>
                    <a:pt x="219338" y="266628"/>
                    <a:pt x="233625" y="236862"/>
                  </a:cubicBezTo>
                  <a:cubicBezTo>
                    <a:pt x="247912" y="207096"/>
                    <a:pt x="198303" y="196381"/>
                    <a:pt x="178856" y="170187"/>
                  </a:cubicBezTo>
                  <a:cubicBezTo>
                    <a:pt x="159409" y="143993"/>
                    <a:pt x="139962" y="101528"/>
                    <a:pt x="116943" y="79700"/>
                  </a:cubicBezTo>
                  <a:cubicBezTo>
                    <a:pt x="93924" y="57872"/>
                    <a:pt x="32806" y="52315"/>
                    <a:pt x="40743" y="39218"/>
                  </a:cubicBezTo>
                  <a:cubicBezTo>
                    <a:pt x="48680" y="26121"/>
                    <a:pt x="128452" y="4293"/>
                    <a:pt x="164568" y="1118"/>
                  </a:cubicBezTo>
                  <a:cubicBezTo>
                    <a:pt x="200684" y="-2057"/>
                    <a:pt x="249896" y="721"/>
                    <a:pt x="257437" y="20168"/>
                  </a:cubicBezTo>
                  <a:cubicBezTo>
                    <a:pt x="264978" y="39615"/>
                    <a:pt x="209415" y="90813"/>
                    <a:pt x="209812" y="117800"/>
                  </a:cubicBezTo>
                  <a:cubicBezTo>
                    <a:pt x="210209" y="144787"/>
                    <a:pt x="234418" y="158280"/>
                    <a:pt x="259818" y="182093"/>
                  </a:cubicBezTo>
                  <a:cubicBezTo>
                    <a:pt x="285218" y="205905"/>
                    <a:pt x="394359" y="222972"/>
                    <a:pt x="381262" y="263056"/>
                  </a:cubicBezTo>
                  <a:cubicBezTo>
                    <a:pt x="368165" y="303140"/>
                    <a:pt x="220130" y="395613"/>
                    <a:pt x="176474" y="422600"/>
                  </a:cubicBezTo>
                  <a:close/>
                </a:path>
              </a:pathLst>
            </a:custGeom>
            <a:solidFill>
              <a:srgbClr val="6633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dirty="0"/>
            </a:p>
          </p:txBody>
        </p:sp>
      </p:grpSp>
      <p:sp>
        <p:nvSpPr>
          <p:cNvPr id="45" name="Lekerekített téglalap 44">
            <a:hlinkClick r:id="rId6" action="ppaction://hlinksldjump"/>
          </p:cNvPr>
          <p:cNvSpPr/>
          <p:nvPr/>
        </p:nvSpPr>
        <p:spPr>
          <a:xfrm>
            <a:off x="2124000" y="3261600"/>
            <a:ext cx="1335600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latin typeface="Distant Galaxy" panose="00000400000000000000" pitchFamily="2" charset="0"/>
              </a:rPr>
              <a:t>Plútó</a:t>
            </a:r>
          </a:p>
        </p:txBody>
      </p:sp>
      <p:sp>
        <p:nvSpPr>
          <p:cNvPr id="52" name="Szövegdoboz 51">
            <a:hlinkClick r:id="rId2" action="ppaction://hlinksldjump"/>
          </p:cNvPr>
          <p:cNvSpPr txBox="1"/>
          <p:nvPr/>
        </p:nvSpPr>
        <p:spPr>
          <a:xfrm>
            <a:off x="4247964" y="214615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Distant Galaxy" panose="00000400000000000000" pitchFamily="2" charset="0"/>
              </a:rPr>
              <a:t>Kilép?</a:t>
            </a:r>
          </a:p>
        </p:txBody>
      </p:sp>
    </p:spTree>
    <p:extLst>
      <p:ext uri="{BB962C8B-B14F-4D97-AF65-F5344CB8AC3E}">
        <p14:creationId xmlns:p14="http://schemas.microsoft.com/office/powerpoint/2010/main" val="227487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hlinkClick r:id="rId2" action="ppaction://hlinksldjump"/>
          </p:cNvPr>
          <p:cNvSpPr/>
          <p:nvPr/>
        </p:nvSpPr>
        <p:spPr>
          <a:xfrm>
            <a:off x="-16934" y="-11013"/>
            <a:ext cx="9180512" cy="5164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hlinkClick r:id="rId2" action="ppaction://hlinksldjump"/>
          </p:cNvPr>
          <p:cNvSpPr/>
          <p:nvPr/>
        </p:nvSpPr>
        <p:spPr>
          <a:xfrm>
            <a:off x="4139952" y="401191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Ellipszis 19">
            <a:hlinkClick r:id="rId2" action="ppaction://hlinksldjump"/>
          </p:cNvPr>
          <p:cNvSpPr/>
          <p:nvPr/>
        </p:nvSpPr>
        <p:spPr>
          <a:xfrm>
            <a:off x="3131840" y="77155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/>
          <p:cNvSpPr/>
          <p:nvPr/>
        </p:nvSpPr>
        <p:spPr>
          <a:xfrm>
            <a:off x="1259632" y="264375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2" name="Ellipszis 21">
            <a:hlinkClick r:id="rId2" action="ppaction://hlinksldjump"/>
          </p:cNvPr>
          <p:cNvSpPr/>
          <p:nvPr/>
        </p:nvSpPr>
        <p:spPr>
          <a:xfrm>
            <a:off x="4860032" y="177966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3" name="Ellipszis 22">
            <a:hlinkClick r:id="rId2" action="ppaction://hlinksldjump"/>
          </p:cNvPr>
          <p:cNvSpPr/>
          <p:nvPr/>
        </p:nvSpPr>
        <p:spPr>
          <a:xfrm>
            <a:off x="8388424" y="451596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4" name="Ellipszis 23">
            <a:hlinkClick r:id="rId2" action="ppaction://hlinksldjump"/>
          </p:cNvPr>
          <p:cNvSpPr/>
          <p:nvPr/>
        </p:nvSpPr>
        <p:spPr>
          <a:xfrm>
            <a:off x="6516216" y="285978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Ellipszis 24">
            <a:hlinkClick r:id="rId2" action="ppaction://hlinksldjump"/>
          </p:cNvPr>
          <p:cNvSpPr/>
          <p:nvPr/>
        </p:nvSpPr>
        <p:spPr>
          <a:xfrm>
            <a:off x="1619672" y="415592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Ellipszis 25">
            <a:hlinkClick r:id="rId2" action="ppaction://hlinksldjump"/>
          </p:cNvPr>
          <p:cNvSpPr/>
          <p:nvPr/>
        </p:nvSpPr>
        <p:spPr>
          <a:xfrm>
            <a:off x="539552" y="69954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7" name="Ellipszis 26">
            <a:hlinkClick r:id="rId2" action="ppaction://hlinksldjump"/>
          </p:cNvPr>
          <p:cNvSpPr/>
          <p:nvPr/>
        </p:nvSpPr>
        <p:spPr>
          <a:xfrm>
            <a:off x="8388424" y="185167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8" name="Ellipszis 27">
            <a:hlinkClick r:id="rId2" action="ppaction://hlinksldjump"/>
          </p:cNvPr>
          <p:cNvSpPr/>
          <p:nvPr/>
        </p:nvSpPr>
        <p:spPr>
          <a:xfrm>
            <a:off x="6948264" y="987574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1" name="Lekerekített téglalap 50">
            <a:hlinkClick r:id="rId2" action="ppaction://hlinksldjump"/>
          </p:cNvPr>
          <p:cNvSpPr/>
          <p:nvPr/>
        </p:nvSpPr>
        <p:spPr>
          <a:xfrm>
            <a:off x="3827392" y="2060093"/>
            <a:ext cx="2211331" cy="123458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3" name="Lekerekített téglalap 52"/>
          <p:cNvSpPr/>
          <p:nvPr/>
        </p:nvSpPr>
        <p:spPr>
          <a:xfrm>
            <a:off x="4423792" y="2733975"/>
            <a:ext cx="1016496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Igen</a:t>
            </a:r>
          </a:p>
        </p:txBody>
      </p:sp>
      <p:sp>
        <p:nvSpPr>
          <p:cNvPr id="29" name="Lekerekített téglalap 28">
            <a:hlinkClick r:id="rId3" action="ppaction://hlinksldjump"/>
          </p:cNvPr>
          <p:cNvSpPr/>
          <p:nvPr/>
        </p:nvSpPr>
        <p:spPr>
          <a:xfrm>
            <a:off x="227016" y="3260484"/>
            <a:ext cx="1779304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latin typeface="Distant Galaxy" panose="00000400000000000000" pitchFamily="2" charset="0"/>
              </a:rPr>
              <a:t>Uránusz</a:t>
            </a:r>
            <a:endParaRPr lang="hu-HU" sz="1400" dirty="0">
              <a:latin typeface="Distant Galaxy" panose="00000400000000000000" pitchFamily="2" charset="0"/>
            </a:endParaRPr>
          </a:p>
        </p:txBody>
      </p:sp>
      <p:sp>
        <p:nvSpPr>
          <p:cNvPr id="30" name="Lekerekített téglalap 29">
            <a:hlinkClick r:id="rId4" action="ppaction://hlinksldjump"/>
          </p:cNvPr>
          <p:cNvSpPr/>
          <p:nvPr/>
        </p:nvSpPr>
        <p:spPr>
          <a:xfrm>
            <a:off x="573443" y="1877741"/>
            <a:ext cx="2152957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latin typeface="Distant Galaxy" panose="00000400000000000000" pitchFamily="2" charset="0"/>
              </a:rPr>
              <a:t>Neptunusz</a:t>
            </a:r>
            <a:endParaRPr lang="hu-HU" sz="1400" dirty="0">
              <a:latin typeface="Distant Galaxy" panose="00000400000000000000" pitchFamily="2" charset="0"/>
            </a:endParaRPr>
          </a:p>
        </p:txBody>
      </p:sp>
      <p:grpSp>
        <p:nvGrpSpPr>
          <p:cNvPr id="40" name="Csoportba foglalás 39"/>
          <p:cNvGrpSpPr/>
          <p:nvPr/>
        </p:nvGrpSpPr>
        <p:grpSpPr>
          <a:xfrm rot="10800000">
            <a:off x="0" y="2268000"/>
            <a:ext cx="323528" cy="948704"/>
            <a:chOff x="8820472" y="2271118"/>
            <a:chExt cx="323528" cy="948704"/>
          </a:xfrm>
          <a:solidFill>
            <a:schemeClr val="tx2">
              <a:lumMod val="60000"/>
              <a:lumOff val="40000"/>
              <a:alpha val="60000"/>
            </a:schemeClr>
          </a:solidFill>
        </p:grpSpPr>
        <p:sp>
          <p:nvSpPr>
            <p:cNvPr id="41" name="Lekerekített téglalap 40">
              <a:hlinkClick r:id="rId5" action="ppaction://hlinksldjump"/>
            </p:cNvPr>
            <p:cNvSpPr/>
            <p:nvPr/>
          </p:nvSpPr>
          <p:spPr>
            <a:xfrm>
              <a:off x="8820472" y="2271118"/>
              <a:ext cx="323528" cy="9487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42" name="Csoportba foglalás 41"/>
            <p:cNvGrpSpPr/>
            <p:nvPr/>
          </p:nvGrpSpPr>
          <p:grpSpPr>
            <a:xfrm rot="17698535">
              <a:off x="8662695" y="2682408"/>
              <a:ext cx="658958" cy="124267"/>
              <a:chOff x="4221484" y="611279"/>
              <a:chExt cx="658958" cy="124267"/>
            </a:xfrm>
            <a:grpFill/>
          </p:grpSpPr>
          <p:cxnSp>
            <p:nvCxnSpPr>
              <p:cNvPr id="43" name="Egyenes összekötő 42">
                <a:hlinkClick r:id="rId2" action="ppaction://hlinksldjump"/>
              </p:cNvPr>
              <p:cNvCxnSpPr/>
              <p:nvPr/>
            </p:nvCxnSpPr>
            <p:spPr>
              <a:xfrm flipH="1">
                <a:off x="4221484" y="735546"/>
                <a:ext cx="361362" cy="0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Egyenes összekötő 43">
                <a:hlinkClick r:id="rId5" action="ppaction://hlinksldjump"/>
              </p:cNvPr>
              <p:cNvCxnSpPr/>
              <p:nvPr/>
            </p:nvCxnSpPr>
            <p:spPr>
              <a:xfrm rot="8100000" flipH="1">
                <a:off x="4519080" y="611279"/>
                <a:ext cx="361362" cy="0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Csoportba foglalás 4"/>
          <p:cNvGrpSpPr>
            <a:grpSpLocks noChangeAspect="1"/>
          </p:cNvGrpSpPr>
          <p:nvPr/>
        </p:nvGrpSpPr>
        <p:grpSpPr>
          <a:xfrm>
            <a:off x="391584" y="2361270"/>
            <a:ext cx="781200" cy="781200"/>
            <a:chOff x="391584" y="2361270"/>
            <a:chExt cx="781200" cy="781200"/>
          </a:xfrm>
        </p:grpSpPr>
        <p:sp>
          <p:nvSpPr>
            <p:cNvPr id="39" name="Ellipszis 38">
              <a:hlinkClick r:id="rId3" action="ppaction://hlinksldjump"/>
            </p:cNvPr>
            <p:cNvSpPr>
              <a:spLocks noChangeAspect="1"/>
            </p:cNvSpPr>
            <p:nvPr/>
          </p:nvSpPr>
          <p:spPr>
            <a:xfrm>
              <a:off x="391584" y="2361270"/>
              <a:ext cx="781200" cy="781200"/>
            </a:xfrm>
            <a:prstGeom prst="ellipse">
              <a:avLst/>
            </a:prstGeom>
            <a:solidFill>
              <a:srgbClr val="023D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" name="Ellipszis 2">
              <a:hlinkClick r:id="rId3" action="ppaction://hlinksldjump"/>
            </p:cNvPr>
            <p:cNvSpPr/>
            <p:nvPr/>
          </p:nvSpPr>
          <p:spPr>
            <a:xfrm rot="911983">
              <a:off x="430405" y="2635342"/>
              <a:ext cx="216024" cy="45719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6" name="Ellipszis 45">
              <a:hlinkClick r:id="rId3" action="ppaction://hlinksldjump"/>
            </p:cNvPr>
            <p:cNvSpPr/>
            <p:nvPr/>
          </p:nvSpPr>
          <p:spPr>
            <a:xfrm rot="911983">
              <a:off x="663485" y="3033433"/>
              <a:ext cx="216024" cy="45719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7" name="Ellipszis 46">
              <a:hlinkClick r:id="rId3" action="ppaction://hlinksldjump"/>
            </p:cNvPr>
            <p:cNvSpPr/>
            <p:nvPr/>
          </p:nvSpPr>
          <p:spPr>
            <a:xfrm rot="911983">
              <a:off x="628113" y="2459011"/>
              <a:ext cx="216024" cy="45719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grpSp>
        <p:nvGrpSpPr>
          <p:cNvPr id="9" name="Csoportba foglalás 8"/>
          <p:cNvGrpSpPr>
            <a:grpSpLocks noChangeAspect="1"/>
          </p:cNvGrpSpPr>
          <p:nvPr/>
        </p:nvGrpSpPr>
        <p:grpSpPr>
          <a:xfrm>
            <a:off x="1237328" y="2366614"/>
            <a:ext cx="765336" cy="756000"/>
            <a:chOff x="1237328" y="2366614"/>
            <a:chExt cx="765336" cy="756000"/>
          </a:xfrm>
        </p:grpSpPr>
        <p:sp>
          <p:nvSpPr>
            <p:cNvPr id="36" name="Ellipszis 35">
              <a:hlinkClick r:id="rId4" action="ppaction://hlinksldjump"/>
            </p:cNvPr>
            <p:cNvSpPr>
              <a:spLocks noChangeAspect="1"/>
            </p:cNvSpPr>
            <p:nvPr/>
          </p:nvSpPr>
          <p:spPr>
            <a:xfrm>
              <a:off x="1246664" y="2366614"/>
              <a:ext cx="756000" cy="756000"/>
            </a:xfrm>
            <a:prstGeom prst="ellipse">
              <a:avLst/>
            </a:prstGeom>
            <a:solidFill>
              <a:srgbClr val="0000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4" name="Ellipszis 53">
              <a:hlinkClick r:id="rId4" action="ppaction://hlinksldjump"/>
            </p:cNvPr>
            <p:cNvSpPr/>
            <p:nvPr/>
          </p:nvSpPr>
          <p:spPr>
            <a:xfrm rot="911983">
              <a:off x="1279134" y="2695713"/>
              <a:ext cx="239037" cy="84703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5" name="Ellipszis 54">
              <a:hlinkClick r:id="rId4" action="ppaction://hlinksldjump"/>
            </p:cNvPr>
            <p:cNvSpPr/>
            <p:nvPr/>
          </p:nvSpPr>
          <p:spPr>
            <a:xfrm rot="911983">
              <a:off x="1370903" y="2797401"/>
              <a:ext cx="144569" cy="21600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6" name="Ellipszis 55">
              <a:hlinkClick r:id="rId4" action="ppaction://hlinksldjump"/>
            </p:cNvPr>
            <p:cNvSpPr/>
            <p:nvPr/>
          </p:nvSpPr>
          <p:spPr>
            <a:xfrm rot="911983">
              <a:off x="1456443" y="2693391"/>
              <a:ext cx="144569" cy="18000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7" name="Ellipszis 56">
              <a:hlinkClick r:id="rId4" action="ppaction://hlinksldjump"/>
            </p:cNvPr>
            <p:cNvSpPr/>
            <p:nvPr/>
          </p:nvSpPr>
          <p:spPr>
            <a:xfrm rot="911983">
              <a:off x="1688899" y="2846008"/>
              <a:ext cx="144569" cy="18000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8" name="Ellipszis 57">
              <a:hlinkClick r:id="rId4" action="ppaction://hlinksldjump"/>
            </p:cNvPr>
            <p:cNvSpPr/>
            <p:nvPr/>
          </p:nvSpPr>
          <p:spPr>
            <a:xfrm rot="911983">
              <a:off x="1842795" y="2832400"/>
              <a:ext cx="144569" cy="18000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Téglalap 5">
              <a:hlinkClick r:id="rId4" action="ppaction://hlinksldjump"/>
            </p:cNvPr>
            <p:cNvSpPr/>
            <p:nvPr/>
          </p:nvSpPr>
          <p:spPr>
            <a:xfrm rot="829091">
              <a:off x="1373344" y="2436760"/>
              <a:ext cx="623920" cy="104443"/>
            </a:xfrm>
            <a:custGeom>
              <a:avLst/>
              <a:gdLst>
                <a:gd name="connsiteX0" fmla="*/ 0 w 464517"/>
                <a:gd name="connsiteY0" fmla="*/ 0 h 111612"/>
                <a:gd name="connsiteX1" fmla="*/ 464517 w 464517"/>
                <a:gd name="connsiteY1" fmla="*/ 0 h 111612"/>
                <a:gd name="connsiteX2" fmla="*/ 464517 w 464517"/>
                <a:gd name="connsiteY2" fmla="*/ 111612 h 111612"/>
                <a:gd name="connsiteX3" fmla="*/ 0 w 464517"/>
                <a:gd name="connsiteY3" fmla="*/ 111612 h 111612"/>
                <a:gd name="connsiteX4" fmla="*/ 0 w 464517"/>
                <a:gd name="connsiteY4" fmla="*/ 0 h 111612"/>
                <a:gd name="connsiteX0" fmla="*/ 21342 w 464517"/>
                <a:gd name="connsiteY0" fmla="*/ 7013 h 111612"/>
                <a:gd name="connsiteX1" fmla="*/ 464517 w 464517"/>
                <a:gd name="connsiteY1" fmla="*/ 0 h 111612"/>
                <a:gd name="connsiteX2" fmla="*/ 464517 w 464517"/>
                <a:gd name="connsiteY2" fmla="*/ 111612 h 111612"/>
                <a:gd name="connsiteX3" fmla="*/ 0 w 464517"/>
                <a:gd name="connsiteY3" fmla="*/ 111612 h 111612"/>
                <a:gd name="connsiteX4" fmla="*/ 21342 w 464517"/>
                <a:gd name="connsiteY4" fmla="*/ 7013 h 111612"/>
                <a:gd name="connsiteX0" fmla="*/ 21342 w 553487"/>
                <a:gd name="connsiteY0" fmla="*/ 7013 h 111612"/>
                <a:gd name="connsiteX1" fmla="*/ 464517 w 553487"/>
                <a:gd name="connsiteY1" fmla="*/ 0 h 111612"/>
                <a:gd name="connsiteX2" fmla="*/ 553487 w 553487"/>
                <a:gd name="connsiteY2" fmla="*/ 104443 h 111612"/>
                <a:gd name="connsiteX3" fmla="*/ 0 w 553487"/>
                <a:gd name="connsiteY3" fmla="*/ 111612 h 111612"/>
                <a:gd name="connsiteX4" fmla="*/ 21342 w 553487"/>
                <a:gd name="connsiteY4" fmla="*/ 7013 h 111612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920" h="104443">
                  <a:moveTo>
                    <a:pt x="91775" y="7013"/>
                  </a:moveTo>
                  <a:lnTo>
                    <a:pt x="534950" y="0"/>
                  </a:lnTo>
                  <a:cubicBezTo>
                    <a:pt x="588262" y="41257"/>
                    <a:pt x="600062" y="63298"/>
                    <a:pt x="623920" y="104443"/>
                  </a:cubicBezTo>
                  <a:lnTo>
                    <a:pt x="0" y="104413"/>
                  </a:lnTo>
                  <a:cubicBezTo>
                    <a:pt x="33017" y="41924"/>
                    <a:pt x="61183" y="39480"/>
                    <a:pt x="91775" y="7013"/>
                  </a:cubicBez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59" name="Téglalap 5">
              <a:hlinkClick r:id="rId4" action="ppaction://hlinksldjump"/>
            </p:cNvPr>
            <p:cNvSpPr/>
            <p:nvPr/>
          </p:nvSpPr>
          <p:spPr>
            <a:xfrm rot="11829684">
              <a:off x="1237328" y="2931732"/>
              <a:ext cx="623920" cy="104443"/>
            </a:xfrm>
            <a:custGeom>
              <a:avLst/>
              <a:gdLst>
                <a:gd name="connsiteX0" fmla="*/ 0 w 464517"/>
                <a:gd name="connsiteY0" fmla="*/ 0 h 111612"/>
                <a:gd name="connsiteX1" fmla="*/ 464517 w 464517"/>
                <a:gd name="connsiteY1" fmla="*/ 0 h 111612"/>
                <a:gd name="connsiteX2" fmla="*/ 464517 w 464517"/>
                <a:gd name="connsiteY2" fmla="*/ 111612 h 111612"/>
                <a:gd name="connsiteX3" fmla="*/ 0 w 464517"/>
                <a:gd name="connsiteY3" fmla="*/ 111612 h 111612"/>
                <a:gd name="connsiteX4" fmla="*/ 0 w 464517"/>
                <a:gd name="connsiteY4" fmla="*/ 0 h 111612"/>
                <a:gd name="connsiteX0" fmla="*/ 21342 w 464517"/>
                <a:gd name="connsiteY0" fmla="*/ 7013 h 111612"/>
                <a:gd name="connsiteX1" fmla="*/ 464517 w 464517"/>
                <a:gd name="connsiteY1" fmla="*/ 0 h 111612"/>
                <a:gd name="connsiteX2" fmla="*/ 464517 w 464517"/>
                <a:gd name="connsiteY2" fmla="*/ 111612 h 111612"/>
                <a:gd name="connsiteX3" fmla="*/ 0 w 464517"/>
                <a:gd name="connsiteY3" fmla="*/ 111612 h 111612"/>
                <a:gd name="connsiteX4" fmla="*/ 21342 w 464517"/>
                <a:gd name="connsiteY4" fmla="*/ 7013 h 111612"/>
                <a:gd name="connsiteX0" fmla="*/ 21342 w 553487"/>
                <a:gd name="connsiteY0" fmla="*/ 7013 h 111612"/>
                <a:gd name="connsiteX1" fmla="*/ 464517 w 553487"/>
                <a:gd name="connsiteY1" fmla="*/ 0 h 111612"/>
                <a:gd name="connsiteX2" fmla="*/ 553487 w 553487"/>
                <a:gd name="connsiteY2" fmla="*/ 104443 h 111612"/>
                <a:gd name="connsiteX3" fmla="*/ 0 w 553487"/>
                <a:gd name="connsiteY3" fmla="*/ 111612 h 111612"/>
                <a:gd name="connsiteX4" fmla="*/ 21342 w 553487"/>
                <a:gd name="connsiteY4" fmla="*/ 7013 h 111612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  <a:gd name="connsiteX0" fmla="*/ 91775 w 623920"/>
                <a:gd name="connsiteY0" fmla="*/ 7013 h 104443"/>
                <a:gd name="connsiteX1" fmla="*/ 534950 w 623920"/>
                <a:gd name="connsiteY1" fmla="*/ 0 h 104443"/>
                <a:gd name="connsiteX2" fmla="*/ 623920 w 623920"/>
                <a:gd name="connsiteY2" fmla="*/ 104443 h 104443"/>
                <a:gd name="connsiteX3" fmla="*/ 0 w 623920"/>
                <a:gd name="connsiteY3" fmla="*/ 104413 h 104443"/>
                <a:gd name="connsiteX4" fmla="*/ 91775 w 623920"/>
                <a:gd name="connsiteY4" fmla="*/ 7013 h 10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3920" h="104443">
                  <a:moveTo>
                    <a:pt x="91775" y="7013"/>
                  </a:moveTo>
                  <a:lnTo>
                    <a:pt x="534950" y="0"/>
                  </a:lnTo>
                  <a:cubicBezTo>
                    <a:pt x="588262" y="41257"/>
                    <a:pt x="600062" y="63298"/>
                    <a:pt x="623920" y="104443"/>
                  </a:cubicBezTo>
                  <a:lnTo>
                    <a:pt x="0" y="104413"/>
                  </a:lnTo>
                  <a:cubicBezTo>
                    <a:pt x="33017" y="41924"/>
                    <a:pt x="61183" y="39480"/>
                    <a:pt x="91775" y="7013"/>
                  </a:cubicBezTo>
                  <a:close/>
                </a:path>
              </a:pathLst>
            </a:cu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dirty="0"/>
            </a:p>
          </p:txBody>
        </p:sp>
      </p:grpSp>
      <p:grpSp>
        <p:nvGrpSpPr>
          <p:cNvPr id="10" name="Csoportba foglalás 9"/>
          <p:cNvGrpSpPr>
            <a:grpSpLocks noChangeAspect="1"/>
          </p:cNvGrpSpPr>
          <p:nvPr/>
        </p:nvGrpSpPr>
        <p:grpSpPr>
          <a:xfrm>
            <a:off x="2211464" y="2477763"/>
            <a:ext cx="540269" cy="544107"/>
            <a:chOff x="2211464" y="2477763"/>
            <a:chExt cx="540269" cy="544107"/>
          </a:xfrm>
        </p:grpSpPr>
        <p:sp>
          <p:nvSpPr>
            <p:cNvPr id="37" name="Ellipszis 36">
              <a:hlinkClick r:id="rId6" action="ppaction://hlinksldjump"/>
            </p:cNvPr>
            <p:cNvSpPr>
              <a:spLocks noChangeAspect="1"/>
            </p:cNvSpPr>
            <p:nvPr/>
          </p:nvSpPr>
          <p:spPr>
            <a:xfrm>
              <a:off x="2211464" y="2481870"/>
              <a:ext cx="540000" cy="54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" name="Szabadkézi sokszög 6">
              <a:hlinkClick r:id="rId6" action="ppaction://hlinksldjump"/>
            </p:cNvPr>
            <p:cNvSpPr/>
            <p:nvPr/>
          </p:nvSpPr>
          <p:spPr>
            <a:xfrm>
              <a:off x="2492886" y="2599280"/>
              <a:ext cx="258847" cy="379674"/>
            </a:xfrm>
            <a:custGeom>
              <a:avLst/>
              <a:gdLst>
                <a:gd name="connsiteX0" fmla="*/ 119344 w 257140"/>
                <a:gd name="connsiteY0" fmla="*/ 372636 h 372646"/>
                <a:gd name="connsiteX1" fmla="*/ 55051 w 257140"/>
                <a:gd name="connsiteY1" fmla="*/ 348823 h 372646"/>
                <a:gd name="connsiteX2" fmla="*/ 282 w 257140"/>
                <a:gd name="connsiteY2" fmla="*/ 291673 h 372646"/>
                <a:gd name="connsiteX3" fmla="*/ 78863 w 257140"/>
                <a:gd name="connsiteY3" fmla="*/ 227380 h 372646"/>
                <a:gd name="connsiteX4" fmla="*/ 71719 w 257140"/>
                <a:gd name="connsiteY4" fmla="*/ 201186 h 372646"/>
                <a:gd name="connsiteX5" fmla="*/ 138394 w 257140"/>
                <a:gd name="connsiteY5" fmla="*/ 134511 h 372646"/>
                <a:gd name="connsiteX6" fmla="*/ 150301 w 257140"/>
                <a:gd name="connsiteY6" fmla="*/ 86886 h 372646"/>
                <a:gd name="connsiteX7" fmla="*/ 147919 w 257140"/>
                <a:gd name="connsiteY7" fmla="*/ 53548 h 372646"/>
                <a:gd name="connsiteX8" fmla="*/ 207451 w 257140"/>
                <a:gd name="connsiteY8" fmla="*/ 1161 h 372646"/>
                <a:gd name="connsiteX9" fmla="*/ 255076 w 257140"/>
                <a:gd name="connsiteY9" fmla="*/ 108317 h 372646"/>
                <a:gd name="connsiteX10" fmla="*/ 240788 w 257140"/>
                <a:gd name="connsiteY10" fmla="*/ 234523 h 372646"/>
                <a:gd name="connsiteX11" fmla="*/ 171732 w 257140"/>
                <a:gd name="connsiteY11" fmla="*/ 346442 h 372646"/>
                <a:gd name="connsiteX12" fmla="*/ 119344 w 257140"/>
                <a:gd name="connsiteY12" fmla="*/ 372636 h 372646"/>
                <a:gd name="connsiteX0" fmla="*/ 119344 w 257140"/>
                <a:gd name="connsiteY0" fmla="*/ 372636 h 372646"/>
                <a:gd name="connsiteX1" fmla="*/ 55051 w 257140"/>
                <a:gd name="connsiteY1" fmla="*/ 348823 h 372646"/>
                <a:gd name="connsiteX2" fmla="*/ 282 w 257140"/>
                <a:gd name="connsiteY2" fmla="*/ 291673 h 372646"/>
                <a:gd name="connsiteX3" fmla="*/ 78863 w 257140"/>
                <a:gd name="connsiteY3" fmla="*/ 227380 h 372646"/>
                <a:gd name="connsiteX4" fmla="*/ 71719 w 257140"/>
                <a:gd name="connsiteY4" fmla="*/ 201186 h 372646"/>
                <a:gd name="connsiteX5" fmla="*/ 138394 w 257140"/>
                <a:gd name="connsiteY5" fmla="*/ 134511 h 372646"/>
                <a:gd name="connsiteX6" fmla="*/ 150301 w 257140"/>
                <a:gd name="connsiteY6" fmla="*/ 86886 h 372646"/>
                <a:gd name="connsiteX7" fmla="*/ 147919 w 257140"/>
                <a:gd name="connsiteY7" fmla="*/ 53548 h 372646"/>
                <a:gd name="connsiteX8" fmla="*/ 207451 w 257140"/>
                <a:gd name="connsiteY8" fmla="*/ 1161 h 372646"/>
                <a:gd name="connsiteX9" fmla="*/ 255076 w 257140"/>
                <a:gd name="connsiteY9" fmla="*/ 108317 h 372646"/>
                <a:gd name="connsiteX10" fmla="*/ 240788 w 257140"/>
                <a:gd name="connsiteY10" fmla="*/ 234523 h 372646"/>
                <a:gd name="connsiteX11" fmla="*/ 171732 w 257140"/>
                <a:gd name="connsiteY11" fmla="*/ 346442 h 372646"/>
                <a:gd name="connsiteX12" fmla="*/ 119344 w 257140"/>
                <a:gd name="connsiteY12" fmla="*/ 372636 h 372646"/>
                <a:gd name="connsiteX0" fmla="*/ 119344 w 259190"/>
                <a:gd name="connsiteY0" fmla="*/ 372636 h 372646"/>
                <a:gd name="connsiteX1" fmla="*/ 55051 w 259190"/>
                <a:gd name="connsiteY1" fmla="*/ 348823 h 372646"/>
                <a:gd name="connsiteX2" fmla="*/ 282 w 259190"/>
                <a:gd name="connsiteY2" fmla="*/ 291673 h 372646"/>
                <a:gd name="connsiteX3" fmla="*/ 78863 w 259190"/>
                <a:gd name="connsiteY3" fmla="*/ 227380 h 372646"/>
                <a:gd name="connsiteX4" fmla="*/ 71719 w 259190"/>
                <a:gd name="connsiteY4" fmla="*/ 201186 h 372646"/>
                <a:gd name="connsiteX5" fmla="*/ 138394 w 259190"/>
                <a:gd name="connsiteY5" fmla="*/ 134511 h 372646"/>
                <a:gd name="connsiteX6" fmla="*/ 150301 w 259190"/>
                <a:gd name="connsiteY6" fmla="*/ 86886 h 372646"/>
                <a:gd name="connsiteX7" fmla="*/ 147919 w 259190"/>
                <a:gd name="connsiteY7" fmla="*/ 53548 h 372646"/>
                <a:gd name="connsiteX8" fmla="*/ 207451 w 259190"/>
                <a:gd name="connsiteY8" fmla="*/ 1161 h 372646"/>
                <a:gd name="connsiteX9" fmla="*/ 255076 w 259190"/>
                <a:gd name="connsiteY9" fmla="*/ 108317 h 372646"/>
                <a:gd name="connsiteX10" fmla="*/ 240788 w 259190"/>
                <a:gd name="connsiteY10" fmla="*/ 234523 h 372646"/>
                <a:gd name="connsiteX11" fmla="*/ 171732 w 259190"/>
                <a:gd name="connsiteY11" fmla="*/ 346442 h 372646"/>
                <a:gd name="connsiteX12" fmla="*/ 119344 w 259190"/>
                <a:gd name="connsiteY12" fmla="*/ 372636 h 372646"/>
                <a:gd name="connsiteX0" fmla="*/ 119344 w 258847"/>
                <a:gd name="connsiteY0" fmla="*/ 379664 h 379674"/>
                <a:gd name="connsiteX1" fmla="*/ 55051 w 258847"/>
                <a:gd name="connsiteY1" fmla="*/ 355851 h 379674"/>
                <a:gd name="connsiteX2" fmla="*/ 282 w 258847"/>
                <a:gd name="connsiteY2" fmla="*/ 298701 h 379674"/>
                <a:gd name="connsiteX3" fmla="*/ 78863 w 258847"/>
                <a:gd name="connsiteY3" fmla="*/ 234408 h 379674"/>
                <a:gd name="connsiteX4" fmla="*/ 71719 w 258847"/>
                <a:gd name="connsiteY4" fmla="*/ 208214 h 379674"/>
                <a:gd name="connsiteX5" fmla="*/ 138394 w 258847"/>
                <a:gd name="connsiteY5" fmla="*/ 141539 h 379674"/>
                <a:gd name="connsiteX6" fmla="*/ 150301 w 258847"/>
                <a:gd name="connsiteY6" fmla="*/ 93914 h 379674"/>
                <a:gd name="connsiteX7" fmla="*/ 147919 w 258847"/>
                <a:gd name="connsiteY7" fmla="*/ 60576 h 379674"/>
                <a:gd name="connsiteX8" fmla="*/ 212213 w 258847"/>
                <a:gd name="connsiteY8" fmla="*/ 1046 h 379674"/>
                <a:gd name="connsiteX9" fmla="*/ 255076 w 258847"/>
                <a:gd name="connsiteY9" fmla="*/ 115345 h 379674"/>
                <a:gd name="connsiteX10" fmla="*/ 240788 w 258847"/>
                <a:gd name="connsiteY10" fmla="*/ 241551 h 379674"/>
                <a:gd name="connsiteX11" fmla="*/ 171732 w 258847"/>
                <a:gd name="connsiteY11" fmla="*/ 353470 h 379674"/>
                <a:gd name="connsiteX12" fmla="*/ 119344 w 258847"/>
                <a:gd name="connsiteY12" fmla="*/ 379664 h 379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8847" h="379674">
                  <a:moveTo>
                    <a:pt x="119344" y="379664"/>
                  </a:moveTo>
                  <a:cubicBezTo>
                    <a:pt x="99897" y="380061"/>
                    <a:pt x="74895" y="369345"/>
                    <a:pt x="55051" y="355851"/>
                  </a:cubicBezTo>
                  <a:cubicBezTo>
                    <a:pt x="35207" y="342357"/>
                    <a:pt x="-3687" y="318941"/>
                    <a:pt x="282" y="298701"/>
                  </a:cubicBezTo>
                  <a:cubicBezTo>
                    <a:pt x="4251" y="278460"/>
                    <a:pt x="66957" y="249489"/>
                    <a:pt x="78863" y="234408"/>
                  </a:cubicBezTo>
                  <a:cubicBezTo>
                    <a:pt x="90769" y="219327"/>
                    <a:pt x="61797" y="223692"/>
                    <a:pt x="71719" y="208214"/>
                  </a:cubicBezTo>
                  <a:cubicBezTo>
                    <a:pt x="81641" y="192736"/>
                    <a:pt x="125297" y="160589"/>
                    <a:pt x="138394" y="141539"/>
                  </a:cubicBezTo>
                  <a:cubicBezTo>
                    <a:pt x="151491" y="122489"/>
                    <a:pt x="148714" y="107408"/>
                    <a:pt x="150301" y="93914"/>
                  </a:cubicBezTo>
                  <a:cubicBezTo>
                    <a:pt x="151888" y="80420"/>
                    <a:pt x="137600" y="76054"/>
                    <a:pt x="147919" y="60576"/>
                  </a:cubicBezTo>
                  <a:cubicBezTo>
                    <a:pt x="158238" y="45098"/>
                    <a:pt x="194354" y="-8082"/>
                    <a:pt x="212213" y="1046"/>
                  </a:cubicBezTo>
                  <a:cubicBezTo>
                    <a:pt x="230072" y="10174"/>
                    <a:pt x="250314" y="75261"/>
                    <a:pt x="255076" y="115345"/>
                  </a:cubicBezTo>
                  <a:cubicBezTo>
                    <a:pt x="259838" y="155429"/>
                    <a:pt x="264204" y="189957"/>
                    <a:pt x="240788" y="241551"/>
                  </a:cubicBezTo>
                  <a:cubicBezTo>
                    <a:pt x="226897" y="302669"/>
                    <a:pt x="194354" y="329658"/>
                    <a:pt x="171732" y="353470"/>
                  </a:cubicBezTo>
                  <a:cubicBezTo>
                    <a:pt x="149110" y="377282"/>
                    <a:pt x="138791" y="379267"/>
                    <a:pt x="119344" y="379664"/>
                  </a:cubicBezTo>
                  <a:close/>
                </a:path>
              </a:pathLst>
            </a:custGeom>
            <a:solidFill>
              <a:srgbClr val="66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8" name="Szabadkézi sokszög 7">
              <a:hlinkClick r:id="rId6" action="ppaction://hlinksldjump"/>
            </p:cNvPr>
            <p:cNvSpPr/>
            <p:nvPr/>
          </p:nvSpPr>
          <p:spPr>
            <a:xfrm>
              <a:off x="2311932" y="2477763"/>
              <a:ext cx="382348" cy="435538"/>
            </a:xfrm>
            <a:custGeom>
              <a:avLst/>
              <a:gdLst>
                <a:gd name="connsiteX0" fmla="*/ 176474 w 382348"/>
                <a:gd name="connsiteY0" fmla="*/ 422646 h 435584"/>
                <a:gd name="connsiteX1" fmla="*/ 119324 w 382348"/>
                <a:gd name="connsiteY1" fmla="*/ 425027 h 435584"/>
                <a:gd name="connsiteX2" fmla="*/ 66937 w 382348"/>
                <a:gd name="connsiteY2" fmla="*/ 415502 h 435584"/>
                <a:gd name="connsiteX3" fmla="*/ 262 w 382348"/>
                <a:gd name="connsiteY3" fmla="*/ 391689 h 435584"/>
                <a:gd name="connsiteX4" fmla="*/ 93131 w 382348"/>
                <a:gd name="connsiteY4" fmla="*/ 348827 h 435584"/>
                <a:gd name="connsiteX5" fmla="*/ 193143 w 382348"/>
                <a:gd name="connsiteY5" fmla="*/ 253577 h 435584"/>
                <a:gd name="connsiteX6" fmla="*/ 209812 w 382348"/>
                <a:gd name="connsiteY6" fmla="*/ 163089 h 435584"/>
                <a:gd name="connsiteX7" fmla="*/ 116943 w 382348"/>
                <a:gd name="connsiteY7" fmla="*/ 79746 h 435584"/>
                <a:gd name="connsiteX8" fmla="*/ 40743 w 382348"/>
                <a:gd name="connsiteY8" fmla="*/ 39264 h 435584"/>
                <a:gd name="connsiteX9" fmla="*/ 164568 w 382348"/>
                <a:gd name="connsiteY9" fmla="*/ 1164 h 435584"/>
                <a:gd name="connsiteX10" fmla="*/ 257437 w 382348"/>
                <a:gd name="connsiteY10" fmla="*/ 20214 h 435584"/>
                <a:gd name="connsiteX11" fmla="*/ 228862 w 382348"/>
                <a:gd name="connsiteY11" fmla="*/ 120227 h 435584"/>
                <a:gd name="connsiteX12" fmla="*/ 259818 w 382348"/>
                <a:gd name="connsiteY12" fmla="*/ 182139 h 435584"/>
                <a:gd name="connsiteX13" fmla="*/ 381262 w 382348"/>
                <a:gd name="connsiteY13" fmla="*/ 263102 h 435584"/>
                <a:gd name="connsiteX14" fmla="*/ 176474 w 382348"/>
                <a:gd name="connsiteY14" fmla="*/ 422646 h 435584"/>
                <a:gd name="connsiteX0" fmla="*/ 176474 w 382348"/>
                <a:gd name="connsiteY0" fmla="*/ 422646 h 435584"/>
                <a:gd name="connsiteX1" fmla="*/ 119324 w 382348"/>
                <a:gd name="connsiteY1" fmla="*/ 425027 h 435584"/>
                <a:gd name="connsiteX2" fmla="*/ 66937 w 382348"/>
                <a:gd name="connsiteY2" fmla="*/ 415502 h 435584"/>
                <a:gd name="connsiteX3" fmla="*/ 262 w 382348"/>
                <a:gd name="connsiteY3" fmla="*/ 391689 h 435584"/>
                <a:gd name="connsiteX4" fmla="*/ 93131 w 382348"/>
                <a:gd name="connsiteY4" fmla="*/ 348827 h 435584"/>
                <a:gd name="connsiteX5" fmla="*/ 193143 w 382348"/>
                <a:gd name="connsiteY5" fmla="*/ 253577 h 435584"/>
                <a:gd name="connsiteX6" fmla="*/ 178856 w 382348"/>
                <a:gd name="connsiteY6" fmla="*/ 170233 h 435584"/>
                <a:gd name="connsiteX7" fmla="*/ 116943 w 382348"/>
                <a:gd name="connsiteY7" fmla="*/ 79746 h 435584"/>
                <a:gd name="connsiteX8" fmla="*/ 40743 w 382348"/>
                <a:gd name="connsiteY8" fmla="*/ 39264 h 435584"/>
                <a:gd name="connsiteX9" fmla="*/ 164568 w 382348"/>
                <a:gd name="connsiteY9" fmla="*/ 1164 h 435584"/>
                <a:gd name="connsiteX10" fmla="*/ 257437 w 382348"/>
                <a:gd name="connsiteY10" fmla="*/ 20214 h 435584"/>
                <a:gd name="connsiteX11" fmla="*/ 228862 w 382348"/>
                <a:gd name="connsiteY11" fmla="*/ 120227 h 435584"/>
                <a:gd name="connsiteX12" fmla="*/ 259818 w 382348"/>
                <a:gd name="connsiteY12" fmla="*/ 182139 h 435584"/>
                <a:gd name="connsiteX13" fmla="*/ 381262 w 382348"/>
                <a:gd name="connsiteY13" fmla="*/ 263102 h 435584"/>
                <a:gd name="connsiteX14" fmla="*/ 176474 w 382348"/>
                <a:gd name="connsiteY14" fmla="*/ 422646 h 435584"/>
                <a:gd name="connsiteX0" fmla="*/ 176474 w 382348"/>
                <a:gd name="connsiteY0" fmla="*/ 423268 h 436206"/>
                <a:gd name="connsiteX1" fmla="*/ 119324 w 382348"/>
                <a:gd name="connsiteY1" fmla="*/ 425649 h 436206"/>
                <a:gd name="connsiteX2" fmla="*/ 66937 w 382348"/>
                <a:gd name="connsiteY2" fmla="*/ 416124 h 436206"/>
                <a:gd name="connsiteX3" fmla="*/ 262 w 382348"/>
                <a:gd name="connsiteY3" fmla="*/ 392311 h 436206"/>
                <a:gd name="connsiteX4" fmla="*/ 93131 w 382348"/>
                <a:gd name="connsiteY4" fmla="*/ 349449 h 436206"/>
                <a:gd name="connsiteX5" fmla="*/ 193143 w 382348"/>
                <a:gd name="connsiteY5" fmla="*/ 254199 h 436206"/>
                <a:gd name="connsiteX6" fmla="*/ 178856 w 382348"/>
                <a:gd name="connsiteY6" fmla="*/ 170855 h 436206"/>
                <a:gd name="connsiteX7" fmla="*/ 116943 w 382348"/>
                <a:gd name="connsiteY7" fmla="*/ 80368 h 436206"/>
                <a:gd name="connsiteX8" fmla="*/ 40743 w 382348"/>
                <a:gd name="connsiteY8" fmla="*/ 39886 h 436206"/>
                <a:gd name="connsiteX9" fmla="*/ 164568 w 382348"/>
                <a:gd name="connsiteY9" fmla="*/ 1786 h 436206"/>
                <a:gd name="connsiteX10" fmla="*/ 257437 w 382348"/>
                <a:gd name="connsiteY10" fmla="*/ 20836 h 436206"/>
                <a:gd name="connsiteX11" fmla="*/ 209812 w 382348"/>
                <a:gd name="connsiteY11" fmla="*/ 144662 h 436206"/>
                <a:gd name="connsiteX12" fmla="*/ 259818 w 382348"/>
                <a:gd name="connsiteY12" fmla="*/ 182761 h 436206"/>
                <a:gd name="connsiteX13" fmla="*/ 381262 w 382348"/>
                <a:gd name="connsiteY13" fmla="*/ 263724 h 436206"/>
                <a:gd name="connsiteX14" fmla="*/ 176474 w 382348"/>
                <a:gd name="connsiteY14" fmla="*/ 423268 h 436206"/>
                <a:gd name="connsiteX0" fmla="*/ 176474 w 382348"/>
                <a:gd name="connsiteY0" fmla="*/ 423268 h 436206"/>
                <a:gd name="connsiteX1" fmla="*/ 119324 w 382348"/>
                <a:gd name="connsiteY1" fmla="*/ 425649 h 436206"/>
                <a:gd name="connsiteX2" fmla="*/ 66937 w 382348"/>
                <a:gd name="connsiteY2" fmla="*/ 416124 h 436206"/>
                <a:gd name="connsiteX3" fmla="*/ 262 w 382348"/>
                <a:gd name="connsiteY3" fmla="*/ 392311 h 436206"/>
                <a:gd name="connsiteX4" fmla="*/ 93131 w 382348"/>
                <a:gd name="connsiteY4" fmla="*/ 349449 h 436206"/>
                <a:gd name="connsiteX5" fmla="*/ 233625 w 382348"/>
                <a:gd name="connsiteY5" fmla="*/ 237530 h 436206"/>
                <a:gd name="connsiteX6" fmla="*/ 178856 w 382348"/>
                <a:gd name="connsiteY6" fmla="*/ 170855 h 436206"/>
                <a:gd name="connsiteX7" fmla="*/ 116943 w 382348"/>
                <a:gd name="connsiteY7" fmla="*/ 80368 h 436206"/>
                <a:gd name="connsiteX8" fmla="*/ 40743 w 382348"/>
                <a:gd name="connsiteY8" fmla="*/ 39886 h 436206"/>
                <a:gd name="connsiteX9" fmla="*/ 164568 w 382348"/>
                <a:gd name="connsiteY9" fmla="*/ 1786 h 436206"/>
                <a:gd name="connsiteX10" fmla="*/ 257437 w 382348"/>
                <a:gd name="connsiteY10" fmla="*/ 20836 h 436206"/>
                <a:gd name="connsiteX11" fmla="*/ 209812 w 382348"/>
                <a:gd name="connsiteY11" fmla="*/ 144662 h 436206"/>
                <a:gd name="connsiteX12" fmla="*/ 259818 w 382348"/>
                <a:gd name="connsiteY12" fmla="*/ 182761 h 436206"/>
                <a:gd name="connsiteX13" fmla="*/ 381262 w 382348"/>
                <a:gd name="connsiteY13" fmla="*/ 263724 h 436206"/>
                <a:gd name="connsiteX14" fmla="*/ 176474 w 382348"/>
                <a:gd name="connsiteY14" fmla="*/ 423268 h 436206"/>
                <a:gd name="connsiteX0" fmla="*/ 176474 w 382348"/>
                <a:gd name="connsiteY0" fmla="*/ 422600 h 435538"/>
                <a:gd name="connsiteX1" fmla="*/ 119324 w 382348"/>
                <a:gd name="connsiteY1" fmla="*/ 424981 h 435538"/>
                <a:gd name="connsiteX2" fmla="*/ 66937 w 382348"/>
                <a:gd name="connsiteY2" fmla="*/ 415456 h 435538"/>
                <a:gd name="connsiteX3" fmla="*/ 262 w 382348"/>
                <a:gd name="connsiteY3" fmla="*/ 391643 h 435538"/>
                <a:gd name="connsiteX4" fmla="*/ 93131 w 382348"/>
                <a:gd name="connsiteY4" fmla="*/ 348781 h 435538"/>
                <a:gd name="connsiteX5" fmla="*/ 233625 w 382348"/>
                <a:gd name="connsiteY5" fmla="*/ 236862 h 435538"/>
                <a:gd name="connsiteX6" fmla="*/ 178856 w 382348"/>
                <a:gd name="connsiteY6" fmla="*/ 170187 h 435538"/>
                <a:gd name="connsiteX7" fmla="*/ 116943 w 382348"/>
                <a:gd name="connsiteY7" fmla="*/ 79700 h 435538"/>
                <a:gd name="connsiteX8" fmla="*/ 40743 w 382348"/>
                <a:gd name="connsiteY8" fmla="*/ 39218 h 435538"/>
                <a:gd name="connsiteX9" fmla="*/ 164568 w 382348"/>
                <a:gd name="connsiteY9" fmla="*/ 1118 h 435538"/>
                <a:gd name="connsiteX10" fmla="*/ 257437 w 382348"/>
                <a:gd name="connsiteY10" fmla="*/ 20168 h 435538"/>
                <a:gd name="connsiteX11" fmla="*/ 209812 w 382348"/>
                <a:gd name="connsiteY11" fmla="*/ 117800 h 435538"/>
                <a:gd name="connsiteX12" fmla="*/ 259818 w 382348"/>
                <a:gd name="connsiteY12" fmla="*/ 182093 h 435538"/>
                <a:gd name="connsiteX13" fmla="*/ 381262 w 382348"/>
                <a:gd name="connsiteY13" fmla="*/ 263056 h 435538"/>
                <a:gd name="connsiteX14" fmla="*/ 176474 w 382348"/>
                <a:gd name="connsiteY14" fmla="*/ 422600 h 43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2348" h="435538">
                  <a:moveTo>
                    <a:pt x="176474" y="422600"/>
                  </a:moveTo>
                  <a:cubicBezTo>
                    <a:pt x="132818" y="449587"/>
                    <a:pt x="137580" y="426172"/>
                    <a:pt x="119324" y="424981"/>
                  </a:cubicBezTo>
                  <a:cubicBezTo>
                    <a:pt x="101068" y="423790"/>
                    <a:pt x="86781" y="421012"/>
                    <a:pt x="66937" y="415456"/>
                  </a:cubicBezTo>
                  <a:cubicBezTo>
                    <a:pt x="47093" y="409900"/>
                    <a:pt x="-4104" y="402755"/>
                    <a:pt x="262" y="391643"/>
                  </a:cubicBezTo>
                  <a:cubicBezTo>
                    <a:pt x="4628" y="380531"/>
                    <a:pt x="54237" y="374578"/>
                    <a:pt x="93131" y="348781"/>
                  </a:cubicBezTo>
                  <a:cubicBezTo>
                    <a:pt x="132025" y="322984"/>
                    <a:pt x="219338" y="266628"/>
                    <a:pt x="233625" y="236862"/>
                  </a:cubicBezTo>
                  <a:cubicBezTo>
                    <a:pt x="247912" y="207096"/>
                    <a:pt x="198303" y="196381"/>
                    <a:pt x="178856" y="170187"/>
                  </a:cubicBezTo>
                  <a:cubicBezTo>
                    <a:pt x="159409" y="143993"/>
                    <a:pt x="139962" y="101528"/>
                    <a:pt x="116943" y="79700"/>
                  </a:cubicBezTo>
                  <a:cubicBezTo>
                    <a:pt x="93924" y="57872"/>
                    <a:pt x="32806" y="52315"/>
                    <a:pt x="40743" y="39218"/>
                  </a:cubicBezTo>
                  <a:cubicBezTo>
                    <a:pt x="48680" y="26121"/>
                    <a:pt x="128452" y="4293"/>
                    <a:pt x="164568" y="1118"/>
                  </a:cubicBezTo>
                  <a:cubicBezTo>
                    <a:pt x="200684" y="-2057"/>
                    <a:pt x="249896" y="721"/>
                    <a:pt x="257437" y="20168"/>
                  </a:cubicBezTo>
                  <a:cubicBezTo>
                    <a:pt x="264978" y="39615"/>
                    <a:pt x="209415" y="90813"/>
                    <a:pt x="209812" y="117800"/>
                  </a:cubicBezTo>
                  <a:cubicBezTo>
                    <a:pt x="210209" y="144787"/>
                    <a:pt x="234418" y="158280"/>
                    <a:pt x="259818" y="182093"/>
                  </a:cubicBezTo>
                  <a:cubicBezTo>
                    <a:pt x="285218" y="205905"/>
                    <a:pt x="394359" y="222972"/>
                    <a:pt x="381262" y="263056"/>
                  </a:cubicBezTo>
                  <a:cubicBezTo>
                    <a:pt x="368165" y="303140"/>
                    <a:pt x="220130" y="395613"/>
                    <a:pt x="176474" y="422600"/>
                  </a:cubicBezTo>
                  <a:close/>
                </a:path>
              </a:pathLst>
            </a:custGeom>
            <a:solidFill>
              <a:srgbClr val="6633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dirty="0"/>
            </a:p>
          </p:txBody>
        </p:sp>
      </p:grpSp>
      <p:sp>
        <p:nvSpPr>
          <p:cNvPr id="11" name="Lekerekített téglalap 50">
            <a:hlinkClick r:id="rId2" action="ppaction://hlinksldjump"/>
            <a:extLst>
              <a:ext uri="{FF2B5EF4-FFF2-40B4-BE49-F238E27FC236}">
                <a16:creationId xmlns="" xmlns:a16="http://schemas.microsoft.com/office/drawing/2014/main" id="{57273B9F-A9A0-3ECB-18D1-88C8BE64984E}"/>
              </a:ext>
            </a:extLst>
          </p:cNvPr>
          <p:cNvSpPr/>
          <p:nvPr/>
        </p:nvSpPr>
        <p:spPr>
          <a:xfrm>
            <a:off x="6227552" y="2024321"/>
            <a:ext cx="2211331" cy="1234580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5" name="Lekerekített téglalap 44">
            <a:hlinkClick r:id="rId6" action="ppaction://hlinksldjump"/>
          </p:cNvPr>
          <p:cNvSpPr/>
          <p:nvPr/>
        </p:nvSpPr>
        <p:spPr>
          <a:xfrm>
            <a:off x="2124000" y="3261600"/>
            <a:ext cx="1335600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latin typeface="Distant Galaxy" panose="00000400000000000000" pitchFamily="2" charset="0"/>
              </a:rPr>
              <a:t>Plútó</a:t>
            </a:r>
          </a:p>
        </p:txBody>
      </p:sp>
      <p:sp>
        <p:nvSpPr>
          <p:cNvPr id="52" name="Szövegdoboz 51">
            <a:hlinkClick r:id="rId2" action="ppaction://hlinksldjump"/>
          </p:cNvPr>
          <p:cNvSpPr txBox="1"/>
          <p:nvPr/>
        </p:nvSpPr>
        <p:spPr>
          <a:xfrm>
            <a:off x="4247964" y="2146157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Distant Galaxy" panose="00000400000000000000" pitchFamily="2" charset="0"/>
              </a:rPr>
              <a:t>Kilép?</a:t>
            </a:r>
          </a:p>
        </p:txBody>
      </p:sp>
      <p:sp>
        <p:nvSpPr>
          <p:cNvPr id="12" name="Lekerekített téglalap 52">
            <a:hlinkClick r:id="rId7" action="ppaction://hlinksldjump"/>
            <a:extLst>
              <a:ext uri="{FF2B5EF4-FFF2-40B4-BE49-F238E27FC236}">
                <a16:creationId xmlns="" xmlns:a16="http://schemas.microsoft.com/office/drawing/2014/main" id="{C299A39B-F8E7-13C0-37EC-1E5A83CEFC33}"/>
              </a:ext>
            </a:extLst>
          </p:cNvPr>
          <p:cNvSpPr/>
          <p:nvPr/>
        </p:nvSpPr>
        <p:spPr>
          <a:xfrm>
            <a:off x="6635123" y="2431491"/>
            <a:ext cx="1488253" cy="450214"/>
          </a:xfrm>
          <a:prstGeom prst="roundRect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Megoldások</a:t>
            </a:r>
          </a:p>
        </p:txBody>
      </p:sp>
    </p:spTree>
    <p:extLst>
      <p:ext uri="{BB962C8B-B14F-4D97-AF65-F5344CB8AC3E}">
        <p14:creationId xmlns:p14="http://schemas.microsoft.com/office/powerpoint/2010/main" val="33549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hlinkClick r:id="rId2" action="ppaction://hlinksldjump"/>
          </p:cNvPr>
          <p:cNvSpPr/>
          <p:nvPr/>
        </p:nvSpPr>
        <p:spPr>
          <a:xfrm>
            <a:off x="-16934" y="-9525"/>
            <a:ext cx="9180512" cy="5164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hlinkClick r:id="rId3" action="ppaction://hlinksldjump"/>
          </p:cNvPr>
          <p:cNvSpPr/>
          <p:nvPr/>
        </p:nvSpPr>
        <p:spPr>
          <a:xfrm>
            <a:off x="4139952" y="401191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Ellipszis 19">
            <a:hlinkClick r:id="rId3" action="ppaction://hlinksldjump"/>
          </p:cNvPr>
          <p:cNvSpPr/>
          <p:nvPr/>
        </p:nvSpPr>
        <p:spPr>
          <a:xfrm>
            <a:off x="3131840" y="77155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>
            <a:hlinkClick r:id="rId3" action="ppaction://hlinksldjump"/>
          </p:cNvPr>
          <p:cNvSpPr/>
          <p:nvPr/>
        </p:nvSpPr>
        <p:spPr>
          <a:xfrm>
            <a:off x="1259632" y="264375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Ellipszis 24">
            <a:hlinkClick r:id="rId3" action="ppaction://hlinksldjump"/>
          </p:cNvPr>
          <p:cNvSpPr/>
          <p:nvPr/>
        </p:nvSpPr>
        <p:spPr>
          <a:xfrm>
            <a:off x="1619672" y="415592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Ellipszis 25">
            <a:hlinkClick r:id="rId3" action="ppaction://hlinksldjump"/>
          </p:cNvPr>
          <p:cNvSpPr/>
          <p:nvPr/>
        </p:nvSpPr>
        <p:spPr>
          <a:xfrm>
            <a:off x="539552" y="69954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Lekerekített téglalap 30">
            <a:hlinkClick r:id="rId2" action="ppaction://hlinksldjump"/>
          </p:cNvPr>
          <p:cNvSpPr/>
          <p:nvPr/>
        </p:nvSpPr>
        <p:spPr>
          <a:xfrm>
            <a:off x="179512" y="303758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hlinkClick r:id="rId2" action="ppaction://hlinksldjump"/>
          </p:cNvPr>
          <p:cNvSpPr txBox="1"/>
          <p:nvPr/>
        </p:nvSpPr>
        <p:spPr>
          <a:xfrm>
            <a:off x="827584" y="48351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Distant Galaxy" panose="00000400000000000000" pitchFamily="2" charset="0"/>
              </a:rPr>
              <a:t>a Merkúr</a:t>
            </a:r>
          </a:p>
        </p:txBody>
      </p:sp>
      <p:sp>
        <p:nvSpPr>
          <p:cNvPr id="33" name="Szövegdoboz 32">
            <a:hlinkClick r:id="rId2" action="ppaction://hlinksldjump"/>
          </p:cNvPr>
          <p:cNvSpPr txBox="1"/>
          <p:nvPr/>
        </p:nvSpPr>
        <p:spPr>
          <a:xfrm>
            <a:off x="323528" y="1059582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Mennyi a keringési ideje?</a:t>
            </a:r>
          </a:p>
        </p:txBody>
      </p:sp>
      <p:sp>
        <p:nvSpPr>
          <p:cNvPr id="35" name="Lekerekített téglalap 34">
            <a:hlinkClick r:id="rId4" action="ppaction://hlinksldjump"/>
          </p:cNvPr>
          <p:cNvSpPr/>
          <p:nvPr/>
        </p:nvSpPr>
        <p:spPr>
          <a:xfrm>
            <a:off x="-108520" y="-39349"/>
            <a:ext cx="576064" cy="432048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ym typeface="Wingdings" panose="05000000000000000000" pitchFamily="2" charset="2"/>
              </a:rPr>
              <a:t> </a:t>
            </a:r>
            <a:endParaRPr lang="hu-HU" b="1" dirty="0"/>
          </a:p>
        </p:txBody>
      </p:sp>
      <p:sp>
        <p:nvSpPr>
          <p:cNvPr id="50" name="Lekerekített téglalap 49"/>
          <p:cNvSpPr/>
          <p:nvPr/>
        </p:nvSpPr>
        <p:spPr>
          <a:xfrm>
            <a:off x="539552" y="413776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(C) 88 nap</a:t>
            </a:r>
          </a:p>
        </p:txBody>
      </p:sp>
      <p:sp>
        <p:nvSpPr>
          <p:cNvPr id="51" name="Lekerekített téglalap 50"/>
          <p:cNvSpPr/>
          <p:nvPr/>
        </p:nvSpPr>
        <p:spPr>
          <a:xfrm>
            <a:off x="520887" y="3076698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(a) 101 nap</a:t>
            </a:r>
          </a:p>
        </p:txBody>
      </p:sp>
      <p:sp>
        <p:nvSpPr>
          <p:cNvPr id="52" name="Lekerekített téglalap 51"/>
          <p:cNvSpPr/>
          <p:nvPr/>
        </p:nvSpPr>
        <p:spPr>
          <a:xfrm>
            <a:off x="530434" y="359770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(b) 95 nap</a:t>
            </a:r>
          </a:p>
        </p:txBody>
      </p:sp>
      <p:sp>
        <p:nvSpPr>
          <p:cNvPr id="9" name="Téglalap 8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Lekerekített téglalap 29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6" name="Téglalap 35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78" name="Csoportba foglalás 77"/>
          <p:cNvGrpSpPr>
            <a:grpSpLocks noChangeAspect="1"/>
          </p:cNvGrpSpPr>
          <p:nvPr/>
        </p:nvGrpSpPr>
        <p:grpSpPr>
          <a:xfrm>
            <a:off x="4824008" y="659622"/>
            <a:ext cx="3960000" cy="4524157"/>
            <a:chOff x="782821" y="2638542"/>
            <a:chExt cx="194400" cy="222095"/>
          </a:xfrm>
        </p:grpSpPr>
        <p:sp>
          <p:nvSpPr>
            <p:cNvPr id="79" name="Ellipszis 78">
              <a:hlinkClick r:id="rId2" action="ppaction://hlinksldjump"/>
            </p:cNvPr>
            <p:cNvSpPr>
              <a:spLocks noChangeAspect="1"/>
            </p:cNvSpPr>
            <p:nvPr/>
          </p:nvSpPr>
          <p:spPr>
            <a:xfrm>
              <a:off x="782821" y="2638542"/>
              <a:ext cx="194400" cy="19439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0" name="Ellipszis 79">
              <a:hlinkClick r:id="rId2" action="ppaction://hlinksldjump"/>
            </p:cNvPr>
            <p:cNvSpPr/>
            <p:nvPr/>
          </p:nvSpPr>
          <p:spPr>
            <a:xfrm>
              <a:off x="816504" y="2666306"/>
              <a:ext cx="63518" cy="68741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1" name="Ellipszis 76">
              <a:hlinkClick r:id="rId2" action="ppaction://hlinksldjump"/>
            </p:cNvPr>
            <p:cNvSpPr/>
            <p:nvPr/>
          </p:nvSpPr>
          <p:spPr>
            <a:xfrm>
              <a:off x="908218" y="2652705"/>
              <a:ext cx="69003" cy="144148"/>
            </a:xfrm>
            <a:custGeom>
              <a:avLst/>
              <a:gdLst>
                <a:gd name="connsiteX0" fmla="*/ 0 w 63518"/>
                <a:gd name="connsiteY0" fmla="*/ 57788 h 115575"/>
                <a:gd name="connsiteX1" fmla="*/ 31759 w 63518"/>
                <a:gd name="connsiteY1" fmla="*/ 0 h 115575"/>
                <a:gd name="connsiteX2" fmla="*/ 63518 w 63518"/>
                <a:gd name="connsiteY2" fmla="*/ 57788 h 115575"/>
                <a:gd name="connsiteX3" fmla="*/ 31759 w 63518"/>
                <a:gd name="connsiteY3" fmla="*/ 115576 h 115575"/>
                <a:gd name="connsiteX4" fmla="*/ 0 w 63518"/>
                <a:gd name="connsiteY4" fmla="*/ 57788 h 115575"/>
                <a:gd name="connsiteX0" fmla="*/ 1293 w 64811"/>
                <a:gd name="connsiteY0" fmla="*/ 86363 h 144151"/>
                <a:gd name="connsiteX1" fmla="*/ 16383 w 64811"/>
                <a:gd name="connsiteY1" fmla="*/ 0 h 144151"/>
                <a:gd name="connsiteX2" fmla="*/ 64811 w 64811"/>
                <a:gd name="connsiteY2" fmla="*/ 86363 h 144151"/>
                <a:gd name="connsiteX3" fmla="*/ 33052 w 64811"/>
                <a:gd name="connsiteY3" fmla="*/ 144151 h 144151"/>
                <a:gd name="connsiteX4" fmla="*/ 1293 w 64811"/>
                <a:gd name="connsiteY4" fmla="*/ 86363 h 144151"/>
                <a:gd name="connsiteX0" fmla="*/ 5485 w 69003"/>
                <a:gd name="connsiteY0" fmla="*/ 86363 h 144151"/>
                <a:gd name="connsiteX1" fmla="*/ 20575 w 69003"/>
                <a:gd name="connsiteY1" fmla="*/ 0 h 144151"/>
                <a:gd name="connsiteX2" fmla="*/ 69003 w 69003"/>
                <a:gd name="connsiteY2" fmla="*/ 86363 h 144151"/>
                <a:gd name="connsiteX3" fmla="*/ 37244 w 69003"/>
                <a:gd name="connsiteY3" fmla="*/ 144151 h 144151"/>
                <a:gd name="connsiteX4" fmla="*/ 5485 w 69003"/>
                <a:gd name="connsiteY4" fmla="*/ 86363 h 14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03" h="144151">
                  <a:moveTo>
                    <a:pt x="5485" y="86363"/>
                  </a:moveTo>
                  <a:cubicBezTo>
                    <a:pt x="-6818" y="43288"/>
                    <a:pt x="3035" y="0"/>
                    <a:pt x="20575" y="0"/>
                  </a:cubicBezTo>
                  <a:cubicBezTo>
                    <a:pt x="38115" y="0"/>
                    <a:pt x="69003" y="54448"/>
                    <a:pt x="69003" y="86363"/>
                  </a:cubicBezTo>
                  <a:cubicBezTo>
                    <a:pt x="69003" y="118278"/>
                    <a:pt x="54784" y="144151"/>
                    <a:pt x="37244" y="144151"/>
                  </a:cubicBezTo>
                  <a:cubicBezTo>
                    <a:pt x="19704" y="144151"/>
                    <a:pt x="17788" y="129438"/>
                    <a:pt x="5485" y="86363"/>
                  </a:cubicBez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2" name="Ellipszis 76">
              <a:hlinkClick r:id="rId2" action="ppaction://hlinksldjump"/>
            </p:cNvPr>
            <p:cNvSpPr/>
            <p:nvPr/>
          </p:nvSpPr>
          <p:spPr>
            <a:xfrm rot="8373018">
              <a:off x="806714" y="2716007"/>
              <a:ext cx="57457" cy="144630"/>
            </a:xfrm>
            <a:custGeom>
              <a:avLst/>
              <a:gdLst>
                <a:gd name="connsiteX0" fmla="*/ 0 w 63518"/>
                <a:gd name="connsiteY0" fmla="*/ 57788 h 115575"/>
                <a:gd name="connsiteX1" fmla="*/ 31759 w 63518"/>
                <a:gd name="connsiteY1" fmla="*/ 0 h 115575"/>
                <a:gd name="connsiteX2" fmla="*/ 63518 w 63518"/>
                <a:gd name="connsiteY2" fmla="*/ 57788 h 115575"/>
                <a:gd name="connsiteX3" fmla="*/ 31759 w 63518"/>
                <a:gd name="connsiteY3" fmla="*/ 115576 h 115575"/>
                <a:gd name="connsiteX4" fmla="*/ 0 w 63518"/>
                <a:gd name="connsiteY4" fmla="*/ 57788 h 115575"/>
                <a:gd name="connsiteX0" fmla="*/ 1293 w 64811"/>
                <a:gd name="connsiteY0" fmla="*/ 86363 h 144151"/>
                <a:gd name="connsiteX1" fmla="*/ 16383 w 64811"/>
                <a:gd name="connsiteY1" fmla="*/ 0 h 144151"/>
                <a:gd name="connsiteX2" fmla="*/ 64811 w 64811"/>
                <a:gd name="connsiteY2" fmla="*/ 86363 h 144151"/>
                <a:gd name="connsiteX3" fmla="*/ 33052 w 64811"/>
                <a:gd name="connsiteY3" fmla="*/ 144151 h 144151"/>
                <a:gd name="connsiteX4" fmla="*/ 1293 w 64811"/>
                <a:gd name="connsiteY4" fmla="*/ 86363 h 144151"/>
                <a:gd name="connsiteX0" fmla="*/ 5485 w 69003"/>
                <a:gd name="connsiteY0" fmla="*/ 86363 h 144151"/>
                <a:gd name="connsiteX1" fmla="*/ 20575 w 69003"/>
                <a:gd name="connsiteY1" fmla="*/ 0 h 144151"/>
                <a:gd name="connsiteX2" fmla="*/ 69003 w 69003"/>
                <a:gd name="connsiteY2" fmla="*/ 86363 h 144151"/>
                <a:gd name="connsiteX3" fmla="*/ 37244 w 69003"/>
                <a:gd name="connsiteY3" fmla="*/ 144151 h 144151"/>
                <a:gd name="connsiteX4" fmla="*/ 5485 w 69003"/>
                <a:gd name="connsiteY4" fmla="*/ 86363 h 144151"/>
                <a:gd name="connsiteX0" fmla="*/ 390 w 63908"/>
                <a:gd name="connsiteY0" fmla="*/ 86363 h 133338"/>
                <a:gd name="connsiteX1" fmla="*/ 15480 w 63908"/>
                <a:gd name="connsiteY1" fmla="*/ 0 h 133338"/>
                <a:gd name="connsiteX2" fmla="*/ 63908 w 63908"/>
                <a:gd name="connsiteY2" fmla="*/ 86363 h 133338"/>
                <a:gd name="connsiteX3" fmla="*/ 19464 w 63908"/>
                <a:gd name="connsiteY3" fmla="*/ 133338 h 133338"/>
                <a:gd name="connsiteX4" fmla="*/ 390 w 63908"/>
                <a:gd name="connsiteY4" fmla="*/ 86363 h 133338"/>
                <a:gd name="connsiteX0" fmla="*/ 48 w 56586"/>
                <a:gd name="connsiteY0" fmla="*/ 86366 h 133347"/>
                <a:gd name="connsiteX1" fmla="*/ 15138 w 56586"/>
                <a:gd name="connsiteY1" fmla="*/ 3 h 133347"/>
                <a:gd name="connsiteX2" fmla="*/ 56586 w 56586"/>
                <a:gd name="connsiteY2" fmla="*/ 83544 h 133347"/>
                <a:gd name="connsiteX3" fmla="*/ 19122 w 56586"/>
                <a:gd name="connsiteY3" fmla="*/ 133341 h 133347"/>
                <a:gd name="connsiteX4" fmla="*/ 48 w 56586"/>
                <a:gd name="connsiteY4" fmla="*/ 86366 h 133347"/>
                <a:gd name="connsiteX0" fmla="*/ 1 w 56539"/>
                <a:gd name="connsiteY0" fmla="*/ 95158 h 142139"/>
                <a:gd name="connsiteX1" fmla="*/ 19459 w 56539"/>
                <a:gd name="connsiteY1" fmla="*/ 2 h 142139"/>
                <a:gd name="connsiteX2" fmla="*/ 56539 w 56539"/>
                <a:gd name="connsiteY2" fmla="*/ 92336 h 142139"/>
                <a:gd name="connsiteX3" fmla="*/ 19075 w 56539"/>
                <a:gd name="connsiteY3" fmla="*/ 142133 h 142139"/>
                <a:gd name="connsiteX4" fmla="*/ 1 w 56539"/>
                <a:gd name="connsiteY4" fmla="*/ 95158 h 142139"/>
                <a:gd name="connsiteX0" fmla="*/ 3484 w 39937"/>
                <a:gd name="connsiteY0" fmla="*/ 71763 h 142663"/>
                <a:gd name="connsiteX1" fmla="*/ 2857 w 39937"/>
                <a:gd name="connsiteY1" fmla="*/ 166 h 142663"/>
                <a:gd name="connsiteX2" fmla="*/ 39937 w 39937"/>
                <a:gd name="connsiteY2" fmla="*/ 92500 h 142663"/>
                <a:gd name="connsiteX3" fmla="*/ 2473 w 39937"/>
                <a:gd name="connsiteY3" fmla="*/ 142297 h 142663"/>
                <a:gd name="connsiteX4" fmla="*/ 3484 w 39937"/>
                <a:gd name="connsiteY4" fmla="*/ 71763 h 142663"/>
                <a:gd name="connsiteX0" fmla="*/ 1 w 47059"/>
                <a:gd name="connsiteY0" fmla="*/ 65981 h 142991"/>
                <a:gd name="connsiteX1" fmla="*/ 9979 w 47059"/>
                <a:gd name="connsiteY1" fmla="*/ 297 h 142991"/>
                <a:gd name="connsiteX2" fmla="*/ 47059 w 47059"/>
                <a:gd name="connsiteY2" fmla="*/ 92631 h 142991"/>
                <a:gd name="connsiteX3" fmla="*/ 9595 w 47059"/>
                <a:gd name="connsiteY3" fmla="*/ 142428 h 142991"/>
                <a:gd name="connsiteX4" fmla="*/ 1 w 47059"/>
                <a:gd name="connsiteY4" fmla="*/ 65981 h 142991"/>
                <a:gd name="connsiteX0" fmla="*/ 180 w 47238"/>
                <a:gd name="connsiteY0" fmla="*/ 58993 h 136003"/>
                <a:gd name="connsiteX1" fmla="*/ 7254 w 47238"/>
                <a:gd name="connsiteY1" fmla="*/ 337 h 136003"/>
                <a:gd name="connsiteX2" fmla="*/ 47238 w 47238"/>
                <a:gd name="connsiteY2" fmla="*/ 85643 h 136003"/>
                <a:gd name="connsiteX3" fmla="*/ 9774 w 47238"/>
                <a:gd name="connsiteY3" fmla="*/ 135440 h 136003"/>
                <a:gd name="connsiteX4" fmla="*/ 180 w 47238"/>
                <a:gd name="connsiteY4" fmla="*/ 58993 h 136003"/>
                <a:gd name="connsiteX0" fmla="*/ 180 w 47238"/>
                <a:gd name="connsiteY0" fmla="*/ 58993 h 136003"/>
                <a:gd name="connsiteX1" fmla="*/ 7254 w 47238"/>
                <a:gd name="connsiteY1" fmla="*/ 337 h 136003"/>
                <a:gd name="connsiteX2" fmla="*/ 47238 w 47238"/>
                <a:gd name="connsiteY2" fmla="*/ 85643 h 136003"/>
                <a:gd name="connsiteX3" fmla="*/ 9774 w 47238"/>
                <a:gd name="connsiteY3" fmla="*/ 135440 h 136003"/>
                <a:gd name="connsiteX4" fmla="*/ 180 w 47238"/>
                <a:gd name="connsiteY4" fmla="*/ 58993 h 136003"/>
                <a:gd name="connsiteX0" fmla="*/ 9736 w 56794"/>
                <a:gd name="connsiteY0" fmla="*/ 60730 h 137740"/>
                <a:gd name="connsiteX1" fmla="*/ 16810 w 56794"/>
                <a:gd name="connsiteY1" fmla="*/ 2074 h 137740"/>
                <a:gd name="connsiteX2" fmla="*/ 56794 w 56794"/>
                <a:gd name="connsiteY2" fmla="*/ 87380 h 137740"/>
                <a:gd name="connsiteX3" fmla="*/ 19330 w 56794"/>
                <a:gd name="connsiteY3" fmla="*/ 137177 h 137740"/>
                <a:gd name="connsiteX4" fmla="*/ 9736 w 56794"/>
                <a:gd name="connsiteY4" fmla="*/ 60730 h 137740"/>
                <a:gd name="connsiteX0" fmla="*/ 12083 w 59141"/>
                <a:gd name="connsiteY0" fmla="*/ 68581 h 145591"/>
                <a:gd name="connsiteX1" fmla="*/ 19157 w 59141"/>
                <a:gd name="connsiteY1" fmla="*/ 9925 h 145591"/>
                <a:gd name="connsiteX2" fmla="*/ 59141 w 59141"/>
                <a:gd name="connsiteY2" fmla="*/ 95231 h 145591"/>
                <a:gd name="connsiteX3" fmla="*/ 21677 w 59141"/>
                <a:gd name="connsiteY3" fmla="*/ 145028 h 145591"/>
                <a:gd name="connsiteX4" fmla="*/ 12083 w 59141"/>
                <a:gd name="connsiteY4" fmla="*/ 68581 h 14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41" h="145591">
                  <a:moveTo>
                    <a:pt x="12083" y="68581"/>
                  </a:moveTo>
                  <a:cubicBezTo>
                    <a:pt x="11663" y="46064"/>
                    <a:pt x="-19079" y="-26159"/>
                    <a:pt x="19157" y="9925"/>
                  </a:cubicBezTo>
                  <a:cubicBezTo>
                    <a:pt x="57393" y="46009"/>
                    <a:pt x="48931" y="23302"/>
                    <a:pt x="59141" y="95231"/>
                  </a:cubicBezTo>
                  <a:cubicBezTo>
                    <a:pt x="59141" y="127146"/>
                    <a:pt x="29520" y="149470"/>
                    <a:pt x="21677" y="145028"/>
                  </a:cubicBezTo>
                  <a:cubicBezTo>
                    <a:pt x="13834" y="140586"/>
                    <a:pt x="12503" y="91098"/>
                    <a:pt x="12083" y="68581"/>
                  </a:cubicBez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3" name="Ellipszis 82">
              <a:hlinkClick r:id="rId2" action="ppaction://hlinksldjump"/>
            </p:cNvPr>
            <p:cNvSpPr/>
            <p:nvPr/>
          </p:nvSpPr>
          <p:spPr>
            <a:xfrm>
              <a:off x="881592" y="2769724"/>
              <a:ext cx="18000" cy="1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4" name="Ellipszis 83">
              <a:hlinkClick r:id="rId2" action="ppaction://hlinksldjump"/>
            </p:cNvPr>
            <p:cNvSpPr/>
            <p:nvPr/>
          </p:nvSpPr>
          <p:spPr>
            <a:xfrm>
              <a:off x="899592" y="2715717"/>
              <a:ext cx="18000" cy="1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5" name="Ellipszis 84">
              <a:hlinkClick r:id="rId2" action="ppaction://hlinksldjump"/>
            </p:cNvPr>
            <p:cNvSpPr/>
            <p:nvPr/>
          </p:nvSpPr>
          <p:spPr>
            <a:xfrm>
              <a:off x="827584" y="2745914"/>
              <a:ext cx="18000" cy="1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6" name="Ellipszis 85">
              <a:hlinkClick r:id="rId2" action="ppaction://hlinksldjump"/>
            </p:cNvPr>
            <p:cNvSpPr/>
            <p:nvPr/>
          </p:nvSpPr>
          <p:spPr>
            <a:xfrm>
              <a:off x="921021" y="2785342"/>
              <a:ext cx="18000" cy="1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7" name="Ellipszis 86">
              <a:hlinkClick r:id="rId2" action="ppaction://hlinksldjump"/>
            </p:cNvPr>
            <p:cNvSpPr/>
            <p:nvPr/>
          </p:nvSpPr>
          <p:spPr>
            <a:xfrm>
              <a:off x="881592" y="2660377"/>
              <a:ext cx="18000" cy="18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8" name="Ellipszis 87">
              <a:hlinkClick r:id="rId2" action="ppaction://hlinksldjump"/>
            </p:cNvPr>
            <p:cNvSpPr/>
            <p:nvPr/>
          </p:nvSpPr>
          <p:spPr>
            <a:xfrm>
              <a:off x="841870" y="2695442"/>
              <a:ext cx="10800" cy="10800"/>
            </a:xfrm>
            <a:prstGeom prst="ellipse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3" name="Lekerekített téglalap 52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 4">
            <a:hlinkClick r:id="rId2" action="ppaction://hlinksldjump"/>
          </p:cNvPr>
          <p:cNvSpPr/>
          <p:nvPr/>
        </p:nvSpPr>
        <p:spPr>
          <a:xfrm>
            <a:off x="5436096" y="663978"/>
            <a:ext cx="2736304" cy="3923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hlinkClick r:id="rId2" action="ppaction://hlinksldjump"/>
          </p:cNvPr>
          <p:cNvSpPr txBox="1"/>
          <p:nvPr/>
        </p:nvSpPr>
        <p:spPr>
          <a:xfrm>
            <a:off x="5651594" y="2033885"/>
            <a:ext cx="23053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latin typeface="Brush Script MT" panose="03060802040406070304" pitchFamily="66" charset="0"/>
              </a:rPr>
              <a:t>A lapra írd a megfejtést.</a:t>
            </a:r>
          </a:p>
        </p:txBody>
      </p:sp>
      <p:grpSp>
        <p:nvGrpSpPr>
          <p:cNvPr id="54" name="Csoportba foglalás 53"/>
          <p:cNvGrpSpPr/>
          <p:nvPr/>
        </p:nvGrpSpPr>
        <p:grpSpPr>
          <a:xfrm>
            <a:off x="7543676" y="760566"/>
            <a:ext cx="1009341" cy="1043051"/>
            <a:chOff x="9321195" y="-39572"/>
            <a:chExt cx="610286" cy="605406"/>
          </a:xfrm>
        </p:grpSpPr>
        <p:grpSp>
          <p:nvGrpSpPr>
            <p:cNvPr id="55" name="Csoportba foglalás 54"/>
            <p:cNvGrpSpPr/>
            <p:nvPr/>
          </p:nvGrpSpPr>
          <p:grpSpPr>
            <a:xfrm>
              <a:off x="9321195" y="185756"/>
              <a:ext cx="610286" cy="380078"/>
              <a:chOff x="9321195" y="185756"/>
              <a:chExt cx="610286" cy="380078"/>
            </a:xfrm>
          </p:grpSpPr>
          <p:sp>
            <p:nvSpPr>
              <p:cNvPr id="57" name="Téglalap 56">
                <a:hlinkClick r:id="rId2" action="ppaction://hlinksldjump"/>
              </p:cNvPr>
              <p:cNvSpPr/>
              <p:nvPr/>
            </p:nvSpPr>
            <p:spPr>
              <a:xfrm rot="18900000">
                <a:off x="9355417" y="185756"/>
                <a:ext cx="576064" cy="12231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  <p:sp>
            <p:nvSpPr>
              <p:cNvPr id="58" name="Háromszög 57">
                <a:hlinkClick r:id="rId2" action="ppaction://hlinksldjump"/>
              </p:cNvPr>
              <p:cNvSpPr/>
              <p:nvPr/>
            </p:nvSpPr>
            <p:spPr>
              <a:xfrm rot="13500000">
                <a:off x="9324527" y="418486"/>
                <a:ext cx="144016" cy="15068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  <p:sp>
            <p:nvSpPr>
              <p:cNvPr id="59" name="Ellipszis 58">
                <a:hlinkClick r:id="rId2" action="ppaction://hlinksldjump"/>
              </p:cNvPr>
              <p:cNvSpPr/>
              <p:nvPr/>
            </p:nvSpPr>
            <p:spPr>
              <a:xfrm flipH="1" flipV="1">
                <a:off x="9325631" y="52345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</p:grpSp>
        <p:sp>
          <p:nvSpPr>
            <p:cNvPr id="56" name="Téglalap 55">
              <a:hlinkClick r:id="rId2" action="ppaction://hlinksldjump"/>
            </p:cNvPr>
            <p:cNvSpPr/>
            <p:nvPr/>
          </p:nvSpPr>
          <p:spPr>
            <a:xfrm rot="18900000">
              <a:off x="9817362" y="-39572"/>
              <a:ext cx="72008" cy="144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u-HU" dirty="0"/>
            </a:p>
          </p:txBody>
        </p:sp>
      </p:grpSp>
      <p:grpSp>
        <p:nvGrpSpPr>
          <p:cNvPr id="89" name="Csoportba foglalás 88"/>
          <p:cNvGrpSpPr/>
          <p:nvPr/>
        </p:nvGrpSpPr>
        <p:grpSpPr>
          <a:xfrm>
            <a:off x="8712000" y="-39586"/>
            <a:ext cx="576064" cy="434430"/>
            <a:chOff x="8712000" y="-39586"/>
            <a:chExt cx="576064" cy="434430"/>
          </a:xfrm>
        </p:grpSpPr>
        <p:sp>
          <p:nvSpPr>
            <p:cNvPr id="90" name="Lekerekített téglalap 89"/>
            <p:cNvSpPr/>
            <p:nvPr/>
          </p:nvSpPr>
          <p:spPr>
            <a:xfrm>
              <a:off x="8712000" y="-39586"/>
              <a:ext cx="576064" cy="432048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b="1" dirty="0">
                  <a:sym typeface="Wingdings" panose="05000000000000000000" pitchFamily="2" charset="2"/>
                </a:rPr>
                <a:t>&lt;&gt;</a:t>
              </a:r>
              <a:endParaRPr lang="hu-HU" b="1" dirty="0"/>
            </a:p>
          </p:txBody>
        </p:sp>
        <p:sp>
          <p:nvSpPr>
            <p:cNvPr id="91" name="Lekerekített téglalap 7">
              <a:hlinkClick r:id="rId3" action="ppaction://hlinksldjump"/>
            </p:cNvPr>
            <p:cNvSpPr/>
            <p:nvPr/>
          </p:nvSpPr>
          <p:spPr>
            <a:xfrm>
              <a:off x="8712000" y="-36967"/>
              <a:ext cx="225011" cy="429430"/>
            </a:xfrm>
            <a:custGeom>
              <a:avLst/>
              <a:gdLst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73889 w 210425"/>
                <a:gd name="connsiteY2" fmla="*/ 0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92939 w 210425"/>
                <a:gd name="connsiteY2" fmla="*/ 2381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2398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2398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41460 w 210425"/>
                <a:gd name="connsiteY6" fmla="*/ 422286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425" h="429430">
                  <a:moveTo>
                    <a:pt x="0" y="34779"/>
                  </a:moveTo>
                  <a:cubicBezTo>
                    <a:pt x="26194" y="13190"/>
                    <a:pt x="22407" y="23812"/>
                    <a:pt x="39233" y="2381"/>
                  </a:cubicBezTo>
                  <a:lnTo>
                    <a:pt x="192939" y="0"/>
                  </a:lnTo>
                  <a:cubicBezTo>
                    <a:pt x="212147" y="0"/>
                    <a:pt x="208668" y="13190"/>
                    <a:pt x="208668" y="32398"/>
                  </a:cubicBezTo>
                  <a:lnTo>
                    <a:pt x="208668" y="394651"/>
                  </a:lnTo>
                  <a:cubicBezTo>
                    <a:pt x="208668" y="413859"/>
                    <a:pt x="216909" y="429430"/>
                    <a:pt x="197701" y="429430"/>
                  </a:cubicBezTo>
                  <a:lnTo>
                    <a:pt x="41460" y="422286"/>
                  </a:lnTo>
                  <a:cubicBezTo>
                    <a:pt x="24633" y="405617"/>
                    <a:pt x="35719" y="411477"/>
                    <a:pt x="0" y="385126"/>
                  </a:cubicBezTo>
                  <a:lnTo>
                    <a:pt x="0" y="3477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2" name="Lekerekített téglalap 41">
              <a:hlinkClick r:id="rId5" action="ppaction://hlinksldjump"/>
            </p:cNvPr>
            <p:cNvSpPr/>
            <p:nvPr/>
          </p:nvSpPr>
          <p:spPr>
            <a:xfrm>
              <a:off x="8932249" y="-39348"/>
              <a:ext cx="256516" cy="434192"/>
            </a:xfrm>
            <a:custGeom>
              <a:avLst/>
              <a:gdLst>
                <a:gd name="connsiteX0" fmla="*/ 0 w 252236"/>
                <a:gd name="connsiteY0" fmla="*/ 42040 h 431811"/>
                <a:gd name="connsiteX1" fmla="*/ 42040 w 252236"/>
                <a:gd name="connsiteY1" fmla="*/ 0 h 431811"/>
                <a:gd name="connsiteX2" fmla="*/ 210196 w 252236"/>
                <a:gd name="connsiteY2" fmla="*/ 0 h 431811"/>
                <a:gd name="connsiteX3" fmla="*/ 252236 w 252236"/>
                <a:gd name="connsiteY3" fmla="*/ 42040 h 431811"/>
                <a:gd name="connsiteX4" fmla="*/ 252236 w 252236"/>
                <a:gd name="connsiteY4" fmla="*/ 389771 h 431811"/>
                <a:gd name="connsiteX5" fmla="*/ 210196 w 252236"/>
                <a:gd name="connsiteY5" fmla="*/ 431811 h 431811"/>
                <a:gd name="connsiteX6" fmla="*/ 42040 w 252236"/>
                <a:gd name="connsiteY6" fmla="*/ 431811 h 431811"/>
                <a:gd name="connsiteX7" fmla="*/ 0 w 252236"/>
                <a:gd name="connsiteY7" fmla="*/ 389771 h 431811"/>
                <a:gd name="connsiteX8" fmla="*/ 0 w 252236"/>
                <a:gd name="connsiteY8" fmla="*/ 42040 h 431811"/>
                <a:gd name="connsiteX0" fmla="*/ 0 w 258172"/>
                <a:gd name="connsiteY0" fmla="*/ 42040 h 434192"/>
                <a:gd name="connsiteX1" fmla="*/ 42040 w 258172"/>
                <a:gd name="connsiteY1" fmla="*/ 0 h 434192"/>
                <a:gd name="connsiteX2" fmla="*/ 210196 w 258172"/>
                <a:gd name="connsiteY2" fmla="*/ 0 h 434192"/>
                <a:gd name="connsiteX3" fmla="*/ 252236 w 258172"/>
                <a:gd name="connsiteY3" fmla="*/ 42040 h 434192"/>
                <a:gd name="connsiteX4" fmla="*/ 252236 w 258172"/>
                <a:gd name="connsiteY4" fmla="*/ 389771 h 434192"/>
                <a:gd name="connsiteX5" fmla="*/ 245914 w 258172"/>
                <a:gd name="connsiteY5" fmla="*/ 434192 h 434192"/>
                <a:gd name="connsiteX6" fmla="*/ 42040 w 258172"/>
                <a:gd name="connsiteY6" fmla="*/ 431811 h 434192"/>
                <a:gd name="connsiteX7" fmla="*/ 0 w 258172"/>
                <a:gd name="connsiteY7" fmla="*/ 389771 h 434192"/>
                <a:gd name="connsiteX8" fmla="*/ 0 w 258172"/>
                <a:gd name="connsiteY8" fmla="*/ 42040 h 434192"/>
                <a:gd name="connsiteX0" fmla="*/ 0 w 253347"/>
                <a:gd name="connsiteY0" fmla="*/ 42040 h 434192"/>
                <a:gd name="connsiteX1" fmla="*/ 42040 w 253347"/>
                <a:gd name="connsiteY1" fmla="*/ 0 h 434192"/>
                <a:gd name="connsiteX2" fmla="*/ 210196 w 253347"/>
                <a:gd name="connsiteY2" fmla="*/ 0 h 434192"/>
                <a:gd name="connsiteX3" fmla="*/ 252236 w 253347"/>
                <a:gd name="connsiteY3" fmla="*/ 42040 h 434192"/>
                <a:gd name="connsiteX4" fmla="*/ 252236 w 253347"/>
                <a:gd name="connsiteY4" fmla="*/ 389771 h 434192"/>
                <a:gd name="connsiteX5" fmla="*/ 236389 w 253347"/>
                <a:gd name="connsiteY5" fmla="*/ 434192 h 434192"/>
                <a:gd name="connsiteX6" fmla="*/ 42040 w 253347"/>
                <a:gd name="connsiteY6" fmla="*/ 431811 h 434192"/>
                <a:gd name="connsiteX7" fmla="*/ 0 w 253347"/>
                <a:gd name="connsiteY7" fmla="*/ 389771 h 434192"/>
                <a:gd name="connsiteX8" fmla="*/ 0 w 253347"/>
                <a:gd name="connsiteY8" fmla="*/ 42040 h 434192"/>
                <a:gd name="connsiteX0" fmla="*/ 3169 w 256516"/>
                <a:gd name="connsiteY0" fmla="*/ 42040 h 434192"/>
                <a:gd name="connsiteX1" fmla="*/ 45209 w 256516"/>
                <a:gd name="connsiteY1" fmla="*/ 0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  <a:gd name="connsiteX0" fmla="*/ 3169 w 256516"/>
                <a:gd name="connsiteY0" fmla="*/ 42040 h 434192"/>
                <a:gd name="connsiteX1" fmla="*/ 14252 w 256516"/>
                <a:gd name="connsiteY1" fmla="*/ 4762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16" h="434192">
                  <a:moveTo>
                    <a:pt x="3169" y="42040"/>
                  </a:moveTo>
                  <a:cubicBezTo>
                    <a:pt x="3169" y="18822"/>
                    <a:pt x="-8966" y="4762"/>
                    <a:pt x="14252" y="4762"/>
                  </a:cubicBezTo>
                  <a:lnTo>
                    <a:pt x="213365" y="0"/>
                  </a:lnTo>
                  <a:cubicBezTo>
                    <a:pt x="236583" y="0"/>
                    <a:pt x="255405" y="18822"/>
                    <a:pt x="255405" y="42040"/>
                  </a:cubicBezTo>
                  <a:lnTo>
                    <a:pt x="255405" y="389771"/>
                  </a:lnTo>
                  <a:cubicBezTo>
                    <a:pt x="255405" y="412989"/>
                    <a:pt x="262776" y="434192"/>
                    <a:pt x="239558" y="434192"/>
                  </a:cubicBezTo>
                  <a:lnTo>
                    <a:pt x="14253" y="434192"/>
                  </a:lnTo>
                  <a:cubicBezTo>
                    <a:pt x="-8965" y="434192"/>
                    <a:pt x="3169" y="412989"/>
                    <a:pt x="3169" y="389771"/>
                  </a:cubicBezTo>
                  <a:lnTo>
                    <a:pt x="3169" y="420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67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" fill="hold">
                                          <p:stCondLst>
                                            <p:cond delay="8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" fill="hold">
                                          <p:stCondLst>
                                            <p:cond delay="177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" fill="hold">
                                          <p:stCondLst>
                                            <p:cond delay="26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1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251"/>
                            </p:stCondLst>
                            <p:childTnLst>
                              <p:par>
                                <p:cTn id="45" presetID="1" presetClass="exit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53" grpId="0" animBg="1"/>
      <p:bldP spid="53" grpId="1" animBg="1"/>
      <p:bldP spid="5" grpId="0" animBg="1"/>
      <p:bldP spid="5" grpId="1" animBg="1"/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hlinkClick r:id="rId2" action="ppaction://hlinksldjump"/>
          </p:cNvPr>
          <p:cNvSpPr/>
          <p:nvPr/>
        </p:nvSpPr>
        <p:spPr>
          <a:xfrm>
            <a:off x="-16934" y="-9525"/>
            <a:ext cx="9180512" cy="5164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hlinkClick r:id="rId3" action="ppaction://hlinksldjump"/>
          </p:cNvPr>
          <p:cNvSpPr/>
          <p:nvPr/>
        </p:nvSpPr>
        <p:spPr>
          <a:xfrm>
            <a:off x="4139952" y="401191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Ellipszis 19">
            <a:hlinkClick r:id="rId3" action="ppaction://hlinksldjump"/>
          </p:cNvPr>
          <p:cNvSpPr/>
          <p:nvPr/>
        </p:nvSpPr>
        <p:spPr>
          <a:xfrm>
            <a:off x="3131840" y="77155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>
            <a:hlinkClick r:id="rId3" action="ppaction://hlinksldjump"/>
          </p:cNvPr>
          <p:cNvSpPr/>
          <p:nvPr/>
        </p:nvSpPr>
        <p:spPr>
          <a:xfrm>
            <a:off x="1259632" y="264375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Ellipszis 24">
            <a:hlinkClick r:id="rId3" action="ppaction://hlinksldjump"/>
          </p:cNvPr>
          <p:cNvSpPr/>
          <p:nvPr/>
        </p:nvSpPr>
        <p:spPr>
          <a:xfrm>
            <a:off x="1619672" y="415592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Ellipszis 25">
            <a:hlinkClick r:id="rId3" action="ppaction://hlinksldjump"/>
          </p:cNvPr>
          <p:cNvSpPr/>
          <p:nvPr/>
        </p:nvSpPr>
        <p:spPr>
          <a:xfrm>
            <a:off x="539552" y="69954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Lekerekített téglalap 30">
            <a:hlinkClick r:id="rId2" action="ppaction://hlinksldjump"/>
          </p:cNvPr>
          <p:cNvSpPr/>
          <p:nvPr/>
        </p:nvSpPr>
        <p:spPr>
          <a:xfrm>
            <a:off x="179512" y="303758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hlinkClick r:id="rId2" action="ppaction://hlinksldjump"/>
          </p:cNvPr>
          <p:cNvSpPr txBox="1"/>
          <p:nvPr/>
        </p:nvSpPr>
        <p:spPr>
          <a:xfrm>
            <a:off x="827584" y="48351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Distant Galaxy" panose="00000400000000000000" pitchFamily="2" charset="0"/>
              </a:rPr>
              <a:t>a Vénusz</a:t>
            </a:r>
          </a:p>
        </p:txBody>
      </p:sp>
      <p:sp>
        <p:nvSpPr>
          <p:cNvPr id="33" name="Szövegdoboz 32">
            <a:hlinkClick r:id="rId2" action="ppaction://hlinksldjump"/>
          </p:cNvPr>
          <p:cNvSpPr txBox="1"/>
          <p:nvPr/>
        </p:nvSpPr>
        <p:spPr>
          <a:xfrm>
            <a:off x="323528" y="1059582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Minek nevezik a köznyelvben?</a:t>
            </a:r>
          </a:p>
        </p:txBody>
      </p:sp>
      <p:sp>
        <p:nvSpPr>
          <p:cNvPr id="35" name="Lekerekített téglalap 34">
            <a:hlinkClick r:id="rId4" action="ppaction://hlinksldjump"/>
          </p:cNvPr>
          <p:cNvSpPr/>
          <p:nvPr/>
        </p:nvSpPr>
        <p:spPr>
          <a:xfrm>
            <a:off x="-108520" y="-39349"/>
            <a:ext cx="576064" cy="432048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ym typeface="Wingdings" panose="05000000000000000000" pitchFamily="2" charset="2"/>
              </a:rPr>
              <a:t> </a:t>
            </a:r>
            <a:endParaRPr lang="hu-HU" b="1" dirty="0"/>
          </a:p>
        </p:txBody>
      </p:sp>
      <p:sp>
        <p:nvSpPr>
          <p:cNvPr id="50" name="Lekerekített téglalap 49"/>
          <p:cNvSpPr/>
          <p:nvPr/>
        </p:nvSpPr>
        <p:spPr>
          <a:xfrm>
            <a:off x="539552" y="413776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(c) Dél csillaga</a:t>
            </a:r>
          </a:p>
        </p:txBody>
      </p:sp>
      <p:sp>
        <p:nvSpPr>
          <p:cNvPr id="51" name="Lekerekített téglalap 50"/>
          <p:cNvSpPr/>
          <p:nvPr/>
        </p:nvSpPr>
        <p:spPr>
          <a:xfrm>
            <a:off x="520887" y="3076698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(a) Halálcsillag</a:t>
            </a:r>
          </a:p>
        </p:txBody>
      </p:sp>
      <p:sp>
        <p:nvSpPr>
          <p:cNvPr id="52" name="Lekerekített téglalap 51"/>
          <p:cNvSpPr/>
          <p:nvPr/>
        </p:nvSpPr>
        <p:spPr>
          <a:xfrm>
            <a:off x="530434" y="359770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(b) Esthajnalcsillag</a:t>
            </a:r>
          </a:p>
        </p:txBody>
      </p:sp>
      <p:sp>
        <p:nvSpPr>
          <p:cNvPr id="9" name="Téglalap 8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Lekerekített téglalap 29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43" name="Csoportba foglalás 42"/>
          <p:cNvGrpSpPr>
            <a:grpSpLocks noChangeAspect="1"/>
          </p:cNvGrpSpPr>
          <p:nvPr/>
        </p:nvGrpSpPr>
        <p:grpSpPr>
          <a:xfrm>
            <a:off x="4762771" y="592494"/>
            <a:ext cx="4082473" cy="3960000"/>
            <a:chOff x="1348465" y="2497483"/>
            <a:chExt cx="507071" cy="491859"/>
          </a:xfrm>
        </p:grpSpPr>
        <p:sp>
          <p:nvSpPr>
            <p:cNvPr id="44" name="Ellipszis 43">
              <a:hlinkClick r:id="rId2" action="ppaction://hlinksldjump"/>
            </p:cNvPr>
            <p:cNvSpPr>
              <a:spLocks noChangeAspect="1"/>
            </p:cNvSpPr>
            <p:nvPr/>
          </p:nvSpPr>
          <p:spPr>
            <a:xfrm>
              <a:off x="1352673" y="2499742"/>
              <a:ext cx="489600" cy="489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5" name="Ellipszis 5">
              <a:hlinkClick r:id="rId2" action="ppaction://hlinksldjump"/>
            </p:cNvPr>
            <p:cNvSpPr/>
            <p:nvPr/>
          </p:nvSpPr>
          <p:spPr>
            <a:xfrm rot="20992323">
              <a:off x="1423416" y="2805614"/>
              <a:ext cx="432120" cy="181039"/>
            </a:xfrm>
            <a:custGeom>
              <a:avLst/>
              <a:gdLst>
                <a:gd name="connsiteX0" fmla="*/ 0 w 498434"/>
                <a:gd name="connsiteY0" fmla="*/ 130622 h 261244"/>
                <a:gd name="connsiteX1" fmla="*/ 249217 w 498434"/>
                <a:gd name="connsiteY1" fmla="*/ 0 h 261244"/>
                <a:gd name="connsiteX2" fmla="*/ 498434 w 498434"/>
                <a:gd name="connsiteY2" fmla="*/ 130622 h 261244"/>
                <a:gd name="connsiteX3" fmla="*/ 249217 w 498434"/>
                <a:gd name="connsiteY3" fmla="*/ 261244 h 261244"/>
                <a:gd name="connsiteX4" fmla="*/ 0 w 498434"/>
                <a:gd name="connsiteY4" fmla="*/ 130622 h 261244"/>
                <a:gd name="connsiteX0" fmla="*/ 49 w 498483"/>
                <a:gd name="connsiteY0" fmla="*/ 31974 h 162596"/>
                <a:gd name="connsiteX1" fmla="*/ 265935 w 498483"/>
                <a:gd name="connsiteY1" fmla="*/ 32320 h 162596"/>
                <a:gd name="connsiteX2" fmla="*/ 498483 w 498483"/>
                <a:gd name="connsiteY2" fmla="*/ 31974 h 162596"/>
                <a:gd name="connsiteX3" fmla="*/ 249266 w 498483"/>
                <a:gd name="connsiteY3" fmla="*/ 162596 h 162596"/>
                <a:gd name="connsiteX4" fmla="*/ 49 w 498483"/>
                <a:gd name="connsiteY4" fmla="*/ 31974 h 162596"/>
                <a:gd name="connsiteX0" fmla="*/ 46 w 498480"/>
                <a:gd name="connsiteY0" fmla="*/ 58407 h 189029"/>
                <a:gd name="connsiteX1" fmla="*/ 265178 w 498480"/>
                <a:gd name="connsiteY1" fmla="*/ 1301 h 189029"/>
                <a:gd name="connsiteX2" fmla="*/ 498480 w 498480"/>
                <a:gd name="connsiteY2" fmla="*/ 58407 h 189029"/>
                <a:gd name="connsiteX3" fmla="*/ 249263 w 498480"/>
                <a:gd name="connsiteY3" fmla="*/ 189029 h 189029"/>
                <a:gd name="connsiteX4" fmla="*/ 46 w 498480"/>
                <a:gd name="connsiteY4" fmla="*/ 58407 h 189029"/>
                <a:gd name="connsiteX0" fmla="*/ 15 w 498449"/>
                <a:gd name="connsiteY0" fmla="*/ 30266 h 160888"/>
                <a:gd name="connsiteX1" fmla="*/ 258212 w 498449"/>
                <a:gd name="connsiteY1" fmla="*/ 37603 h 160888"/>
                <a:gd name="connsiteX2" fmla="*/ 498449 w 498449"/>
                <a:gd name="connsiteY2" fmla="*/ 30266 h 160888"/>
                <a:gd name="connsiteX3" fmla="*/ 249232 w 498449"/>
                <a:gd name="connsiteY3" fmla="*/ 160888 h 160888"/>
                <a:gd name="connsiteX4" fmla="*/ 15 w 498449"/>
                <a:gd name="connsiteY4" fmla="*/ 30266 h 160888"/>
                <a:gd name="connsiteX0" fmla="*/ 15 w 498449"/>
                <a:gd name="connsiteY0" fmla="*/ 36382 h 167004"/>
                <a:gd name="connsiteX1" fmla="*/ 258212 w 498449"/>
                <a:gd name="connsiteY1" fmla="*/ 43719 h 167004"/>
                <a:gd name="connsiteX2" fmla="*/ 498449 w 498449"/>
                <a:gd name="connsiteY2" fmla="*/ 36382 h 167004"/>
                <a:gd name="connsiteX3" fmla="*/ 249232 w 498449"/>
                <a:gd name="connsiteY3" fmla="*/ 167004 h 167004"/>
                <a:gd name="connsiteX4" fmla="*/ 15 w 498449"/>
                <a:gd name="connsiteY4" fmla="*/ 36382 h 167004"/>
                <a:gd name="connsiteX0" fmla="*/ 15 w 498449"/>
                <a:gd name="connsiteY0" fmla="*/ 39303 h 169925"/>
                <a:gd name="connsiteX1" fmla="*/ 258212 w 498449"/>
                <a:gd name="connsiteY1" fmla="*/ 46640 h 169925"/>
                <a:gd name="connsiteX2" fmla="*/ 498449 w 498449"/>
                <a:gd name="connsiteY2" fmla="*/ 39303 h 169925"/>
                <a:gd name="connsiteX3" fmla="*/ 249232 w 498449"/>
                <a:gd name="connsiteY3" fmla="*/ 169925 h 169925"/>
                <a:gd name="connsiteX4" fmla="*/ 15 w 498449"/>
                <a:gd name="connsiteY4" fmla="*/ 39303 h 169925"/>
                <a:gd name="connsiteX0" fmla="*/ 15 w 498521"/>
                <a:gd name="connsiteY0" fmla="*/ 34847 h 165469"/>
                <a:gd name="connsiteX1" fmla="*/ 258212 w 498521"/>
                <a:gd name="connsiteY1" fmla="*/ 42184 h 165469"/>
                <a:gd name="connsiteX2" fmla="*/ 498449 w 498521"/>
                <a:gd name="connsiteY2" fmla="*/ 34847 h 165469"/>
                <a:gd name="connsiteX3" fmla="*/ 249232 w 498521"/>
                <a:gd name="connsiteY3" fmla="*/ 165469 h 165469"/>
                <a:gd name="connsiteX4" fmla="*/ 15 w 498521"/>
                <a:gd name="connsiteY4" fmla="*/ 34847 h 165469"/>
                <a:gd name="connsiteX0" fmla="*/ 856 w 503230"/>
                <a:gd name="connsiteY0" fmla="*/ 38081 h 168703"/>
                <a:gd name="connsiteX1" fmla="*/ 259053 w 503230"/>
                <a:gd name="connsiteY1" fmla="*/ 45418 h 168703"/>
                <a:gd name="connsiteX2" fmla="*/ 499290 w 503230"/>
                <a:gd name="connsiteY2" fmla="*/ 38081 h 168703"/>
                <a:gd name="connsiteX3" fmla="*/ 250073 w 503230"/>
                <a:gd name="connsiteY3" fmla="*/ 168703 h 168703"/>
                <a:gd name="connsiteX4" fmla="*/ 856 w 503230"/>
                <a:gd name="connsiteY4" fmla="*/ 38081 h 168703"/>
                <a:gd name="connsiteX0" fmla="*/ 11 w 558869"/>
                <a:gd name="connsiteY0" fmla="*/ 73402 h 204453"/>
                <a:gd name="connsiteX1" fmla="*/ 258208 w 558869"/>
                <a:gd name="connsiteY1" fmla="*/ 80739 h 204453"/>
                <a:gd name="connsiteX2" fmla="*/ 558868 w 558869"/>
                <a:gd name="connsiteY2" fmla="*/ 22757 h 204453"/>
                <a:gd name="connsiteX3" fmla="*/ 249228 w 558869"/>
                <a:gd name="connsiteY3" fmla="*/ 204024 h 204453"/>
                <a:gd name="connsiteX4" fmla="*/ 11 w 558869"/>
                <a:gd name="connsiteY4" fmla="*/ 73402 h 204453"/>
                <a:gd name="connsiteX0" fmla="*/ 11 w 558868"/>
                <a:gd name="connsiteY0" fmla="*/ 73402 h 205211"/>
                <a:gd name="connsiteX1" fmla="*/ 258208 w 558868"/>
                <a:gd name="connsiteY1" fmla="*/ 80739 h 205211"/>
                <a:gd name="connsiteX2" fmla="*/ 558868 w 558868"/>
                <a:gd name="connsiteY2" fmla="*/ 22757 h 205211"/>
                <a:gd name="connsiteX3" fmla="*/ 249228 w 558868"/>
                <a:gd name="connsiteY3" fmla="*/ 204024 h 205211"/>
                <a:gd name="connsiteX4" fmla="*/ 11 w 558868"/>
                <a:gd name="connsiteY4" fmla="*/ 73402 h 205211"/>
                <a:gd name="connsiteX0" fmla="*/ 11 w 558868"/>
                <a:gd name="connsiteY0" fmla="*/ 73402 h 204034"/>
                <a:gd name="connsiteX1" fmla="*/ 258208 w 558868"/>
                <a:gd name="connsiteY1" fmla="*/ 80739 h 204034"/>
                <a:gd name="connsiteX2" fmla="*/ 558868 w 558868"/>
                <a:gd name="connsiteY2" fmla="*/ 22757 h 204034"/>
                <a:gd name="connsiteX3" fmla="*/ 249228 w 558868"/>
                <a:gd name="connsiteY3" fmla="*/ 204024 h 204034"/>
                <a:gd name="connsiteX4" fmla="*/ 11 w 558868"/>
                <a:gd name="connsiteY4" fmla="*/ 73402 h 204034"/>
                <a:gd name="connsiteX0" fmla="*/ 11 w 558868"/>
                <a:gd name="connsiteY0" fmla="*/ 73402 h 204593"/>
                <a:gd name="connsiteX1" fmla="*/ 258208 w 558868"/>
                <a:gd name="connsiteY1" fmla="*/ 80739 h 204593"/>
                <a:gd name="connsiteX2" fmla="*/ 558868 w 558868"/>
                <a:gd name="connsiteY2" fmla="*/ 22757 h 204593"/>
                <a:gd name="connsiteX3" fmla="*/ 249228 w 558868"/>
                <a:gd name="connsiteY3" fmla="*/ 204024 h 204593"/>
                <a:gd name="connsiteX4" fmla="*/ 11 w 558868"/>
                <a:gd name="connsiteY4" fmla="*/ 73402 h 204593"/>
                <a:gd name="connsiteX0" fmla="*/ 12 w 558869"/>
                <a:gd name="connsiteY0" fmla="*/ 73402 h 204094"/>
                <a:gd name="connsiteX1" fmla="*/ 258209 w 558869"/>
                <a:gd name="connsiteY1" fmla="*/ 80739 h 204094"/>
                <a:gd name="connsiteX2" fmla="*/ 558869 w 558869"/>
                <a:gd name="connsiteY2" fmla="*/ 22757 h 204094"/>
                <a:gd name="connsiteX3" fmla="*/ 249229 w 558869"/>
                <a:gd name="connsiteY3" fmla="*/ 204024 h 204094"/>
                <a:gd name="connsiteX4" fmla="*/ 12 w 558869"/>
                <a:gd name="connsiteY4" fmla="*/ 73402 h 204094"/>
                <a:gd name="connsiteX0" fmla="*/ 15 w 558872"/>
                <a:gd name="connsiteY0" fmla="*/ 73402 h 204331"/>
                <a:gd name="connsiteX1" fmla="*/ 258212 w 558872"/>
                <a:gd name="connsiteY1" fmla="*/ 80739 h 204331"/>
                <a:gd name="connsiteX2" fmla="*/ 558872 w 558872"/>
                <a:gd name="connsiteY2" fmla="*/ 22757 h 204331"/>
                <a:gd name="connsiteX3" fmla="*/ 249232 w 558872"/>
                <a:gd name="connsiteY3" fmla="*/ 204024 h 204331"/>
                <a:gd name="connsiteX4" fmla="*/ 15 w 558872"/>
                <a:gd name="connsiteY4" fmla="*/ 73402 h 204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8872" h="204331">
                  <a:moveTo>
                    <a:pt x="15" y="73402"/>
                  </a:moveTo>
                  <a:cubicBezTo>
                    <a:pt x="1512" y="52855"/>
                    <a:pt x="165069" y="89180"/>
                    <a:pt x="258212" y="80739"/>
                  </a:cubicBezTo>
                  <a:cubicBezTo>
                    <a:pt x="351355" y="72298"/>
                    <a:pt x="558872" y="-49384"/>
                    <a:pt x="558872" y="22757"/>
                  </a:cubicBezTo>
                  <a:cubicBezTo>
                    <a:pt x="558872" y="94898"/>
                    <a:pt x="389258" y="211083"/>
                    <a:pt x="249232" y="204024"/>
                  </a:cubicBezTo>
                  <a:cubicBezTo>
                    <a:pt x="109206" y="196965"/>
                    <a:pt x="-1482" y="93949"/>
                    <a:pt x="15" y="73402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6" name="Szabadkézi sokszög 45">
              <a:hlinkClick r:id="rId2" action="ppaction://hlinksldjump"/>
            </p:cNvPr>
            <p:cNvSpPr/>
            <p:nvPr/>
          </p:nvSpPr>
          <p:spPr>
            <a:xfrm>
              <a:off x="1381081" y="2675555"/>
              <a:ext cx="466214" cy="256160"/>
            </a:xfrm>
            <a:custGeom>
              <a:avLst/>
              <a:gdLst>
                <a:gd name="connsiteX0" fmla="*/ 10393 w 460813"/>
                <a:gd name="connsiteY0" fmla="*/ 176715 h 255691"/>
                <a:gd name="connsiteX1" fmla="*/ 241374 w 460813"/>
                <a:gd name="connsiteY1" fmla="*/ 131471 h 255691"/>
                <a:gd name="connsiteX2" fmla="*/ 265186 w 460813"/>
                <a:gd name="connsiteY2" fmla="*/ 503 h 255691"/>
                <a:gd name="connsiteX3" fmla="*/ 322336 w 460813"/>
                <a:gd name="connsiteY3" fmla="*/ 86228 h 255691"/>
                <a:gd name="connsiteX4" fmla="*/ 460449 w 460813"/>
                <a:gd name="connsiteY4" fmla="*/ 83846 h 255691"/>
                <a:gd name="connsiteX5" fmla="*/ 362818 w 460813"/>
                <a:gd name="connsiteY5" fmla="*/ 169571 h 255691"/>
                <a:gd name="connsiteX6" fmla="*/ 367580 w 460813"/>
                <a:gd name="connsiteY6" fmla="*/ 255296 h 255691"/>
                <a:gd name="connsiteX7" fmla="*/ 262805 w 460813"/>
                <a:gd name="connsiteY7" fmla="*/ 202909 h 255691"/>
                <a:gd name="connsiteX8" fmla="*/ 60399 w 460813"/>
                <a:gd name="connsiteY8" fmla="*/ 236246 h 255691"/>
                <a:gd name="connsiteX9" fmla="*/ 10393 w 460813"/>
                <a:gd name="connsiteY9" fmla="*/ 176715 h 255691"/>
                <a:gd name="connsiteX0" fmla="*/ 9570 w 459990"/>
                <a:gd name="connsiteY0" fmla="*/ 177233 h 256209"/>
                <a:gd name="connsiteX1" fmla="*/ 228645 w 459990"/>
                <a:gd name="connsiteY1" fmla="*/ 153420 h 256209"/>
                <a:gd name="connsiteX2" fmla="*/ 264363 w 459990"/>
                <a:gd name="connsiteY2" fmla="*/ 1021 h 256209"/>
                <a:gd name="connsiteX3" fmla="*/ 321513 w 459990"/>
                <a:gd name="connsiteY3" fmla="*/ 86746 h 256209"/>
                <a:gd name="connsiteX4" fmla="*/ 459626 w 459990"/>
                <a:gd name="connsiteY4" fmla="*/ 84364 h 256209"/>
                <a:gd name="connsiteX5" fmla="*/ 361995 w 459990"/>
                <a:gd name="connsiteY5" fmla="*/ 170089 h 256209"/>
                <a:gd name="connsiteX6" fmla="*/ 366757 w 459990"/>
                <a:gd name="connsiteY6" fmla="*/ 255814 h 256209"/>
                <a:gd name="connsiteX7" fmla="*/ 261982 w 459990"/>
                <a:gd name="connsiteY7" fmla="*/ 203427 h 256209"/>
                <a:gd name="connsiteX8" fmla="*/ 59576 w 459990"/>
                <a:gd name="connsiteY8" fmla="*/ 236764 h 256209"/>
                <a:gd name="connsiteX9" fmla="*/ 9570 w 459990"/>
                <a:gd name="connsiteY9" fmla="*/ 177233 h 256209"/>
                <a:gd name="connsiteX0" fmla="*/ 9570 w 459990"/>
                <a:gd name="connsiteY0" fmla="*/ 177184 h 256160"/>
                <a:gd name="connsiteX1" fmla="*/ 228645 w 459990"/>
                <a:gd name="connsiteY1" fmla="*/ 153371 h 256160"/>
                <a:gd name="connsiteX2" fmla="*/ 264363 w 459990"/>
                <a:gd name="connsiteY2" fmla="*/ 972 h 256160"/>
                <a:gd name="connsiteX3" fmla="*/ 321513 w 459990"/>
                <a:gd name="connsiteY3" fmla="*/ 86697 h 256160"/>
                <a:gd name="connsiteX4" fmla="*/ 459626 w 459990"/>
                <a:gd name="connsiteY4" fmla="*/ 55740 h 256160"/>
                <a:gd name="connsiteX5" fmla="*/ 361995 w 459990"/>
                <a:gd name="connsiteY5" fmla="*/ 170040 h 256160"/>
                <a:gd name="connsiteX6" fmla="*/ 366757 w 459990"/>
                <a:gd name="connsiteY6" fmla="*/ 255765 h 256160"/>
                <a:gd name="connsiteX7" fmla="*/ 261982 w 459990"/>
                <a:gd name="connsiteY7" fmla="*/ 203378 h 256160"/>
                <a:gd name="connsiteX8" fmla="*/ 59576 w 459990"/>
                <a:gd name="connsiteY8" fmla="*/ 236715 h 256160"/>
                <a:gd name="connsiteX9" fmla="*/ 9570 w 459990"/>
                <a:gd name="connsiteY9" fmla="*/ 177184 h 256160"/>
                <a:gd name="connsiteX0" fmla="*/ 9570 w 473176"/>
                <a:gd name="connsiteY0" fmla="*/ 177184 h 256160"/>
                <a:gd name="connsiteX1" fmla="*/ 228645 w 473176"/>
                <a:gd name="connsiteY1" fmla="*/ 153371 h 256160"/>
                <a:gd name="connsiteX2" fmla="*/ 264363 w 473176"/>
                <a:gd name="connsiteY2" fmla="*/ 972 h 256160"/>
                <a:gd name="connsiteX3" fmla="*/ 321513 w 473176"/>
                <a:gd name="connsiteY3" fmla="*/ 86697 h 256160"/>
                <a:gd name="connsiteX4" fmla="*/ 459626 w 473176"/>
                <a:gd name="connsiteY4" fmla="*/ 55740 h 256160"/>
                <a:gd name="connsiteX5" fmla="*/ 361995 w 473176"/>
                <a:gd name="connsiteY5" fmla="*/ 170040 h 256160"/>
                <a:gd name="connsiteX6" fmla="*/ 366757 w 473176"/>
                <a:gd name="connsiteY6" fmla="*/ 255765 h 256160"/>
                <a:gd name="connsiteX7" fmla="*/ 261982 w 473176"/>
                <a:gd name="connsiteY7" fmla="*/ 203378 h 256160"/>
                <a:gd name="connsiteX8" fmla="*/ 59576 w 473176"/>
                <a:gd name="connsiteY8" fmla="*/ 236715 h 256160"/>
                <a:gd name="connsiteX9" fmla="*/ 9570 w 473176"/>
                <a:gd name="connsiteY9" fmla="*/ 177184 h 256160"/>
                <a:gd name="connsiteX0" fmla="*/ 9570 w 473176"/>
                <a:gd name="connsiteY0" fmla="*/ 177184 h 256160"/>
                <a:gd name="connsiteX1" fmla="*/ 228645 w 473176"/>
                <a:gd name="connsiteY1" fmla="*/ 153371 h 256160"/>
                <a:gd name="connsiteX2" fmla="*/ 264363 w 473176"/>
                <a:gd name="connsiteY2" fmla="*/ 972 h 256160"/>
                <a:gd name="connsiteX3" fmla="*/ 321513 w 473176"/>
                <a:gd name="connsiteY3" fmla="*/ 86697 h 256160"/>
                <a:gd name="connsiteX4" fmla="*/ 459626 w 473176"/>
                <a:gd name="connsiteY4" fmla="*/ 55740 h 256160"/>
                <a:gd name="connsiteX5" fmla="*/ 361995 w 473176"/>
                <a:gd name="connsiteY5" fmla="*/ 170040 h 256160"/>
                <a:gd name="connsiteX6" fmla="*/ 366757 w 473176"/>
                <a:gd name="connsiteY6" fmla="*/ 255765 h 256160"/>
                <a:gd name="connsiteX7" fmla="*/ 261982 w 473176"/>
                <a:gd name="connsiteY7" fmla="*/ 203378 h 256160"/>
                <a:gd name="connsiteX8" fmla="*/ 59576 w 473176"/>
                <a:gd name="connsiteY8" fmla="*/ 236715 h 256160"/>
                <a:gd name="connsiteX9" fmla="*/ 9570 w 473176"/>
                <a:gd name="connsiteY9" fmla="*/ 177184 h 256160"/>
                <a:gd name="connsiteX0" fmla="*/ 9570 w 466214"/>
                <a:gd name="connsiteY0" fmla="*/ 177184 h 256160"/>
                <a:gd name="connsiteX1" fmla="*/ 228645 w 466214"/>
                <a:gd name="connsiteY1" fmla="*/ 153371 h 256160"/>
                <a:gd name="connsiteX2" fmla="*/ 264363 w 466214"/>
                <a:gd name="connsiteY2" fmla="*/ 972 h 256160"/>
                <a:gd name="connsiteX3" fmla="*/ 321513 w 466214"/>
                <a:gd name="connsiteY3" fmla="*/ 86697 h 256160"/>
                <a:gd name="connsiteX4" fmla="*/ 459626 w 466214"/>
                <a:gd name="connsiteY4" fmla="*/ 55740 h 256160"/>
                <a:gd name="connsiteX5" fmla="*/ 361995 w 466214"/>
                <a:gd name="connsiteY5" fmla="*/ 170040 h 256160"/>
                <a:gd name="connsiteX6" fmla="*/ 366757 w 466214"/>
                <a:gd name="connsiteY6" fmla="*/ 255765 h 256160"/>
                <a:gd name="connsiteX7" fmla="*/ 261982 w 466214"/>
                <a:gd name="connsiteY7" fmla="*/ 203378 h 256160"/>
                <a:gd name="connsiteX8" fmla="*/ 59576 w 466214"/>
                <a:gd name="connsiteY8" fmla="*/ 236715 h 256160"/>
                <a:gd name="connsiteX9" fmla="*/ 9570 w 466214"/>
                <a:gd name="connsiteY9" fmla="*/ 177184 h 25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214" h="256160">
                  <a:moveTo>
                    <a:pt x="9570" y="177184"/>
                  </a:moveTo>
                  <a:cubicBezTo>
                    <a:pt x="37748" y="163293"/>
                    <a:pt x="186180" y="182740"/>
                    <a:pt x="228645" y="153371"/>
                  </a:cubicBezTo>
                  <a:cubicBezTo>
                    <a:pt x="271110" y="124002"/>
                    <a:pt x="248885" y="12084"/>
                    <a:pt x="264363" y="972"/>
                  </a:cubicBezTo>
                  <a:cubicBezTo>
                    <a:pt x="279841" y="-10140"/>
                    <a:pt x="288969" y="77569"/>
                    <a:pt x="321513" y="86697"/>
                  </a:cubicBezTo>
                  <a:cubicBezTo>
                    <a:pt x="354057" y="95825"/>
                    <a:pt x="424304" y="1369"/>
                    <a:pt x="459626" y="55740"/>
                  </a:cubicBezTo>
                  <a:cubicBezTo>
                    <a:pt x="494948" y="110111"/>
                    <a:pt x="377473" y="136703"/>
                    <a:pt x="361995" y="170040"/>
                  </a:cubicBezTo>
                  <a:cubicBezTo>
                    <a:pt x="346517" y="203377"/>
                    <a:pt x="383426" y="250209"/>
                    <a:pt x="366757" y="255765"/>
                  </a:cubicBezTo>
                  <a:cubicBezTo>
                    <a:pt x="350088" y="261321"/>
                    <a:pt x="313179" y="206553"/>
                    <a:pt x="261982" y="203378"/>
                  </a:cubicBezTo>
                  <a:cubicBezTo>
                    <a:pt x="210785" y="200203"/>
                    <a:pt x="98470" y="240287"/>
                    <a:pt x="59576" y="236715"/>
                  </a:cubicBezTo>
                  <a:cubicBezTo>
                    <a:pt x="20682" y="233143"/>
                    <a:pt x="-18608" y="191075"/>
                    <a:pt x="9570" y="177184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7" name="Ellipszis 7">
              <a:hlinkClick r:id="rId2" action="ppaction://hlinksldjump"/>
            </p:cNvPr>
            <p:cNvSpPr/>
            <p:nvPr/>
          </p:nvSpPr>
          <p:spPr>
            <a:xfrm>
              <a:off x="1348465" y="2497483"/>
              <a:ext cx="484850" cy="265353"/>
            </a:xfrm>
            <a:custGeom>
              <a:avLst/>
              <a:gdLst>
                <a:gd name="connsiteX0" fmla="*/ 0 w 489600"/>
                <a:gd name="connsiteY0" fmla="*/ 244800 h 489600"/>
                <a:gd name="connsiteX1" fmla="*/ 244800 w 489600"/>
                <a:gd name="connsiteY1" fmla="*/ 0 h 489600"/>
                <a:gd name="connsiteX2" fmla="*/ 489600 w 489600"/>
                <a:gd name="connsiteY2" fmla="*/ 244800 h 489600"/>
                <a:gd name="connsiteX3" fmla="*/ 244800 w 489600"/>
                <a:gd name="connsiteY3" fmla="*/ 489600 h 489600"/>
                <a:gd name="connsiteX4" fmla="*/ 0 w 489600"/>
                <a:gd name="connsiteY4" fmla="*/ 244800 h 489600"/>
                <a:gd name="connsiteX0" fmla="*/ 10 w 489610"/>
                <a:gd name="connsiteY0" fmla="*/ 244800 h 401494"/>
                <a:gd name="connsiteX1" fmla="*/ 244810 w 489610"/>
                <a:gd name="connsiteY1" fmla="*/ 0 h 401494"/>
                <a:gd name="connsiteX2" fmla="*/ 489610 w 489610"/>
                <a:gd name="connsiteY2" fmla="*/ 244800 h 401494"/>
                <a:gd name="connsiteX3" fmla="*/ 237667 w 489610"/>
                <a:gd name="connsiteY3" fmla="*/ 401494 h 401494"/>
                <a:gd name="connsiteX4" fmla="*/ 10 w 489610"/>
                <a:gd name="connsiteY4" fmla="*/ 244800 h 401494"/>
                <a:gd name="connsiteX0" fmla="*/ 1813 w 491415"/>
                <a:gd name="connsiteY0" fmla="*/ 244800 h 326323"/>
                <a:gd name="connsiteX1" fmla="*/ 246613 w 491415"/>
                <a:gd name="connsiteY1" fmla="*/ 0 h 326323"/>
                <a:gd name="connsiteX2" fmla="*/ 491413 w 491415"/>
                <a:gd name="connsiteY2" fmla="*/ 244800 h 326323"/>
                <a:gd name="connsiteX3" fmla="*/ 358532 w 491415"/>
                <a:gd name="connsiteY3" fmla="*/ 306244 h 326323"/>
                <a:gd name="connsiteX4" fmla="*/ 1813 w 491415"/>
                <a:gd name="connsiteY4" fmla="*/ 244800 h 326323"/>
                <a:gd name="connsiteX0" fmla="*/ 43 w 489643"/>
                <a:gd name="connsiteY0" fmla="*/ 244800 h 301287"/>
                <a:gd name="connsiteX1" fmla="*/ 244843 w 489643"/>
                <a:gd name="connsiteY1" fmla="*/ 0 h 301287"/>
                <a:gd name="connsiteX2" fmla="*/ 489643 w 489643"/>
                <a:gd name="connsiteY2" fmla="*/ 244800 h 301287"/>
                <a:gd name="connsiteX3" fmla="*/ 230556 w 489643"/>
                <a:gd name="connsiteY3" fmla="*/ 230044 h 301287"/>
                <a:gd name="connsiteX4" fmla="*/ 43 w 489643"/>
                <a:gd name="connsiteY4" fmla="*/ 244800 h 301287"/>
                <a:gd name="connsiteX0" fmla="*/ 43 w 489643"/>
                <a:gd name="connsiteY0" fmla="*/ 244800 h 291722"/>
                <a:gd name="connsiteX1" fmla="*/ 244843 w 489643"/>
                <a:gd name="connsiteY1" fmla="*/ 0 h 291722"/>
                <a:gd name="connsiteX2" fmla="*/ 489643 w 489643"/>
                <a:gd name="connsiteY2" fmla="*/ 244800 h 291722"/>
                <a:gd name="connsiteX3" fmla="*/ 230556 w 489643"/>
                <a:gd name="connsiteY3" fmla="*/ 180038 h 291722"/>
                <a:gd name="connsiteX4" fmla="*/ 43 w 489643"/>
                <a:gd name="connsiteY4" fmla="*/ 244800 h 291722"/>
                <a:gd name="connsiteX0" fmla="*/ 23 w 489627"/>
                <a:gd name="connsiteY0" fmla="*/ 244800 h 251527"/>
                <a:gd name="connsiteX1" fmla="*/ 244823 w 489627"/>
                <a:gd name="connsiteY1" fmla="*/ 0 h 251527"/>
                <a:gd name="connsiteX2" fmla="*/ 489623 w 489627"/>
                <a:gd name="connsiteY2" fmla="*/ 244800 h 251527"/>
                <a:gd name="connsiteX3" fmla="*/ 268416 w 489627"/>
                <a:gd name="connsiteY3" fmla="*/ 181377 h 251527"/>
                <a:gd name="connsiteX4" fmla="*/ 230536 w 489627"/>
                <a:gd name="connsiteY4" fmla="*/ 180038 h 251527"/>
                <a:gd name="connsiteX5" fmla="*/ 23 w 489627"/>
                <a:gd name="connsiteY5" fmla="*/ 244800 h 251527"/>
                <a:gd name="connsiteX0" fmla="*/ 16 w 489620"/>
                <a:gd name="connsiteY0" fmla="*/ 244800 h 251527"/>
                <a:gd name="connsiteX1" fmla="*/ 242435 w 489620"/>
                <a:gd name="connsiteY1" fmla="*/ 0 h 251527"/>
                <a:gd name="connsiteX2" fmla="*/ 489616 w 489620"/>
                <a:gd name="connsiteY2" fmla="*/ 244800 h 251527"/>
                <a:gd name="connsiteX3" fmla="*/ 268409 w 489620"/>
                <a:gd name="connsiteY3" fmla="*/ 181377 h 251527"/>
                <a:gd name="connsiteX4" fmla="*/ 230529 w 489620"/>
                <a:gd name="connsiteY4" fmla="*/ 180038 h 251527"/>
                <a:gd name="connsiteX5" fmla="*/ 16 w 489620"/>
                <a:gd name="connsiteY5" fmla="*/ 244800 h 251527"/>
                <a:gd name="connsiteX0" fmla="*/ 16 w 489632"/>
                <a:gd name="connsiteY0" fmla="*/ 244969 h 251696"/>
                <a:gd name="connsiteX1" fmla="*/ 242435 w 489632"/>
                <a:gd name="connsiteY1" fmla="*/ 169 h 251696"/>
                <a:gd name="connsiteX2" fmla="*/ 489616 w 489632"/>
                <a:gd name="connsiteY2" fmla="*/ 244969 h 251696"/>
                <a:gd name="connsiteX3" fmla="*/ 268409 w 489632"/>
                <a:gd name="connsiteY3" fmla="*/ 181546 h 251696"/>
                <a:gd name="connsiteX4" fmla="*/ 230529 w 489632"/>
                <a:gd name="connsiteY4" fmla="*/ 180207 h 251696"/>
                <a:gd name="connsiteX5" fmla="*/ 16 w 489632"/>
                <a:gd name="connsiteY5" fmla="*/ 244969 h 251696"/>
                <a:gd name="connsiteX0" fmla="*/ 16 w 489633"/>
                <a:gd name="connsiteY0" fmla="*/ 244820 h 251547"/>
                <a:gd name="connsiteX1" fmla="*/ 242435 w 489633"/>
                <a:gd name="connsiteY1" fmla="*/ 20 h 251547"/>
                <a:gd name="connsiteX2" fmla="*/ 489616 w 489633"/>
                <a:gd name="connsiteY2" fmla="*/ 244820 h 251547"/>
                <a:gd name="connsiteX3" fmla="*/ 268409 w 489633"/>
                <a:gd name="connsiteY3" fmla="*/ 181397 h 251547"/>
                <a:gd name="connsiteX4" fmla="*/ 230529 w 489633"/>
                <a:gd name="connsiteY4" fmla="*/ 180058 h 251547"/>
                <a:gd name="connsiteX5" fmla="*/ 16 w 489633"/>
                <a:gd name="connsiteY5" fmla="*/ 244820 h 251547"/>
                <a:gd name="connsiteX0" fmla="*/ 16 w 489633"/>
                <a:gd name="connsiteY0" fmla="*/ 244820 h 251631"/>
                <a:gd name="connsiteX1" fmla="*/ 242435 w 489633"/>
                <a:gd name="connsiteY1" fmla="*/ 20 h 251631"/>
                <a:gd name="connsiteX2" fmla="*/ 489616 w 489633"/>
                <a:gd name="connsiteY2" fmla="*/ 244820 h 251631"/>
                <a:gd name="connsiteX3" fmla="*/ 306509 w 489633"/>
                <a:gd name="connsiteY3" fmla="*/ 143297 h 251631"/>
                <a:gd name="connsiteX4" fmla="*/ 230529 w 489633"/>
                <a:gd name="connsiteY4" fmla="*/ 180058 h 251631"/>
                <a:gd name="connsiteX5" fmla="*/ 16 w 489633"/>
                <a:gd name="connsiteY5" fmla="*/ 244820 h 251631"/>
                <a:gd name="connsiteX0" fmla="*/ 1952 w 491569"/>
                <a:gd name="connsiteY0" fmla="*/ 244820 h 252246"/>
                <a:gd name="connsiteX1" fmla="*/ 244371 w 491569"/>
                <a:gd name="connsiteY1" fmla="*/ 20 h 252246"/>
                <a:gd name="connsiteX2" fmla="*/ 491552 w 491569"/>
                <a:gd name="connsiteY2" fmla="*/ 244820 h 252246"/>
                <a:gd name="connsiteX3" fmla="*/ 308445 w 491569"/>
                <a:gd name="connsiteY3" fmla="*/ 143297 h 252246"/>
                <a:gd name="connsiteX4" fmla="*/ 139596 w 491569"/>
                <a:gd name="connsiteY4" fmla="*/ 184821 h 252246"/>
                <a:gd name="connsiteX5" fmla="*/ 1952 w 491569"/>
                <a:gd name="connsiteY5" fmla="*/ 244820 h 252246"/>
                <a:gd name="connsiteX0" fmla="*/ 471 w 490088"/>
                <a:gd name="connsiteY0" fmla="*/ 244821 h 261241"/>
                <a:gd name="connsiteX1" fmla="*/ 242890 w 490088"/>
                <a:gd name="connsiteY1" fmla="*/ 21 h 261241"/>
                <a:gd name="connsiteX2" fmla="*/ 490071 w 490088"/>
                <a:gd name="connsiteY2" fmla="*/ 244821 h 261241"/>
                <a:gd name="connsiteX3" fmla="*/ 306964 w 490088"/>
                <a:gd name="connsiteY3" fmla="*/ 143298 h 261241"/>
                <a:gd name="connsiteX4" fmla="*/ 138115 w 490088"/>
                <a:gd name="connsiteY4" fmla="*/ 184822 h 261241"/>
                <a:gd name="connsiteX5" fmla="*/ 471 w 490088"/>
                <a:gd name="connsiteY5" fmla="*/ 244821 h 261241"/>
                <a:gd name="connsiteX0" fmla="*/ 490 w 490107"/>
                <a:gd name="connsiteY0" fmla="*/ 244821 h 262142"/>
                <a:gd name="connsiteX1" fmla="*/ 242909 w 490107"/>
                <a:gd name="connsiteY1" fmla="*/ 21 h 262142"/>
                <a:gd name="connsiteX2" fmla="*/ 490090 w 490107"/>
                <a:gd name="connsiteY2" fmla="*/ 244821 h 262142"/>
                <a:gd name="connsiteX3" fmla="*/ 333177 w 490107"/>
                <a:gd name="connsiteY3" fmla="*/ 95673 h 262142"/>
                <a:gd name="connsiteX4" fmla="*/ 138134 w 490107"/>
                <a:gd name="connsiteY4" fmla="*/ 184822 h 262142"/>
                <a:gd name="connsiteX5" fmla="*/ 490 w 490107"/>
                <a:gd name="connsiteY5" fmla="*/ 244821 h 262142"/>
                <a:gd name="connsiteX0" fmla="*/ 980 w 490597"/>
                <a:gd name="connsiteY0" fmla="*/ 244821 h 260487"/>
                <a:gd name="connsiteX1" fmla="*/ 243399 w 490597"/>
                <a:gd name="connsiteY1" fmla="*/ 21 h 260487"/>
                <a:gd name="connsiteX2" fmla="*/ 490580 w 490597"/>
                <a:gd name="connsiteY2" fmla="*/ 244821 h 260487"/>
                <a:gd name="connsiteX3" fmla="*/ 333667 w 490597"/>
                <a:gd name="connsiteY3" fmla="*/ 95673 h 260487"/>
                <a:gd name="connsiteX4" fmla="*/ 164818 w 490597"/>
                <a:gd name="connsiteY4" fmla="*/ 220540 h 260487"/>
                <a:gd name="connsiteX5" fmla="*/ 980 w 490597"/>
                <a:gd name="connsiteY5" fmla="*/ 244821 h 260487"/>
                <a:gd name="connsiteX0" fmla="*/ 1016 w 490633"/>
                <a:gd name="connsiteY0" fmla="*/ 244821 h 259180"/>
                <a:gd name="connsiteX1" fmla="*/ 243435 w 490633"/>
                <a:gd name="connsiteY1" fmla="*/ 21 h 259180"/>
                <a:gd name="connsiteX2" fmla="*/ 490616 w 490633"/>
                <a:gd name="connsiteY2" fmla="*/ 244821 h 259180"/>
                <a:gd name="connsiteX3" fmla="*/ 333703 w 490633"/>
                <a:gd name="connsiteY3" fmla="*/ 95673 h 259180"/>
                <a:gd name="connsiteX4" fmla="*/ 164854 w 490633"/>
                <a:gd name="connsiteY4" fmla="*/ 220540 h 259180"/>
                <a:gd name="connsiteX5" fmla="*/ 1016 w 490633"/>
                <a:gd name="connsiteY5" fmla="*/ 244821 h 259180"/>
                <a:gd name="connsiteX0" fmla="*/ 88 w 489705"/>
                <a:gd name="connsiteY0" fmla="*/ 244821 h 259180"/>
                <a:gd name="connsiteX1" fmla="*/ 242507 w 489705"/>
                <a:gd name="connsiteY1" fmla="*/ 21 h 259180"/>
                <a:gd name="connsiteX2" fmla="*/ 489688 w 489705"/>
                <a:gd name="connsiteY2" fmla="*/ 244821 h 259180"/>
                <a:gd name="connsiteX3" fmla="*/ 332775 w 489705"/>
                <a:gd name="connsiteY3" fmla="*/ 95673 h 259180"/>
                <a:gd name="connsiteX4" fmla="*/ 163926 w 489705"/>
                <a:gd name="connsiteY4" fmla="*/ 220540 h 259180"/>
                <a:gd name="connsiteX5" fmla="*/ 88 w 489705"/>
                <a:gd name="connsiteY5" fmla="*/ 244821 h 259180"/>
                <a:gd name="connsiteX0" fmla="*/ 88 w 484929"/>
                <a:gd name="connsiteY0" fmla="*/ 245614 h 259973"/>
                <a:gd name="connsiteX1" fmla="*/ 242507 w 484929"/>
                <a:gd name="connsiteY1" fmla="*/ 814 h 259973"/>
                <a:gd name="connsiteX2" fmla="*/ 484926 w 484929"/>
                <a:gd name="connsiteY2" fmla="*/ 167033 h 259973"/>
                <a:gd name="connsiteX3" fmla="*/ 332775 w 484929"/>
                <a:gd name="connsiteY3" fmla="*/ 96466 h 259973"/>
                <a:gd name="connsiteX4" fmla="*/ 163926 w 484929"/>
                <a:gd name="connsiteY4" fmla="*/ 221333 h 259973"/>
                <a:gd name="connsiteX5" fmla="*/ 88 w 484929"/>
                <a:gd name="connsiteY5" fmla="*/ 245614 h 259973"/>
                <a:gd name="connsiteX0" fmla="*/ 88 w 484939"/>
                <a:gd name="connsiteY0" fmla="*/ 244845 h 259204"/>
                <a:gd name="connsiteX1" fmla="*/ 242507 w 484939"/>
                <a:gd name="connsiteY1" fmla="*/ 45 h 259204"/>
                <a:gd name="connsiteX2" fmla="*/ 484926 w 484939"/>
                <a:gd name="connsiteY2" fmla="*/ 166264 h 259204"/>
                <a:gd name="connsiteX3" fmla="*/ 332775 w 484939"/>
                <a:gd name="connsiteY3" fmla="*/ 95697 h 259204"/>
                <a:gd name="connsiteX4" fmla="*/ 163926 w 484939"/>
                <a:gd name="connsiteY4" fmla="*/ 220564 h 259204"/>
                <a:gd name="connsiteX5" fmla="*/ 88 w 484939"/>
                <a:gd name="connsiteY5" fmla="*/ 244845 h 259204"/>
                <a:gd name="connsiteX0" fmla="*/ 88 w 484926"/>
                <a:gd name="connsiteY0" fmla="*/ 244845 h 259204"/>
                <a:gd name="connsiteX1" fmla="*/ 242507 w 484926"/>
                <a:gd name="connsiteY1" fmla="*/ 45 h 259204"/>
                <a:gd name="connsiteX2" fmla="*/ 484926 w 484926"/>
                <a:gd name="connsiteY2" fmla="*/ 166264 h 259204"/>
                <a:gd name="connsiteX3" fmla="*/ 332775 w 484926"/>
                <a:gd name="connsiteY3" fmla="*/ 95697 h 259204"/>
                <a:gd name="connsiteX4" fmla="*/ 163926 w 484926"/>
                <a:gd name="connsiteY4" fmla="*/ 220564 h 259204"/>
                <a:gd name="connsiteX5" fmla="*/ 88 w 484926"/>
                <a:gd name="connsiteY5" fmla="*/ 244845 h 259204"/>
                <a:gd name="connsiteX0" fmla="*/ 1072 w 485910"/>
                <a:gd name="connsiteY0" fmla="*/ 251987 h 266866"/>
                <a:gd name="connsiteX1" fmla="*/ 245873 w 485910"/>
                <a:gd name="connsiteY1" fmla="*/ 43 h 266866"/>
                <a:gd name="connsiteX2" fmla="*/ 485910 w 485910"/>
                <a:gd name="connsiteY2" fmla="*/ 173406 h 266866"/>
                <a:gd name="connsiteX3" fmla="*/ 333759 w 485910"/>
                <a:gd name="connsiteY3" fmla="*/ 102839 h 266866"/>
                <a:gd name="connsiteX4" fmla="*/ 164910 w 485910"/>
                <a:gd name="connsiteY4" fmla="*/ 227706 h 266866"/>
                <a:gd name="connsiteX5" fmla="*/ 1072 w 485910"/>
                <a:gd name="connsiteY5" fmla="*/ 251987 h 266866"/>
                <a:gd name="connsiteX0" fmla="*/ 1072 w 485910"/>
                <a:gd name="connsiteY0" fmla="*/ 249607 h 264313"/>
                <a:gd name="connsiteX1" fmla="*/ 245873 w 485910"/>
                <a:gd name="connsiteY1" fmla="*/ 44 h 264313"/>
                <a:gd name="connsiteX2" fmla="*/ 485910 w 485910"/>
                <a:gd name="connsiteY2" fmla="*/ 171026 h 264313"/>
                <a:gd name="connsiteX3" fmla="*/ 333759 w 485910"/>
                <a:gd name="connsiteY3" fmla="*/ 100459 h 264313"/>
                <a:gd name="connsiteX4" fmla="*/ 164910 w 485910"/>
                <a:gd name="connsiteY4" fmla="*/ 225326 h 264313"/>
                <a:gd name="connsiteX5" fmla="*/ 1072 w 485910"/>
                <a:gd name="connsiteY5" fmla="*/ 249607 h 264313"/>
                <a:gd name="connsiteX0" fmla="*/ 12 w 484850"/>
                <a:gd name="connsiteY0" fmla="*/ 249607 h 265353"/>
                <a:gd name="connsiteX1" fmla="*/ 244813 w 484850"/>
                <a:gd name="connsiteY1" fmla="*/ 44 h 265353"/>
                <a:gd name="connsiteX2" fmla="*/ 484850 w 484850"/>
                <a:gd name="connsiteY2" fmla="*/ 171026 h 265353"/>
                <a:gd name="connsiteX3" fmla="*/ 332699 w 484850"/>
                <a:gd name="connsiteY3" fmla="*/ 100459 h 265353"/>
                <a:gd name="connsiteX4" fmla="*/ 163850 w 484850"/>
                <a:gd name="connsiteY4" fmla="*/ 225326 h 265353"/>
                <a:gd name="connsiteX5" fmla="*/ 12 w 484850"/>
                <a:gd name="connsiteY5" fmla="*/ 249607 h 265353"/>
                <a:gd name="connsiteX0" fmla="*/ 12 w 484850"/>
                <a:gd name="connsiteY0" fmla="*/ 249607 h 265353"/>
                <a:gd name="connsiteX1" fmla="*/ 244813 w 484850"/>
                <a:gd name="connsiteY1" fmla="*/ 44 h 265353"/>
                <a:gd name="connsiteX2" fmla="*/ 484850 w 484850"/>
                <a:gd name="connsiteY2" fmla="*/ 171026 h 265353"/>
                <a:gd name="connsiteX3" fmla="*/ 332699 w 484850"/>
                <a:gd name="connsiteY3" fmla="*/ 100459 h 265353"/>
                <a:gd name="connsiteX4" fmla="*/ 163850 w 484850"/>
                <a:gd name="connsiteY4" fmla="*/ 225326 h 265353"/>
                <a:gd name="connsiteX5" fmla="*/ 12 w 484850"/>
                <a:gd name="connsiteY5" fmla="*/ 249607 h 265353"/>
                <a:gd name="connsiteX0" fmla="*/ 12 w 484850"/>
                <a:gd name="connsiteY0" fmla="*/ 249607 h 265353"/>
                <a:gd name="connsiteX1" fmla="*/ 244813 w 484850"/>
                <a:gd name="connsiteY1" fmla="*/ 44 h 265353"/>
                <a:gd name="connsiteX2" fmla="*/ 484850 w 484850"/>
                <a:gd name="connsiteY2" fmla="*/ 171026 h 265353"/>
                <a:gd name="connsiteX3" fmla="*/ 332699 w 484850"/>
                <a:gd name="connsiteY3" fmla="*/ 100459 h 265353"/>
                <a:gd name="connsiteX4" fmla="*/ 163850 w 484850"/>
                <a:gd name="connsiteY4" fmla="*/ 225326 h 265353"/>
                <a:gd name="connsiteX5" fmla="*/ 12 w 484850"/>
                <a:gd name="connsiteY5" fmla="*/ 249607 h 265353"/>
                <a:gd name="connsiteX0" fmla="*/ 12 w 484850"/>
                <a:gd name="connsiteY0" fmla="*/ 249607 h 265353"/>
                <a:gd name="connsiteX1" fmla="*/ 244813 w 484850"/>
                <a:gd name="connsiteY1" fmla="*/ 44 h 265353"/>
                <a:gd name="connsiteX2" fmla="*/ 484850 w 484850"/>
                <a:gd name="connsiteY2" fmla="*/ 171026 h 265353"/>
                <a:gd name="connsiteX3" fmla="*/ 332699 w 484850"/>
                <a:gd name="connsiteY3" fmla="*/ 100459 h 265353"/>
                <a:gd name="connsiteX4" fmla="*/ 163850 w 484850"/>
                <a:gd name="connsiteY4" fmla="*/ 225326 h 265353"/>
                <a:gd name="connsiteX5" fmla="*/ 12 w 484850"/>
                <a:gd name="connsiteY5" fmla="*/ 249607 h 265353"/>
                <a:gd name="connsiteX0" fmla="*/ 12 w 484850"/>
                <a:gd name="connsiteY0" fmla="*/ 249607 h 265353"/>
                <a:gd name="connsiteX1" fmla="*/ 244813 w 484850"/>
                <a:gd name="connsiteY1" fmla="*/ 44 h 265353"/>
                <a:gd name="connsiteX2" fmla="*/ 484850 w 484850"/>
                <a:gd name="connsiteY2" fmla="*/ 171026 h 265353"/>
                <a:gd name="connsiteX3" fmla="*/ 332699 w 484850"/>
                <a:gd name="connsiteY3" fmla="*/ 100459 h 265353"/>
                <a:gd name="connsiteX4" fmla="*/ 163850 w 484850"/>
                <a:gd name="connsiteY4" fmla="*/ 225326 h 265353"/>
                <a:gd name="connsiteX5" fmla="*/ 12 w 484850"/>
                <a:gd name="connsiteY5" fmla="*/ 249607 h 26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4850" h="265353">
                  <a:moveTo>
                    <a:pt x="12" y="249607"/>
                  </a:moveTo>
                  <a:cubicBezTo>
                    <a:pt x="-781" y="209679"/>
                    <a:pt x="37801" y="-3528"/>
                    <a:pt x="244813" y="44"/>
                  </a:cubicBezTo>
                  <a:cubicBezTo>
                    <a:pt x="451825" y="3616"/>
                    <a:pt x="459486" y="140398"/>
                    <a:pt x="484850" y="171026"/>
                  </a:cubicBezTo>
                  <a:cubicBezTo>
                    <a:pt x="467352" y="218321"/>
                    <a:pt x="375880" y="111253"/>
                    <a:pt x="332699" y="100459"/>
                  </a:cubicBezTo>
                  <a:cubicBezTo>
                    <a:pt x="289518" y="89665"/>
                    <a:pt x="224060" y="207611"/>
                    <a:pt x="163850" y="225326"/>
                  </a:cubicBezTo>
                  <a:cubicBezTo>
                    <a:pt x="103640" y="243041"/>
                    <a:pt x="805" y="289535"/>
                    <a:pt x="12" y="24960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" name="Ellipszis 47">
              <a:hlinkClick r:id="rId2" action="ppaction://hlinksldjump"/>
            </p:cNvPr>
            <p:cNvSpPr/>
            <p:nvPr/>
          </p:nvSpPr>
          <p:spPr>
            <a:xfrm>
              <a:off x="1430731" y="2681328"/>
              <a:ext cx="65462" cy="6033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9" name="Ellipszis 48">
              <a:hlinkClick r:id="rId2" action="ppaction://hlinksldjump"/>
            </p:cNvPr>
            <p:cNvSpPr/>
            <p:nvPr/>
          </p:nvSpPr>
          <p:spPr>
            <a:xfrm>
              <a:off x="1370055" y="2708623"/>
              <a:ext cx="33593" cy="30962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3" name="Lekerekített téglalap 52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 4">
            <a:hlinkClick r:id="rId2" action="ppaction://hlinksldjump"/>
          </p:cNvPr>
          <p:cNvSpPr/>
          <p:nvPr/>
        </p:nvSpPr>
        <p:spPr>
          <a:xfrm>
            <a:off x="5436096" y="663978"/>
            <a:ext cx="2736304" cy="3923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hlinkClick r:id="rId2" action="ppaction://hlinksldjump"/>
          </p:cNvPr>
          <p:cNvSpPr txBox="1"/>
          <p:nvPr/>
        </p:nvSpPr>
        <p:spPr>
          <a:xfrm>
            <a:off x="5651594" y="2033885"/>
            <a:ext cx="23053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latin typeface="Brush Script MT" panose="03060802040406070304" pitchFamily="66" charset="0"/>
              </a:rPr>
              <a:t>A lapra írd a megfejtést.</a:t>
            </a:r>
          </a:p>
        </p:txBody>
      </p:sp>
      <p:grpSp>
        <p:nvGrpSpPr>
          <p:cNvPr id="54" name="Csoportba foglalás 53"/>
          <p:cNvGrpSpPr/>
          <p:nvPr/>
        </p:nvGrpSpPr>
        <p:grpSpPr>
          <a:xfrm>
            <a:off x="7543676" y="760566"/>
            <a:ext cx="1009341" cy="1043051"/>
            <a:chOff x="9321195" y="-39572"/>
            <a:chExt cx="610286" cy="605406"/>
          </a:xfrm>
        </p:grpSpPr>
        <p:grpSp>
          <p:nvGrpSpPr>
            <p:cNvPr id="55" name="Csoportba foglalás 54"/>
            <p:cNvGrpSpPr/>
            <p:nvPr/>
          </p:nvGrpSpPr>
          <p:grpSpPr>
            <a:xfrm>
              <a:off x="9321195" y="185756"/>
              <a:ext cx="610286" cy="380078"/>
              <a:chOff x="9321195" y="185756"/>
              <a:chExt cx="610286" cy="380078"/>
            </a:xfrm>
          </p:grpSpPr>
          <p:sp>
            <p:nvSpPr>
              <p:cNvPr id="57" name="Téglalap 56">
                <a:hlinkClick r:id="rId2" action="ppaction://hlinksldjump"/>
              </p:cNvPr>
              <p:cNvSpPr/>
              <p:nvPr/>
            </p:nvSpPr>
            <p:spPr>
              <a:xfrm rot="18900000">
                <a:off x="9355417" y="185756"/>
                <a:ext cx="576064" cy="12231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  <p:sp>
            <p:nvSpPr>
              <p:cNvPr id="58" name="Háromszög 57">
                <a:hlinkClick r:id="rId2" action="ppaction://hlinksldjump"/>
              </p:cNvPr>
              <p:cNvSpPr/>
              <p:nvPr/>
            </p:nvSpPr>
            <p:spPr>
              <a:xfrm rot="13500000">
                <a:off x="9324527" y="418486"/>
                <a:ext cx="144016" cy="15068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  <p:sp>
            <p:nvSpPr>
              <p:cNvPr id="59" name="Ellipszis 58">
                <a:hlinkClick r:id="rId2" action="ppaction://hlinksldjump"/>
              </p:cNvPr>
              <p:cNvSpPr/>
              <p:nvPr/>
            </p:nvSpPr>
            <p:spPr>
              <a:xfrm flipH="1" flipV="1">
                <a:off x="9325631" y="52345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</p:grpSp>
        <p:sp>
          <p:nvSpPr>
            <p:cNvPr id="56" name="Téglalap 55">
              <a:hlinkClick r:id="rId2" action="ppaction://hlinksldjump"/>
            </p:cNvPr>
            <p:cNvSpPr/>
            <p:nvPr/>
          </p:nvSpPr>
          <p:spPr>
            <a:xfrm rot="18900000">
              <a:off x="9817362" y="-39572"/>
              <a:ext cx="72008" cy="144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u-HU" dirty="0"/>
            </a:p>
          </p:txBody>
        </p:sp>
      </p:grpSp>
      <p:sp>
        <p:nvSpPr>
          <p:cNvPr id="34" name="Téglalap 33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36" name="Csoportba foglalás 35"/>
          <p:cNvGrpSpPr/>
          <p:nvPr/>
        </p:nvGrpSpPr>
        <p:grpSpPr>
          <a:xfrm>
            <a:off x="8712000" y="-39586"/>
            <a:ext cx="576064" cy="434430"/>
            <a:chOff x="8712000" y="-39586"/>
            <a:chExt cx="576064" cy="434430"/>
          </a:xfrm>
        </p:grpSpPr>
        <p:sp>
          <p:nvSpPr>
            <p:cNvPr id="37" name="Lekerekített téglalap 36"/>
            <p:cNvSpPr/>
            <p:nvPr/>
          </p:nvSpPr>
          <p:spPr>
            <a:xfrm>
              <a:off x="8712000" y="-39586"/>
              <a:ext cx="576064" cy="432048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b="1" dirty="0">
                  <a:sym typeface="Wingdings" panose="05000000000000000000" pitchFamily="2" charset="2"/>
                </a:rPr>
                <a:t>&lt;&gt;</a:t>
              </a:r>
              <a:endParaRPr lang="hu-HU" b="1" dirty="0"/>
            </a:p>
          </p:txBody>
        </p:sp>
        <p:sp>
          <p:nvSpPr>
            <p:cNvPr id="38" name="Lekerekített téglalap 7">
              <a:hlinkClick r:id="rId5" action="ppaction://hlinksldjump"/>
            </p:cNvPr>
            <p:cNvSpPr/>
            <p:nvPr/>
          </p:nvSpPr>
          <p:spPr>
            <a:xfrm>
              <a:off x="8712000" y="-36967"/>
              <a:ext cx="225011" cy="429430"/>
            </a:xfrm>
            <a:custGeom>
              <a:avLst/>
              <a:gdLst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73889 w 210425"/>
                <a:gd name="connsiteY2" fmla="*/ 0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92939 w 210425"/>
                <a:gd name="connsiteY2" fmla="*/ 2381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2398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2398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41460 w 210425"/>
                <a:gd name="connsiteY6" fmla="*/ 422286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425" h="429430">
                  <a:moveTo>
                    <a:pt x="0" y="34779"/>
                  </a:moveTo>
                  <a:cubicBezTo>
                    <a:pt x="26194" y="13190"/>
                    <a:pt x="22407" y="23812"/>
                    <a:pt x="39233" y="2381"/>
                  </a:cubicBezTo>
                  <a:lnTo>
                    <a:pt x="192939" y="0"/>
                  </a:lnTo>
                  <a:cubicBezTo>
                    <a:pt x="212147" y="0"/>
                    <a:pt x="208668" y="13190"/>
                    <a:pt x="208668" y="32398"/>
                  </a:cubicBezTo>
                  <a:lnTo>
                    <a:pt x="208668" y="394651"/>
                  </a:lnTo>
                  <a:cubicBezTo>
                    <a:pt x="208668" y="413859"/>
                    <a:pt x="216909" y="429430"/>
                    <a:pt x="197701" y="429430"/>
                  </a:cubicBezTo>
                  <a:lnTo>
                    <a:pt x="41460" y="422286"/>
                  </a:lnTo>
                  <a:cubicBezTo>
                    <a:pt x="24633" y="405617"/>
                    <a:pt x="35719" y="411477"/>
                    <a:pt x="0" y="385126"/>
                  </a:cubicBezTo>
                  <a:lnTo>
                    <a:pt x="0" y="3477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9" name="Lekerekített téglalap 41">
              <a:hlinkClick r:id="rId6" action="ppaction://hlinksldjump"/>
            </p:cNvPr>
            <p:cNvSpPr/>
            <p:nvPr/>
          </p:nvSpPr>
          <p:spPr>
            <a:xfrm>
              <a:off x="8932249" y="-39348"/>
              <a:ext cx="256516" cy="434192"/>
            </a:xfrm>
            <a:custGeom>
              <a:avLst/>
              <a:gdLst>
                <a:gd name="connsiteX0" fmla="*/ 0 w 252236"/>
                <a:gd name="connsiteY0" fmla="*/ 42040 h 431811"/>
                <a:gd name="connsiteX1" fmla="*/ 42040 w 252236"/>
                <a:gd name="connsiteY1" fmla="*/ 0 h 431811"/>
                <a:gd name="connsiteX2" fmla="*/ 210196 w 252236"/>
                <a:gd name="connsiteY2" fmla="*/ 0 h 431811"/>
                <a:gd name="connsiteX3" fmla="*/ 252236 w 252236"/>
                <a:gd name="connsiteY3" fmla="*/ 42040 h 431811"/>
                <a:gd name="connsiteX4" fmla="*/ 252236 w 252236"/>
                <a:gd name="connsiteY4" fmla="*/ 389771 h 431811"/>
                <a:gd name="connsiteX5" fmla="*/ 210196 w 252236"/>
                <a:gd name="connsiteY5" fmla="*/ 431811 h 431811"/>
                <a:gd name="connsiteX6" fmla="*/ 42040 w 252236"/>
                <a:gd name="connsiteY6" fmla="*/ 431811 h 431811"/>
                <a:gd name="connsiteX7" fmla="*/ 0 w 252236"/>
                <a:gd name="connsiteY7" fmla="*/ 389771 h 431811"/>
                <a:gd name="connsiteX8" fmla="*/ 0 w 252236"/>
                <a:gd name="connsiteY8" fmla="*/ 42040 h 431811"/>
                <a:gd name="connsiteX0" fmla="*/ 0 w 258172"/>
                <a:gd name="connsiteY0" fmla="*/ 42040 h 434192"/>
                <a:gd name="connsiteX1" fmla="*/ 42040 w 258172"/>
                <a:gd name="connsiteY1" fmla="*/ 0 h 434192"/>
                <a:gd name="connsiteX2" fmla="*/ 210196 w 258172"/>
                <a:gd name="connsiteY2" fmla="*/ 0 h 434192"/>
                <a:gd name="connsiteX3" fmla="*/ 252236 w 258172"/>
                <a:gd name="connsiteY3" fmla="*/ 42040 h 434192"/>
                <a:gd name="connsiteX4" fmla="*/ 252236 w 258172"/>
                <a:gd name="connsiteY4" fmla="*/ 389771 h 434192"/>
                <a:gd name="connsiteX5" fmla="*/ 245914 w 258172"/>
                <a:gd name="connsiteY5" fmla="*/ 434192 h 434192"/>
                <a:gd name="connsiteX6" fmla="*/ 42040 w 258172"/>
                <a:gd name="connsiteY6" fmla="*/ 431811 h 434192"/>
                <a:gd name="connsiteX7" fmla="*/ 0 w 258172"/>
                <a:gd name="connsiteY7" fmla="*/ 389771 h 434192"/>
                <a:gd name="connsiteX8" fmla="*/ 0 w 258172"/>
                <a:gd name="connsiteY8" fmla="*/ 42040 h 434192"/>
                <a:gd name="connsiteX0" fmla="*/ 0 w 253347"/>
                <a:gd name="connsiteY0" fmla="*/ 42040 h 434192"/>
                <a:gd name="connsiteX1" fmla="*/ 42040 w 253347"/>
                <a:gd name="connsiteY1" fmla="*/ 0 h 434192"/>
                <a:gd name="connsiteX2" fmla="*/ 210196 w 253347"/>
                <a:gd name="connsiteY2" fmla="*/ 0 h 434192"/>
                <a:gd name="connsiteX3" fmla="*/ 252236 w 253347"/>
                <a:gd name="connsiteY3" fmla="*/ 42040 h 434192"/>
                <a:gd name="connsiteX4" fmla="*/ 252236 w 253347"/>
                <a:gd name="connsiteY4" fmla="*/ 389771 h 434192"/>
                <a:gd name="connsiteX5" fmla="*/ 236389 w 253347"/>
                <a:gd name="connsiteY5" fmla="*/ 434192 h 434192"/>
                <a:gd name="connsiteX6" fmla="*/ 42040 w 253347"/>
                <a:gd name="connsiteY6" fmla="*/ 431811 h 434192"/>
                <a:gd name="connsiteX7" fmla="*/ 0 w 253347"/>
                <a:gd name="connsiteY7" fmla="*/ 389771 h 434192"/>
                <a:gd name="connsiteX8" fmla="*/ 0 w 253347"/>
                <a:gd name="connsiteY8" fmla="*/ 42040 h 434192"/>
                <a:gd name="connsiteX0" fmla="*/ 3169 w 256516"/>
                <a:gd name="connsiteY0" fmla="*/ 42040 h 434192"/>
                <a:gd name="connsiteX1" fmla="*/ 45209 w 256516"/>
                <a:gd name="connsiteY1" fmla="*/ 0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  <a:gd name="connsiteX0" fmla="*/ 3169 w 256516"/>
                <a:gd name="connsiteY0" fmla="*/ 42040 h 434192"/>
                <a:gd name="connsiteX1" fmla="*/ 14252 w 256516"/>
                <a:gd name="connsiteY1" fmla="*/ 4762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16" h="434192">
                  <a:moveTo>
                    <a:pt x="3169" y="42040"/>
                  </a:moveTo>
                  <a:cubicBezTo>
                    <a:pt x="3169" y="18822"/>
                    <a:pt x="-8966" y="4762"/>
                    <a:pt x="14252" y="4762"/>
                  </a:cubicBezTo>
                  <a:lnTo>
                    <a:pt x="213365" y="0"/>
                  </a:lnTo>
                  <a:cubicBezTo>
                    <a:pt x="236583" y="0"/>
                    <a:pt x="255405" y="18822"/>
                    <a:pt x="255405" y="42040"/>
                  </a:cubicBezTo>
                  <a:lnTo>
                    <a:pt x="255405" y="389771"/>
                  </a:lnTo>
                  <a:cubicBezTo>
                    <a:pt x="255405" y="412989"/>
                    <a:pt x="262776" y="434192"/>
                    <a:pt x="239558" y="434192"/>
                  </a:cubicBezTo>
                  <a:lnTo>
                    <a:pt x="14253" y="434192"/>
                  </a:lnTo>
                  <a:cubicBezTo>
                    <a:pt x="-8965" y="434192"/>
                    <a:pt x="3169" y="412989"/>
                    <a:pt x="3169" y="389771"/>
                  </a:cubicBezTo>
                  <a:lnTo>
                    <a:pt x="3169" y="420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404978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" fill="hold">
                                          <p:stCondLst>
                                            <p:cond delay="8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" fill="hold">
                                          <p:stCondLst>
                                            <p:cond delay="177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" fill="hold">
                                          <p:stCondLst>
                                            <p:cond delay="26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1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251"/>
                            </p:stCondLst>
                            <p:childTnLst>
                              <p:par>
                                <p:cTn id="45" presetID="1" presetClass="exit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" grpId="0" animBg="1"/>
      <p:bldP spid="5" grpId="1" animBg="1"/>
      <p:bldP spid="7" grpId="0"/>
      <p:bldP spid="7" grpId="1"/>
      <p:bldP spid="34" grpId="0"/>
      <p:bldP spid="3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hlinkClick r:id="rId2" action="ppaction://hlinksldjump"/>
          </p:cNvPr>
          <p:cNvSpPr/>
          <p:nvPr/>
        </p:nvSpPr>
        <p:spPr>
          <a:xfrm>
            <a:off x="-16934" y="-9525"/>
            <a:ext cx="9180512" cy="5164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hlinkClick r:id="rId3" action="ppaction://hlinksldjump"/>
          </p:cNvPr>
          <p:cNvSpPr/>
          <p:nvPr/>
        </p:nvSpPr>
        <p:spPr>
          <a:xfrm>
            <a:off x="4139952" y="401191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Ellipszis 19">
            <a:hlinkClick r:id="rId3" action="ppaction://hlinksldjump"/>
          </p:cNvPr>
          <p:cNvSpPr/>
          <p:nvPr/>
        </p:nvSpPr>
        <p:spPr>
          <a:xfrm>
            <a:off x="3131840" y="77155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>
            <a:hlinkClick r:id="rId3" action="ppaction://hlinksldjump"/>
          </p:cNvPr>
          <p:cNvSpPr/>
          <p:nvPr/>
        </p:nvSpPr>
        <p:spPr>
          <a:xfrm>
            <a:off x="1259632" y="264375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Ellipszis 24">
            <a:hlinkClick r:id="rId3" action="ppaction://hlinksldjump"/>
          </p:cNvPr>
          <p:cNvSpPr/>
          <p:nvPr/>
        </p:nvSpPr>
        <p:spPr>
          <a:xfrm>
            <a:off x="1619672" y="415592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Ellipszis 25">
            <a:hlinkClick r:id="rId3" action="ppaction://hlinksldjump"/>
          </p:cNvPr>
          <p:cNvSpPr/>
          <p:nvPr/>
        </p:nvSpPr>
        <p:spPr>
          <a:xfrm>
            <a:off x="539552" y="69954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Lekerekített téglalap 30">
            <a:hlinkClick r:id="rId2" action="ppaction://hlinksldjump"/>
          </p:cNvPr>
          <p:cNvSpPr/>
          <p:nvPr/>
        </p:nvSpPr>
        <p:spPr>
          <a:xfrm>
            <a:off x="179512" y="303758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hlinkClick r:id="rId2" action="ppaction://hlinksldjump"/>
          </p:cNvPr>
          <p:cNvSpPr txBox="1"/>
          <p:nvPr/>
        </p:nvSpPr>
        <p:spPr>
          <a:xfrm>
            <a:off x="827584" y="48351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Distant Galaxy" panose="00000400000000000000" pitchFamily="2" charset="0"/>
              </a:rPr>
              <a:t>a Föld</a:t>
            </a:r>
          </a:p>
        </p:txBody>
      </p:sp>
      <p:sp>
        <p:nvSpPr>
          <p:cNvPr id="33" name="Szövegdoboz 32">
            <a:hlinkClick r:id="rId2" action="ppaction://hlinksldjump"/>
          </p:cNvPr>
          <p:cNvSpPr txBox="1"/>
          <p:nvPr/>
        </p:nvSpPr>
        <p:spPr>
          <a:xfrm>
            <a:off x="323528" y="1059582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Mennyi a forgástengely d</a:t>
            </a:r>
            <a:r>
              <a:rPr lang="hu-HU" sz="2000" b="1" dirty="0">
                <a:solidFill>
                  <a:schemeClr val="bg1"/>
                </a:solidFill>
                <a:latin typeface="Distant Galaxy" panose="00000400000000000000" pitchFamily="2" charset="0"/>
              </a:rPr>
              <a:t>ő</a:t>
            </a:r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lésszöge?</a:t>
            </a:r>
          </a:p>
        </p:txBody>
      </p:sp>
      <p:sp>
        <p:nvSpPr>
          <p:cNvPr id="35" name="Lekerekített téglalap 34">
            <a:hlinkClick r:id="rId4" action="ppaction://hlinksldjump"/>
          </p:cNvPr>
          <p:cNvSpPr/>
          <p:nvPr/>
        </p:nvSpPr>
        <p:spPr>
          <a:xfrm>
            <a:off x="-108520" y="-39349"/>
            <a:ext cx="576064" cy="432048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ym typeface="Wingdings" panose="05000000000000000000" pitchFamily="2" charset="2"/>
              </a:rPr>
              <a:t> </a:t>
            </a:r>
            <a:endParaRPr lang="hu-HU" b="1" dirty="0"/>
          </a:p>
        </p:txBody>
      </p:sp>
      <p:sp>
        <p:nvSpPr>
          <p:cNvPr id="50" name="Lekerekített téglalap 49"/>
          <p:cNvSpPr/>
          <p:nvPr/>
        </p:nvSpPr>
        <p:spPr>
          <a:xfrm>
            <a:off x="539552" y="413776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(c) 67,5</a:t>
            </a:r>
            <a:r>
              <a:rPr lang="hu-HU" b="1" dirty="0">
                <a:solidFill>
                  <a:schemeClr val="bg1"/>
                </a:solidFill>
                <a:latin typeface="Distant Galaxy" panose="00000400000000000000" pitchFamily="2" charset="0"/>
              </a:rPr>
              <a:t>°</a:t>
            </a:r>
          </a:p>
        </p:txBody>
      </p:sp>
      <p:sp>
        <p:nvSpPr>
          <p:cNvPr id="51" name="Lekerekített téglalap 50"/>
          <p:cNvSpPr/>
          <p:nvPr/>
        </p:nvSpPr>
        <p:spPr>
          <a:xfrm>
            <a:off x="520887" y="3076698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(a) 23,5</a:t>
            </a:r>
            <a:r>
              <a:rPr lang="hu-HU" b="1" dirty="0">
                <a:solidFill>
                  <a:schemeClr val="bg1"/>
                </a:solidFill>
                <a:latin typeface="Distant Galaxy" panose="00000400000000000000" pitchFamily="2" charset="0"/>
              </a:rPr>
              <a:t>°</a:t>
            </a:r>
            <a:endParaRPr lang="hu-HU" sz="1600" b="1" dirty="0">
              <a:solidFill>
                <a:schemeClr val="bg1"/>
              </a:solidFill>
              <a:latin typeface="Distant Galaxy" panose="00000400000000000000" pitchFamily="2" charset="0"/>
            </a:endParaRPr>
          </a:p>
        </p:txBody>
      </p:sp>
      <p:sp>
        <p:nvSpPr>
          <p:cNvPr id="52" name="Lekerekített téglalap 51"/>
          <p:cNvSpPr/>
          <p:nvPr/>
        </p:nvSpPr>
        <p:spPr>
          <a:xfrm>
            <a:off x="530434" y="359770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(b) 66,5</a:t>
            </a:r>
            <a:r>
              <a:rPr lang="hu-HU" b="1" dirty="0">
                <a:latin typeface="Distant Galaxy" panose="00000400000000000000" pitchFamily="2" charset="0"/>
              </a:rPr>
              <a:t>°</a:t>
            </a:r>
          </a:p>
        </p:txBody>
      </p:sp>
      <p:sp>
        <p:nvSpPr>
          <p:cNvPr id="9" name="Téglalap 8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Lekerekített téglalap 29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8" name="Kép 7">
            <a:hlinkClick r:id="rId5" action="ppaction://hlinksldjump"/>
            <a:extLst>
              <a:ext uri="{FF2B5EF4-FFF2-40B4-BE49-F238E27FC236}">
                <a16:creationId xmlns="" xmlns:a16="http://schemas.microsoft.com/office/drawing/2014/main" id="{54B4C7F5-0C11-AF4E-D3E5-08C72DED3B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backgroundMark x1="33197" y1="22101" x2="46516" y2="36698"/>
                        <a14:backgroundMark x1="46516" y1="36698" x2="44775" y2="35334"/>
                        <a14:backgroundMark x1="10656" y1="12824" x2="10553" y2="193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8064" y="727829"/>
            <a:ext cx="180000" cy="135185"/>
          </a:xfrm>
          <a:prstGeom prst="rect">
            <a:avLst/>
          </a:prstGeom>
        </p:spPr>
      </p:pic>
      <p:sp>
        <p:nvSpPr>
          <p:cNvPr id="47" name="Téglalap 46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77" name="Csoportba foglalás 76"/>
          <p:cNvGrpSpPr>
            <a:grpSpLocks noChangeAspect="1"/>
          </p:cNvGrpSpPr>
          <p:nvPr/>
        </p:nvGrpSpPr>
        <p:grpSpPr>
          <a:xfrm>
            <a:off x="4808391" y="627973"/>
            <a:ext cx="3991714" cy="3960000"/>
            <a:chOff x="2083473" y="2508887"/>
            <a:chExt cx="515294" cy="511200"/>
          </a:xfrm>
        </p:grpSpPr>
        <p:sp>
          <p:nvSpPr>
            <p:cNvPr id="78" name="Ellipszis 77">
              <a:hlinkClick r:id="rId2" action="ppaction://hlinksldjump"/>
            </p:cNvPr>
            <p:cNvSpPr>
              <a:spLocks noChangeAspect="1"/>
            </p:cNvSpPr>
            <p:nvPr/>
          </p:nvSpPr>
          <p:spPr>
            <a:xfrm>
              <a:off x="2083473" y="2508887"/>
              <a:ext cx="511200" cy="5112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9" name="Szabadkézi sokszög 78">
              <a:hlinkClick r:id="rId2" action="ppaction://hlinksldjump"/>
            </p:cNvPr>
            <p:cNvSpPr/>
            <p:nvPr/>
          </p:nvSpPr>
          <p:spPr>
            <a:xfrm>
              <a:off x="2462020" y="2595196"/>
              <a:ext cx="136747" cy="233317"/>
            </a:xfrm>
            <a:custGeom>
              <a:avLst/>
              <a:gdLst>
                <a:gd name="connsiteX0" fmla="*/ 57165 w 240703"/>
                <a:gd name="connsiteY0" fmla="*/ 738 h 396578"/>
                <a:gd name="connsiteX1" fmla="*/ 92883 w 240703"/>
                <a:gd name="connsiteY1" fmla="*/ 115038 h 396578"/>
                <a:gd name="connsiteX2" fmla="*/ 35733 w 240703"/>
                <a:gd name="connsiteY2" fmla="*/ 143613 h 396578"/>
                <a:gd name="connsiteX3" fmla="*/ 35733 w 240703"/>
                <a:gd name="connsiteY3" fmla="*/ 217432 h 396578"/>
                <a:gd name="connsiteX4" fmla="*/ 15 w 240703"/>
                <a:gd name="connsiteY4" fmla="*/ 276963 h 396578"/>
                <a:gd name="connsiteX5" fmla="*/ 40496 w 240703"/>
                <a:gd name="connsiteY5" fmla="*/ 293632 h 396578"/>
                <a:gd name="connsiteX6" fmla="*/ 76215 w 240703"/>
                <a:gd name="connsiteY6" fmla="*/ 329350 h 396578"/>
                <a:gd name="connsiteX7" fmla="*/ 159558 w 240703"/>
                <a:gd name="connsiteY7" fmla="*/ 322207 h 396578"/>
                <a:gd name="connsiteX8" fmla="*/ 171465 w 240703"/>
                <a:gd name="connsiteY8" fmla="*/ 396025 h 396578"/>
                <a:gd name="connsiteX9" fmla="*/ 207183 w 240703"/>
                <a:gd name="connsiteY9" fmla="*/ 346019 h 396578"/>
                <a:gd name="connsiteX10" fmla="*/ 233377 w 240703"/>
                <a:gd name="connsiteY10" fmla="*/ 176950 h 396578"/>
                <a:gd name="connsiteX11" fmla="*/ 57165 w 240703"/>
                <a:gd name="connsiteY11" fmla="*/ 738 h 396578"/>
                <a:gd name="connsiteX0" fmla="*/ 57165 w 241347"/>
                <a:gd name="connsiteY0" fmla="*/ 665 h 410793"/>
                <a:gd name="connsiteX1" fmla="*/ 92883 w 241347"/>
                <a:gd name="connsiteY1" fmla="*/ 129253 h 410793"/>
                <a:gd name="connsiteX2" fmla="*/ 35733 w 241347"/>
                <a:gd name="connsiteY2" fmla="*/ 157828 h 410793"/>
                <a:gd name="connsiteX3" fmla="*/ 35733 w 241347"/>
                <a:gd name="connsiteY3" fmla="*/ 231647 h 410793"/>
                <a:gd name="connsiteX4" fmla="*/ 15 w 241347"/>
                <a:gd name="connsiteY4" fmla="*/ 291178 h 410793"/>
                <a:gd name="connsiteX5" fmla="*/ 40496 w 241347"/>
                <a:gd name="connsiteY5" fmla="*/ 307847 h 410793"/>
                <a:gd name="connsiteX6" fmla="*/ 76215 w 241347"/>
                <a:gd name="connsiteY6" fmla="*/ 343565 h 410793"/>
                <a:gd name="connsiteX7" fmla="*/ 159558 w 241347"/>
                <a:gd name="connsiteY7" fmla="*/ 336422 h 410793"/>
                <a:gd name="connsiteX8" fmla="*/ 171465 w 241347"/>
                <a:gd name="connsiteY8" fmla="*/ 410240 h 410793"/>
                <a:gd name="connsiteX9" fmla="*/ 207183 w 241347"/>
                <a:gd name="connsiteY9" fmla="*/ 360234 h 410793"/>
                <a:gd name="connsiteX10" fmla="*/ 233377 w 241347"/>
                <a:gd name="connsiteY10" fmla="*/ 191165 h 410793"/>
                <a:gd name="connsiteX11" fmla="*/ 57165 w 241347"/>
                <a:gd name="connsiteY11" fmla="*/ 665 h 410793"/>
                <a:gd name="connsiteX0" fmla="*/ 57165 w 241347"/>
                <a:gd name="connsiteY0" fmla="*/ 5 h 410133"/>
                <a:gd name="connsiteX1" fmla="*/ 92883 w 241347"/>
                <a:gd name="connsiteY1" fmla="*/ 128593 h 410133"/>
                <a:gd name="connsiteX2" fmla="*/ 35733 w 241347"/>
                <a:gd name="connsiteY2" fmla="*/ 157168 h 410133"/>
                <a:gd name="connsiteX3" fmla="*/ 35733 w 241347"/>
                <a:gd name="connsiteY3" fmla="*/ 230987 h 410133"/>
                <a:gd name="connsiteX4" fmla="*/ 15 w 241347"/>
                <a:gd name="connsiteY4" fmla="*/ 290518 h 410133"/>
                <a:gd name="connsiteX5" fmla="*/ 40496 w 241347"/>
                <a:gd name="connsiteY5" fmla="*/ 307187 h 410133"/>
                <a:gd name="connsiteX6" fmla="*/ 76215 w 241347"/>
                <a:gd name="connsiteY6" fmla="*/ 342905 h 410133"/>
                <a:gd name="connsiteX7" fmla="*/ 159558 w 241347"/>
                <a:gd name="connsiteY7" fmla="*/ 335762 h 410133"/>
                <a:gd name="connsiteX8" fmla="*/ 171465 w 241347"/>
                <a:gd name="connsiteY8" fmla="*/ 409580 h 410133"/>
                <a:gd name="connsiteX9" fmla="*/ 207183 w 241347"/>
                <a:gd name="connsiteY9" fmla="*/ 359574 h 410133"/>
                <a:gd name="connsiteX10" fmla="*/ 233377 w 241347"/>
                <a:gd name="connsiteY10" fmla="*/ 190505 h 410133"/>
                <a:gd name="connsiteX11" fmla="*/ 57165 w 241347"/>
                <a:gd name="connsiteY11" fmla="*/ 5 h 410133"/>
                <a:gd name="connsiteX0" fmla="*/ 57165 w 243021"/>
                <a:gd name="connsiteY0" fmla="*/ 5 h 410133"/>
                <a:gd name="connsiteX1" fmla="*/ 92883 w 243021"/>
                <a:gd name="connsiteY1" fmla="*/ 128593 h 410133"/>
                <a:gd name="connsiteX2" fmla="*/ 35733 w 243021"/>
                <a:gd name="connsiteY2" fmla="*/ 157168 h 410133"/>
                <a:gd name="connsiteX3" fmla="*/ 35733 w 243021"/>
                <a:gd name="connsiteY3" fmla="*/ 230987 h 410133"/>
                <a:gd name="connsiteX4" fmla="*/ 15 w 243021"/>
                <a:gd name="connsiteY4" fmla="*/ 290518 h 410133"/>
                <a:gd name="connsiteX5" fmla="*/ 40496 w 243021"/>
                <a:gd name="connsiteY5" fmla="*/ 307187 h 410133"/>
                <a:gd name="connsiteX6" fmla="*/ 76215 w 243021"/>
                <a:gd name="connsiteY6" fmla="*/ 342905 h 410133"/>
                <a:gd name="connsiteX7" fmla="*/ 159558 w 243021"/>
                <a:gd name="connsiteY7" fmla="*/ 335762 h 410133"/>
                <a:gd name="connsiteX8" fmla="*/ 171465 w 243021"/>
                <a:gd name="connsiteY8" fmla="*/ 409580 h 410133"/>
                <a:gd name="connsiteX9" fmla="*/ 207183 w 243021"/>
                <a:gd name="connsiteY9" fmla="*/ 359574 h 410133"/>
                <a:gd name="connsiteX10" fmla="*/ 233377 w 243021"/>
                <a:gd name="connsiteY10" fmla="*/ 190505 h 410133"/>
                <a:gd name="connsiteX11" fmla="*/ 57165 w 243021"/>
                <a:gd name="connsiteY11" fmla="*/ 5 h 410133"/>
                <a:gd name="connsiteX0" fmla="*/ 57165 w 243021"/>
                <a:gd name="connsiteY0" fmla="*/ 5 h 410194"/>
                <a:gd name="connsiteX1" fmla="*/ 92883 w 243021"/>
                <a:gd name="connsiteY1" fmla="*/ 128593 h 410194"/>
                <a:gd name="connsiteX2" fmla="*/ 35733 w 243021"/>
                <a:gd name="connsiteY2" fmla="*/ 157168 h 410194"/>
                <a:gd name="connsiteX3" fmla="*/ 35733 w 243021"/>
                <a:gd name="connsiteY3" fmla="*/ 230987 h 410194"/>
                <a:gd name="connsiteX4" fmla="*/ 15 w 243021"/>
                <a:gd name="connsiteY4" fmla="*/ 290518 h 410194"/>
                <a:gd name="connsiteX5" fmla="*/ 40496 w 243021"/>
                <a:gd name="connsiteY5" fmla="*/ 307187 h 410194"/>
                <a:gd name="connsiteX6" fmla="*/ 76215 w 243021"/>
                <a:gd name="connsiteY6" fmla="*/ 342905 h 410194"/>
                <a:gd name="connsiteX7" fmla="*/ 159558 w 243021"/>
                <a:gd name="connsiteY7" fmla="*/ 335762 h 410194"/>
                <a:gd name="connsiteX8" fmla="*/ 171465 w 243021"/>
                <a:gd name="connsiteY8" fmla="*/ 409580 h 410194"/>
                <a:gd name="connsiteX9" fmla="*/ 207183 w 243021"/>
                <a:gd name="connsiteY9" fmla="*/ 359574 h 410194"/>
                <a:gd name="connsiteX10" fmla="*/ 233377 w 243021"/>
                <a:gd name="connsiteY10" fmla="*/ 190505 h 410194"/>
                <a:gd name="connsiteX11" fmla="*/ 57165 w 243021"/>
                <a:gd name="connsiteY11" fmla="*/ 5 h 410194"/>
                <a:gd name="connsiteX0" fmla="*/ 57165 w 242431"/>
                <a:gd name="connsiteY0" fmla="*/ 5 h 412726"/>
                <a:gd name="connsiteX1" fmla="*/ 92883 w 242431"/>
                <a:gd name="connsiteY1" fmla="*/ 128593 h 412726"/>
                <a:gd name="connsiteX2" fmla="*/ 35733 w 242431"/>
                <a:gd name="connsiteY2" fmla="*/ 157168 h 412726"/>
                <a:gd name="connsiteX3" fmla="*/ 35733 w 242431"/>
                <a:gd name="connsiteY3" fmla="*/ 230987 h 412726"/>
                <a:gd name="connsiteX4" fmla="*/ 15 w 242431"/>
                <a:gd name="connsiteY4" fmla="*/ 290518 h 412726"/>
                <a:gd name="connsiteX5" fmla="*/ 40496 w 242431"/>
                <a:gd name="connsiteY5" fmla="*/ 307187 h 412726"/>
                <a:gd name="connsiteX6" fmla="*/ 76215 w 242431"/>
                <a:gd name="connsiteY6" fmla="*/ 342905 h 412726"/>
                <a:gd name="connsiteX7" fmla="*/ 159558 w 242431"/>
                <a:gd name="connsiteY7" fmla="*/ 335762 h 412726"/>
                <a:gd name="connsiteX8" fmla="*/ 171465 w 242431"/>
                <a:gd name="connsiteY8" fmla="*/ 409580 h 412726"/>
                <a:gd name="connsiteX9" fmla="*/ 204802 w 242431"/>
                <a:gd name="connsiteY9" fmla="*/ 376242 h 412726"/>
                <a:gd name="connsiteX10" fmla="*/ 233377 w 242431"/>
                <a:gd name="connsiteY10" fmla="*/ 190505 h 412726"/>
                <a:gd name="connsiteX11" fmla="*/ 57165 w 242431"/>
                <a:gd name="connsiteY11" fmla="*/ 5 h 412726"/>
                <a:gd name="connsiteX0" fmla="*/ 59547 w 242262"/>
                <a:gd name="connsiteY0" fmla="*/ 6 h 400821"/>
                <a:gd name="connsiteX1" fmla="*/ 92883 w 242262"/>
                <a:gd name="connsiteY1" fmla="*/ 116688 h 400821"/>
                <a:gd name="connsiteX2" fmla="*/ 35733 w 242262"/>
                <a:gd name="connsiteY2" fmla="*/ 145263 h 400821"/>
                <a:gd name="connsiteX3" fmla="*/ 35733 w 242262"/>
                <a:gd name="connsiteY3" fmla="*/ 219082 h 400821"/>
                <a:gd name="connsiteX4" fmla="*/ 15 w 242262"/>
                <a:gd name="connsiteY4" fmla="*/ 278613 h 400821"/>
                <a:gd name="connsiteX5" fmla="*/ 40496 w 242262"/>
                <a:gd name="connsiteY5" fmla="*/ 295282 h 400821"/>
                <a:gd name="connsiteX6" fmla="*/ 76215 w 242262"/>
                <a:gd name="connsiteY6" fmla="*/ 331000 h 400821"/>
                <a:gd name="connsiteX7" fmla="*/ 159558 w 242262"/>
                <a:gd name="connsiteY7" fmla="*/ 323857 h 400821"/>
                <a:gd name="connsiteX8" fmla="*/ 171465 w 242262"/>
                <a:gd name="connsiteY8" fmla="*/ 397675 h 400821"/>
                <a:gd name="connsiteX9" fmla="*/ 204802 w 242262"/>
                <a:gd name="connsiteY9" fmla="*/ 364337 h 400821"/>
                <a:gd name="connsiteX10" fmla="*/ 233377 w 242262"/>
                <a:gd name="connsiteY10" fmla="*/ 178600 h 400821"/>
                <a:gd name="connsiteX11" fmla="*/ 59547 w 242262"/>
                <a:gd name="connsiteY11" fmla="*/ 6 h 400821"/>
                <a:gd name="connsiteX0" fmla="*/ 59547 w 242262"/>
                <a:gd name="connsiteY0" fmla="*/ 6 h 400821"/>
                <a:gd name="connsiteX1" fmla="*/ 92883 w 242262"/>
                <a:gd name="connsiteY1" fmla="*/ 116688 h 400821"/>
                <a:gd name="connsiteX2" fmla="*/ 35733 w 242262"/>
                <a:gd name="connsiteY2" fmla="*/ 145263 h 400821"/>
                <a:gd name="connsiteX3" fmla="*/ 35733 w 242262"/>
                <a:gd name="connsiteY3" fmla="*/ 219082 h 400821"/>
                <a:gd name="connsiteX4" fmla="*/ 15 w 242262"/>
                <a:gd name="connsiteY4" fmla="*/ 278613 h 400821"/>
                <a:gd name="connsiteX5" fmla="*/ 40496 w 242262"/>
                <a:gd name="connsiteY5" fmla="*/ 295282 h 400821"/>
                <a:gd name="connsiteX6" fmla="*/ 97647 w 242262"/>
                <a:gd name="connsiteY6" fmla="*/ 326237 h 400821"/>
                <a:gd name="connsiteX7" fmla="*/ 159558 w 242262"/>
                <a:gd name="connsiteY7" fmla="*/ 323857 h 400821"/>
                <a:gd name="connsiteX8" fmla="*/ 171465 w 242262"/>
                <a:gd name="connsiteY8" fmla="*/ 397675 h 400821"/>
                <a:gd name="connsiteX9" fmla="*/ 204802 w 242262"/>
                <a:gd name="connsiteY9" fmla="*/ 364337 h 400821"/>
                <a:gd name="connsiteX10" fmla="*/ 233377 w 242262"/>
                <a:gd name="connsiteY10" fmla="*/ 178600 h 400821"/>
                <a:gd name="connsiteX11" fmla="*/ 59547 w 242262"/>
                <a:gd name="connsiteY11" fmla="*/ 6 h 400821"/>
                <a:gd name="connsiteX0" fmla="*/ 59981 w 242696"/>
                <a:gd name="connsiteY0" fmla="*/ 6 h 400821"/>
                <a:gd name="connsiteX1" fmla="*/ 93317 w 242696"/>
                <a:gd name="connsiteY1" fmla="*/ 116688 h 400821"/>
                <a:gd name="connsiteX2" fmla="*/ 36167 w 242696"/>
                <a:gd name="connsiteY2" fmla="*/ 145263 h 400821"/>
                <a:gd name="connsiteX3" fmla="*/ 36167 w 242696"/>
                <a:gd name="connsiteY3" fmla="*/ 219082 h 400821"/>
                <a:gd name="connsiteX4" fmla="*/ 449 w 242696"/>
                <a:gd name="connsiteY4" fmla="*/ 278613 h 400821"/>
                <a:gd name="connsiteX5" fmla="*/ 64743 w 242696"/>
                <a:gd name="connsiteY5" fmla="*/ 283375 h 400821"/>
                <a:gd name="connsiteX6" fmla="*/ 98081 w 242696"/>
                <a:gd name="connsiteY6" fmla="*/ 326237 h 400821"/>
                <a:gd name="connsiteX7" fmla="*/ 159992 w 242696"/>
                <a:gd name="connsiteY7" fmla="*/ 323857 h 400821"/>
                <a:gd name="connsiteX8" fmla="*/ 171899 w 242696"/>
                <a:gd name="connsiteY8" fmla="*/ 397675 h 400821"/>
                <a:gd name="connsiteX9" fmla="*/ 205236 w 242696"/>
                <a:gd name="connsiteY9" fmla="*/ 364337 h 400821"/>
                <a:gd name="connsiteX10" fmla="*/ 233811 w 242696"/>
                <a:gd name="connsiteY10" fmla="*/ 178600 h 400821"/>
                <a:gd name="connsiteX11" fmla="*/ 59981 w 242696"/>
                <a:gd name="connsiteY11" fmla="*/ 6 h 400821"/>
                <a:gd name="connsiteX0" fmla="*/ 34402 w 217117"/>
                <a:gd name="connsiteY0" fmla="*/ 6 h 400821"/>
                <a:gd name="connsiteX1" fmla="*/ 67738 w 217117"/>
                <a:gd name="connsiteY1" fmla="*/ 116688 h 400821"/>
                <a:gd name="connsiteX2" fmla="*/ 10588 w 217117"/>
                <a:gd name="connsiteY2" fmla="*/ 145263 h 400821"/>
                <a:gd name="connsiteX3" fmla="*/ 10588 w 217117"/>
                <a:gd name="connsiteY3" fmla="*/ 219082 h 400821"/>
                <a:gd name="connsiteX4" fmla="*/ 1063 w 217117"/>
                <a:gd name="connsiteY4" fmla="*/ 264326 h 400821"/>
                <a:gd name="connsiteX5" fmla="*/ 39164 w 217117"/>
                <a:gd name="connsiteY5" fmla="*/ 283375 h 400821"/>
                <a:gd name="connsiteX6" fmla="*/ 72502 w 217117"/>
                <a:gd name="connsiteY6" fmla="*/ 326237 h 400821"/>
                <a:gd name="connsiteX7" fmla="*/ 134413 w 217117"/>
                <a:gd name="connsiteY7" fmla="*/ 323857 h 400821"/>
                <a:gd name="connsiteX8" fmla="*/ 146320 w 217117"/>
                <a:gd name="connsiteY8" fmla="*/ 397675 h 400821"/>
                <a:gd name="connsiteX9" fmla="*/ 179657 w 217117"/>
                <a:gd name="connsiteY9" fmla="*/ 364337 h 400821"/>
                <a:gd name="connsiteX10" fmla="*/ 208232 w 217117"/>
                <a:gd name="connsiteY10" fmla="*/ 178600 h 400821"/>
                <a:gd name="connsiteX11" fmla="*/ 34402 w 217117"/>
                <a:gd name="connsiteY11" fmla="*/ 6 h 400821"/>
                <a:gd name="connsiteX0" fmla="*/ 33502 w 216217"/>
                <a:gd name="connsiteY0" fmla="*/ 6 h 400821"/>
                <a:gd name="connsiteX1" fmla="*/ 66838 w 216217"/>
                <a:gd name="connsiteY1" fmla="*/ 116688 h 400821"/>
                <a:gd name="connsiteX2" fmla="*/ 9688 w 216217"/>
                <a:gd name="connsiteY2" fmla="*/ 145263 h 400821"/>
                <a:gd name="connsiteX3" fmla="*/ 23975 w 216217"/>
                <a:gd name="connsiteY3" fmla="*/ 219082 h 400821"/>
                <a:gd name="connsiteX4" fmla="*/ 163 w 216217"/>
                <a:gd name="connsiteY4" fmla="*/ 264326 h 400821"/>
                <a:gd name="connsiteX5" fmla="*/ 38264 w 216217"/>
                <a:gd name="connsiteY5" fmla="*/ 283375 h 400821"/>
                <a:gd name="connsiteX6" fmla="*/ 71602 w 216217"/>
                <a:gd name="connsiteY6" fmla="*/ 326237 h 400821"/>
                <a:gd name="connsiteX7" fmla="*/ 133513 w 216217"/>
                <a:gd name="connsiteY7" fmla="*/ 323857 h 400821"/>
                <a:gd name="connsiteX8" fmla="*/ 145420 w 216217"/>
                <a:gd name="connsiteY8" fmla="*/ 397675 h 400821"/>
                <a:gd name="connsiteX9" fmla="*/ 178757 w 216217"/>
                <a:gd name="connsiteY9" fmla="*/ 364337 h 400821"/>
                <a:gd name="connsiteX10" fmla="*/ 207332 w 216217"/>
                <a:gd name="connsiteY10" fmla="*/ 178600 h 400821"/>
                <a:gd name="connsiteX11" fmla="*/ 33502 w 216217"/>
                <a:gd name="connsiteY11" fmla="*/ 6 h 400821"/>
                <a:gd name="connsiteX0" fmla="*/ 33529 w 216244"/>
                <a:gd name="connsiteY0" fmla="*/ 6 h 400821"/>
                <a:gd name="connsiteX1" fmla="*/ 66865 w 216244"/>
                <a:gd name="connsiteY1" fmla="*/ 116688 h 400821"/>
                <a:gd name="connsiteX2" fmla="*/ 33528 w 216244"/>
                <a:gd name="connsiteY2" fmla="*/ 147644 h 400821"/>
                <a:gd name="connsiteX3" fmla="*/ 24002 w 216244"/>
                <a:gd name="connsiteY3" fmla="*/ 219082 h 400821"/>
                <a:gd name="connsiteX4" fmla="*/ 190 w 216244"/>
                <a:gd name="connsiteY4" fmla="*/ 264326 h 400821"/>
                <a:gd name="connsiteX5" fmla="*/ 38291 w 216244"/>
                <a:gd name="connsiteY5" fmla="*/ 283375 h 400821"/>
                <a:gd name="connsiteX6" fmla="*/ 71629 w 216244"/>
                <a:gd name="connsiteY6" fmla="*/ 326237 h 400821"/>
                <a:gd name="connsiteX7" fmla="*/ 133540 w 216244"/>
                <a:gd name="connsiteY7" fmla="*/ 323857 h 400821"/>
                <a:gd name="connsiteX8" fmla="*/ 145447 w 216244"/>
                <a:gd name="connsiteY8" fmla="*/ 397675 h 400821"/>
                <a:gd name="connsiteX9" fmla="*/ 178784 w 216244"/>
                <a:gd name="connsiteY9" fmla="*/ 364337 h 400821"/>
                <a:gd name="connsiteX10" fmla="*/ 207359 w 216244"/>
                <a:gd name="connsiteY10" fmla="*/ 178600 h 400821"/>
                <a:gd name="connsiteX11" fmla="*/ 33529 w 216244"/>
                <a:gd name="connsiteY11" fmla="*/ 6 h 400821"/>
                <a:gd name="connsiteX0" fmla="*/ 33529 w 216244"/>
                <a:gd name="connsiteY0" fmla="*/ 727 h 401542"/>
                <a:gd name="connsiteX1" fmla="*/ 74009 w 216244"/>
                <a:gd name="connsiteY1" fmla="*/ 117409 h 401542"/>
                <a:gd name="connsiteX2" fmla="*/ 33528 w 216244"/>
                <a:gd name="connsiteY2" fmla="*/ 148365 h 401542"/>
                <a:gd name="connsiteX3" fmla="*/ 24002 w 216244"/>
                <a:gd name="connsiteY3" fmla="*/ 219803 h 401542"/>
                <a:gd name="connsiteX4" fmla="*/ 190 w 216244"/>
                <a:gd name="connsiteY4" fmla="*/ 265047 h 401542"/>
                <a:gd name="connsiteX5" fmla="*/ 38291 w 216244"/>
                <a:gd name="connsiteY5" fmla="*/ 284096 h 401542"/>
                <a:gd name="connsiteX6" fmla="*/ 71629 w 216244"/>
                <a:gd name="connsiteY6" fmla="*/ 326958 h 401542"/>
                <a:gd name="connsiteX7" fmla="*/ 133540 w 216244"/>
                <a:gd name="connsiteY7" fmla="*/ 324578 h 401542"/>
                <a:gd name="connsiteX8" fmla="*/ 145447 w 216244"/>
                <a:gd name="connsiteY8" fmla="*/ 398396 h 401542"/>
                <a:gd name="connsiteX9" fmla="*/ 178784 w 216244"/>
                <a:gd name="connsiteY9" fmla="*/ 365058 h 401542"/>
                <a:gd name="connsiteX10" fmla="*/ 207359 w 216244"/>
                <a:gd name="connsiteY10" fmla="*/ 179321 h 401542"/>
                <a:gd name="connsiteX11" fmla="*/ 33529 w 216244"/>
                <a:gd name="connsiteY11" fmla="*/ 727 h 401542"/>
                <a:gd name="connsiteX0" fmla="*/ 33529 w 216244"/>
                <a:gd name="connsiteY0" fmla="*/ 448 h 401263"/>
                <a:gd name="connsiteX1" fmla="*/ 74009 w 216244"/>
                <a:gd name="connsiteY1" fmla="*/ 117130 h 401263"/>
                <a:gd name="connsiteX2" fmla="*/ 33528 w 216244"/>
                <a:gd name="connsiteY2" fmla="*/ 148086 h 401263"/>
                <a:gd name="connsiteX3" fmla="*/ 24002 w 216244"/>
                <a:gd name="connsiteY3" fmla="*/ 219524 h 401263"/>
                <a:gd name="connsiteX4" fmla="*/ 190 w 216244"/>
                <a:gd name="connsiteY4" fmla="*/ 264768 h 401263"/>
                <a:gd name="connsiteX5" fmla="*/ 38291 w 216244"/>
                <a:gd name="connsiteY5" fmla="*/ 283817 h 401263"/>
                <a:gd name="connsiteX6" fmla="*/ 71629 w 216244"/>
                <a:gd name="connsiteY6" fmla="*/ 326679 h 401263"/>
                <a:gd name="connsiteX7" fmla="*/ 133540 w 216244"/>
                <a:gd name="connsiteY7" fmla="*/ 324299 h 401263"/>
                <a:gd name="connsiteX8" fmla="*/ 145447 w 216244"/>
                <a:gd name="connsiteY8" fmla="*/ 398117 h 401263"/>
                <a:gd name="connsiteX9" fmla="*/ 178784 w 216244"/>
                <a:gd name="connsiteY9" fmla="*/ 364779 h 401263"/>
                <a:gd name="connsiteX10" fmla="*/ 207359 w 216244"/>
                <a:gd name="connsiteY10" fmla="*/ 179042 h 401263"/>
                <a:gd name="connsiteX11" fmla="*/ 33529 w 216244"/>
                <a:gd name="connsiteY11" fmla="*/ 448 h 401263"/>
                <a:gd name="connsiteX0" fmla="*/ 207359 w 213392"/>
                <a:gd name="connsiteY0" fmla="*/ 62772 h 284993"/>
                <a:gd name="connsiteX1" fmla="*/ 74009 w 213392"/>
                <a:gd name="connsiteY1" fmla="*/ 860 h 284993"/>
                <a:gd name="connsiteX2" fmla="*/ 33528 w 213392"/>
                <a:gd name="connsiteY2" fmla="*/ 31816 h 284993"/>
                <a:gd name="connsiteX3" fmla="*/ 24002 w 213392"/>
                <a:gd name="connsiteY3" fmla="*/ 103254 h 284993"/>
                <a:gd name="connsiteX4" fmla="*/ 190 w 213392"/>
                <a:gd name="connsiteY4" fmla="*/ 148498 h 284993"/>
                <a:gd name="connsiteX5" fmla="*/ 38291 w 213392"/>
                <a:gd name="connsiteY5" fmla="*/ 167547 h 284993"/>
                <a:gd name="connsiteX6" fmla="*/ 71629 w 213392"/>
                <a:gd name="connsiteY6" fmla="*/ 210409 h 284993"/>
                <a:gd name="connsiteX7" fmla="*/ 133540 w 213392"/>
                <a:gd name="connsiteY7" fmla="*/ 208029 h 284993"/>
                <a:gd name="connsiteX8" fmla="*/ 145447 w 213392"/>
                <a:gd name="connsiteY8" fmla="*/ 281847 h 284993"/>
                <a:gd name="connsiteX9" fmla="*/ 178784 w 213392"/>
                <a:gd name="connsiteY9" fmla="*/ 248509 h 284993"/>
                <a:gd name="connsiteX10" fmla="*/ 207359 w 213392"/>
                <a:gd name="connsiteY10" fmla="*/ 62772 h 284993"/>
                <a:gd name="connsiteX0" fmla="*/ 207359 w 212274"/>
                <a:gd name="connsiteY0" fmla="*/ 62772 h 254359"/>
                <a:gd name="connsiteX1" fmla="*/ 74009 w 212274"/>
                <a:gd name="connsiteY1" fmla="*/ 860 h 254359"/>
                <a:gd name="connsiteX2" fmla="*/ 33528 w 212274"/>
                <a:gd name="connsiteY2" fmla="*/ 31816 h 254359"/>
                <a:gd name="connsiteX3" fmla="*/ 24002 w 212274"/>
                <a:gd name="connsiteY3" fmla="*/ 103254 h 254359"/>
                <a:gd name="connsiteX4" fmla="*/ 190 w 212274"/>
                <a:gd name="connsiteY4" fmla="*/ 148498 h 254359"/>
                <a:gd name="connsiteX5" fmla="*/ 38291 w 212274"/>
                <a:gd name="connsiteY5" fmla="*/ 167547 h 254359"/>
                <a:gd name="connsiteX6" fmla="*/ 71629 w 212274"/>
                <a:gd name="connsiteY6" fmla="*/ 210409 h 254359"/>
                <a:gd name="connsiteX7" fmla="*/ 133540 w 212274"/>
                <a:gd name="connsiteY7" fmla="*/ 208029 h 254359"/>
                <a:gd name="connsiteX8" fmla="*/ 178784 w 212274"/>
                <a:gd name="connsiteY8" fmla="*/ 248509 h 254359"/>
                <a:gd name="connsiteX9" fmla="*/ 207359 w 212274"/>
                <a:gd name="connsiteY9" fmla="*/ 62772 h 254359"/>
                <a:gd name="connsiteX0" fmla="*/ 207359 w 208439"/>
                <a:gd name="connsiteY0" fmla="*/ 62772 h 212150"/>
                <a:gd name="connsiteX1" fmla="*/ 74009 w 208439"/>
                <a:gd name="connsiteY1" fmla="*/ 860 h 212150"/>
                <a:gd name="connsiteX2" fmla="*/ 33528 w 208439"/>
                <a:gd name="connsiteY2" fmla="*/ 31816 h 212150"/>
                <a:gd name="connsiteX3" fmla="*/ 24002 w 208439"/>
                <a:gd name="connsiteY3" fmla="*/ 103254 h 212150"/>
                <a:gd name="connsiteX4" fmla="*/ 190 w 208439"/>
                <a:gd name="connsiteY4" fmla="*/ 148498 h 212150"/>
                <a:gd name="connsiteX5" fmla="*/ 38291 w 208439"/>
                <a:gd name="connsiteY5" fmla="*/ 167547 h 212150"/>
                <a:gd name="connsiteX6" fmla="*/ 71629 w 208439"/>
                <a:gd name="connsiteY6" fmla="*/ 210409 h 212150"/>
                <a:gd name="connsiteX7" fmla="*/ 133540 w 208439"/>
                <a:gd name="connsiteY7" fmla="*/ 208029 h 212150"/>
                <a:gd name="connsiteX8" fmla="*/ 207359 w 208439"/>
                <a:gd name="connsiteY8" fmla="*/ 62772 h 212150"/>
                <a:gd name="connsiteX0" fmla="*/ 154971 w 157887"/>
                <a:gd name="connsiteY0" fmla="*/ 77755 h 221122"/>
                <a:gd name="connsiteX1" fmla="*/ 74009 w 157887"/>
                <a:gd name="connsiteY1" fmla="*/ 1555 h 221122"/>
                <a:gd name="connsiteX2" fmla="*/ 33528 w 157887"/>
                <a:gd name="connsiteY2" fmla="*/ 32511 h 221122"/>
                <a:gd name="connsiteX3" fmla="*/ 24002 w 157887"/>
                <a:gd name="connsiteY3" fmla="*/ 103949 h 221122"/>
                <a:gd name="connsiteX4" fmla="*/ 190 w 157887"/>
                <a:gd name="connsiteY4" fmla="*/ 149193 h 221122"/>
                <a:gd name="connsiteX5" fmla="*/ 38291 w 157887"/>
                <a:gd name="connsiteY5" fmla="*/ 168242 h 221122"/>
                <a:gd name="connsiteX6" fmla="*/ 71629 w 157887"/>
                <a:gd name="connsiteY6" fmla="*/ 211104 h 221122"/>
                <a:gd name="connsiteX7" fmla="*/ 133540 w 157887"/>
                <a:gd name="connsiteY7" fmla="*/ 208724 h 221122"/>
                <a:gd name="connsiteX8" fmla="*/ 154971 w 157887"/>
                <a:gd name="connsiteY8" fmla="*/ 77755 h 221122"/>
                <a:gd name="connsiteX0" fmla="*/ 154971 w 186753"/>
                <a:gd name="connsiteY0" fmla="*/ 96632 h 239999"/>
                <a:gd name="connsiteX1" fmla="*/ 74009 w 186753"/>
                <a:gd name="connsiteY1" fmla="*/ 20432 h 239999"/>
                <a:gd name="connsiteX2" fmla="*/ 33528 w 186753"/>
                <a:gd name="connsiteY2" fmla="*/ 51388 h 239999"/>
                <a:gd name="connsiteX3" fmla="*/ 24002 w 186753"/>
                <a:gd name="connsiteY3" fmla="*/ 122826 h 239999"/>
                <a:gd name="connsiteX4" fmla="*/ 190 w 186753"/>
                <a:gd name="connsiteY4" fmla="*/ 168070 h 239999"/>
                <a:gd name="connsiteX5" fmla="*/ 38291 w 186753"/>
                <a:gd name="connsiteY5" fmla="*/ 187119 h 239999"/>
                <a:gd name="connsiteX6" fmla="*/ 71629 w 186753"/>
                <a:gd name="connsiteY6" fmla="*/ 229981 h 239999"/>
                <a:gd name="connsiteX7" fmla="*/ 133540 w 186753"/>
                <a:gd name="connsiteY7" fmla="*/ 227601 h 239999"/>
                <a:gd name="connsiteX8" fmla="*/ 154971 w 186753"/>
                <a:gd name="connsiteY8" fmla="*/ 96632 h 239999"/>
                <a:gd name="connsiteX0" fmla="*/ 154971 w 155442"/>
                <a:gd name="connsiteY0" fmla="*/ 92002 h 235369"/>
                <a:gd name="connsiteX1" fmla="*/ 74009 w 155442"/>
                <a:gd name="connsiteY1" fmla="*/ 15802 h 235369"/>
                <a:gd name="connsiteX2" fmla="*/ 33528 w 155442"/>
                <a:gd name="connsiteY2" fmla="*/ 46758 h 235369"/>
                <a:gd name="connsiteX3" fmla="*/ 24002 w 155442"/>
                <a:gd name="connsiteY3" fmla="*/ 118196 h 235369"/>
                <a:gd name="connsiteX4" fmla="*/ 190 w 155442"/>
                <a:gd name="connsiteY4" fmla="*/ 163440 h 235369"/>
                <a:gd name="connsiteX5" fmla="*/ 38291 w 155442"/>
                <a:gd name="connsiteY5" fmla="*/ 182489 h 235369"/>
                <a:gd name="connsiteX6" fmla="*/ 71629 w 155442"/>
                <a:gd name="connsiteY6" fmla="*/ 225351 h 235369"/>
                <a:gd name="connsiteX7" fmla="*/ 133540 w 155442"/>
                <a:gd name="connsiteY7" fmla="*/ 222971 h 235369"/>
                <a:gd name="connsiteX8" fmla="*/ 154971 w 155442"/>
                <a:gd name="connsiteY8" fmla="*/ 92002 h 235369"/>
                <a:gd name="connsiteX0" fmla="*/ 97821 w 133827"/>
                <a:gd name="connsiteY0" fmla="*/ 62400 h 318117"/>
                <a:gd name="connsiteX1" fmla="*/ 74009 w 133827"/>
                <a:gd name="connsiteY1" fmla="*/ 90975 h 318117"/>
                <a:gd name="connsiteX2" fmla="*/ 33528 w 133827"/>
                <a:gd name="connsiteY2" fmla="*/ 121931 h 318117"/>
                <a:gd name="connsiteX3" fmla="*/ 24002 w 133827"/>
                <a:gd name="connsiteY3" fmla="*/ 193369 h 318117"/>
                <a:gd name="connsiteX4" fmla="*/ 190 w 133827"/>
                <a:gd name="connsiteY4" fmla="*/ 238613 h 318117"/>
                <a:gd name="connsiteX5" fmla="*/ 38291 w 133827"/>
                <a:gd name="connsiteY5" fmla="*/ 257662 h 318117"/>
                <a:gd name="connsiteX6" fmla="*/ 71629 w 133827"/>
                <a:gd name="connsiteY6" fmla="*/ 300524 h 318117"/>
                <a:gd name="connsiteX7" fmla="*/ 133540 w 133827"/>
                <a:gd name="connsiteY7" fmla="*/ 298144 h 318117"/>
                <a:gd name="connsiteX8" fmla="*/ 97821 w 133827"/>
                <a:gd name="connsiteY8" fmla="*/ 62400 h 318117"/>
                <a:gd name="connsiteX0" fmla="*/ 133540 w 133542"/>
                <a:gd name="connsiteY0" fmla="*/ 217132 h 235020"/>
                <a:gd name="connsiteX1" fmla="*/ 74009 w 133542"/>
                <a:gd name="connsiteY1" fmla="*/ 9963 h 235020"/>
                <a:gd name="connsiteX2" fmla="*/ 33528 w 133542"/>
                <a:gd name="connsiteY2" fmla="*/ 40919 h 235020"/>
                <a:gd name="connsiteX3" fmla="*/ 24002 w 133542"/>
                <a:gd name="connsiteY3" fmla="*/ 112357 h 235020"/>
                <a:gd name="connsiteX4" fmla="*/ 190 w 133542"/>
                <a:gd name="connsiteY4" fmla="*/ 157601 h 235020"/>
                <a:gd name="connsiteX5" fmla="*/ 38291 w 133542"/>
                <a:gd name="connsiteY5" fmla="*/ 176650 h 235020"/>
                <a:gd name="connsiteX6" fmla="*/ 71629 w 133542"/>
                <a:gd name="connsiteY6" fmla="*/ 219512 h 235020"/>
                <a:gd name="connsiteX7" fmla="*/ 133540 w 133542"/>
                <a:gd name="connsiteY7" fmla="*/ 217132 h 235020"/>
                <a:gd name="connsiteX0" fmla="*/ 133540 w 135914"/>
                <a:gd name="connsiteY0" fmla="*/ 217132 h 238151"/>
                <a:gd name="connsiteX1" fmla="*/ 74009 w 135914"/>
                <a:gd name="connsiteY1" fmla="*/ 9963 h 238151"/>
                <a:gd name="connsiteX2" fmla="*/ 33528 w 135914"/>
                <a:gd name="connsiteY2" fmla="*/ 40919 h 238151"/>
                <a:gd name="connsiteX3" fmla="*/ 24002 w 135914"/>
                <a:gd name="connsiteY3" fmla="*/ 112357 h 238151"/>
                <a:gd name="connsiteX4" fmla="*/ 190 w 135914"/>
                <a:gd name="connsiteY4" fmla="*/ 157601 h 238151"/>
                <a:gd name="connsiteX5" fmla="*/ 38291 w 135914"/>
                <a:gd name="connsiteY5" fmla="*/ 176650 h 238151"/>
                <a:gd name="connsiteX6" fmla="*/ 71629 w 135914"/>
                <a:gd name="connsiteY6" fmla="*/ 219512 h 238151"/>
                <a:gd name="connsiteX7" fmla="*/ 133540 w 135914"/>
                <a:gd name="connsiteY7" fmla="*/ 217132 h 238151"/>
                <a:gd name="connsiteX0" fmla="*/ 133540 w 136747"/>
                <a:gd name="connsiteY0" fmla="*/ 212298 h 233317"/>
                <a:gd name="connsiteX1" fmla="*/ 74009 w 136747"/>
                <a:gd name="connsiteY1" fmla="*/ 5129 h 233317"/>
                <a:gd name="connsiteX2" fmla="*/ 33528 w 136747"/>
                <a:gd name="connsiteY2" fmla="*/ 36085 h 233317"/>
                <a:gd name="connsiteX3" fmla="*/ 24002 w 136747"/>
                <a:gd name="connsiteY3" fmla="*/ 107523 h 233317"/>
                <a:gd name="connsiteX4" fmla="*/ 190 w 136747"/>
                <a:gd name="connsiteY4" fmla="*/ 152767 h 233317"/>
                <a:gd name="connsiteX5" fmla="*/ 38291 w 136747"/>
                <a:gd name="connsiteY5" fmla="*/ 171816 h 233317"/>
                <a:gd name="connsiteX6" fmla="*/ 71629 w 136747"/>
                <a:gd name="connsiteY6" fmla="*/ 214678 h 233317"/>
                <a:gd name="connsiteX7" fmla="*/ 133540 w 136747"/>
                <a:gd name="connsiteY7" fmla="*/ 212298 h 23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6747" h="233317">
                  <a:moveTo>
                    <a:pt x="133540" y="212298"/>
                  </a:moveTo>
                  <a:cubicBezTo>
                    <a:pt x="148225" y="170229"/>
                    <a:pt x="109728" y="22591"/>
                    <a:pt x="74009" y="5129"/>
                  </a:cubicBezTo>
                  <a:cubicBezTo>
                    <a:pt x="38290" y="-12333"/>
                    <a:pt x="41862" y="19019"/>
                    <a:pt x="33528" y="36085"/>
                  </a:cubicBezTo>
                  <a:cubicBezTo>
                    <a:pt x="25194" y="53151"/>
                    <a:pt x="29558" y="88076"/>
                    <a:pt x="24002" y="107523"/>
                  </a:cubicBezTo>
                  <a:cubicBezTo>
                    <a:pt x="18446" y="126970"/>
                    <a:pt x="-2191" y="142052"/>
                    <a:pt x="190" y="152767"/>
                  </a:cubicBezTo>
                  <a:cubicBezTo>
                    <a:pt x="2571" y="163482"/>
                    <a:pt x="26385" y="161498"/>
                    <a:pt x="38291" y="171816"/>
                  </a:cubicBezTo>
                  <a:cubicBezTo>
                    <a:pt x="50197" y="182134"/>
                    <a:pt x="55754" y="207931"/>
                    <a:pt x="71629" y="214678"/>
                  </a:cubicBezTo>
                  <a:cubicBezTo>
                    <a:pt x="87504" y="221425"/>
                    <a:pt x="118855" y="254367"/>
                    <a:pt x="133540" y="212298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80" name="Csoportba foglalás 79"/>
            <p:cNvGrpSpPr/>
            <p:nvPr/>
          </p:nvGrpSpPr>
          <p:grpSpPr>
            <a:xfrm>
              <a:off x="2120626" y="2694433"/>
              <a:ext cx="291133" cy="282133"/>
              <a:chOff x="2085662" y="2530587"/>
              <a:chExt cx="430020" cy="458756"/>
            </a:xfrm>
          </p:grpSpPr>
          <p:sp>
            <p:nvSpPr>
              <p:cNvPr id="82" name="Szabadkézi sokszög 81">
                <a:hlinkClick r:id="rId2" action="ppaction://hlinksldjump"/>
              </p:cNvPr>
              <p:cNvSpPr/>
              <p:nvPr/>
            </p:nvSpPr>
            <p:spPr>
              <a:xfrm>
                <a:off x="2085662" y="2725787"/>
                <a:ext cx="430020" cy="263556"/>
              </a:xfrm>
              <a:custGeom>
                <a:avLst/>
                <a:gdLst>
                  <a:gd name="connsiteX0" fmla="*/ 102617 w 400592"/>
                  <a:gd name="connsiteY0" fmla="*/ 243674 h 260347"/>
                  <a:gd name="connsiteX1" fmla="*/ 185961 w 400592"/>
                  <a:gd name="connsiteY1" fmla="*/ 246056 h 260347"/>
                  <a:gd name="connsiteX2" fmla="*/ 181198 w 400592"/>
                  <a:gd name="connsiteY2" fmla="*/ 217481 h 260347"/>
                  <a:gd name="connsiteX3" fmla="*/ 266923 w 400592"/>
                  <a:gd name="connsiteY3" fmla="*/ 224624 h 260347"/>
                  <a:gd name="connsiteX4" fmla="*/ 245492 w 400592"/>
                  <a:gd name="connsiteY4" fmla="*/ 260343 h 260347"/>
                  <a:gd name="connsiteX5" fmla="*/ 362173 w 400592"/>
                  <a:gd name="connsiteY5" fmla="*/ 227006 h 260347"/>
                  <a:gd name="connsiteX6" fmla="*/ 383604 w 400592"/>
                  <a:gd name="connsiteY6" fmla="*/ 198431 h 260347"/>
                  <a:gd name="connsiteX7" fmla="*/ 397892 w 400592"/>
                  <a:gd name="connsiteY7" fmla="*/ 157949 h 260347"/>
                  <a:gd name="connsiteX8" fmla="*/ 395511 w 400592"/>
                  <a:gd name="connsiteY8" fmla="*/ 112706 h 260347"/>
                  <a:gd name="connsiteX9" fmla="*/ 347886 w 400592"/>
                  <a:gd name="connsiteY9" fmla="*/ 107943 h 260347"/>
                  <a:gd name="connsiteX10" fmla="*/ 226442 w 400592"/>
                  <a:gd name="connsiteY10" fmla="*/ 112706 h 260347"/>
                  <a:gd name="connsiteX11" fmla="*/ 157386 w 400592"/>
                  <a:gd name="connsiteY11" fmla="*/ 138899 h 260347"/>
                  <a:gd name="connsiteX12" fmla="*/ 114523 w 400592"/>
                  <a:gd name="connsiteY12" fmla="*/ 112706 h 260347"/>
                  <a:gd name="connsiteX13" fmla="*/ 85948 w 400592"/>
                  <a:gd name="connsiteY13" fmla="*/ 126993 h 260347"/>
                  <a:gd name="connsiteX14" fmla="*/ 50229 w 400592"/>
                  <a:gd name="connsiteY14" fmla="*/ 138899 h 260347"/>
                  <a:gd name="connsiteX15" fmla="*/ 50229 w 400592"/>
                  <a:gd name="connsiteY15" fmla="*/ 203193 h 260347"/>
                  <a:gd name="connsiteX16" fmla="*/ 223 w 400592"/>
                  <a:gd name="connsiteY16" fmla="*/ 103181 h 260347"/>
                  <a:gd name="connsiteX17" fmla="*/ 33561 w 400592"/>
                  <a:gd name="connsiteY17" fmla="*/ 10312 h 260347"/>
                  <a:gd name="connsiteX18" fmla="*/ 74042 w 400592"/>
                  <a:gd name="connsiteY18" fmla="*/ 10312 h 260347"/>
                  <a:gd name="connsiteX19" fmla="*/ 62136 w 400592"/>
                  <a:gd name="connsiteY19" fmla="*/ 81749 h 260347"/>
                  <a:gd name="connsiteX20" fmla="*/ 54992 w 400592"/>
                  <a:gd name="connsiteY20" fmla="*/ 136518 h 260347"/>
                  <a:gd name="connsiteX21" fmla="*/ 102617 w 400592"/>
                  <a:gd name="connsiteY21" fmla="*/ 243674 h 260347"/>
                  <a:gd name="connsiteX0" fmla="*/ 54992 w 400592"/>
                  <a:gd name="connsiteY0" fmla="*/ 136518 h 260347"/>
                  <a:gd name="connsiteX1" fmla="*/ 185961 w 400592"/>
                  <a:gd name="connsiteY1" fmla="*/ 246056 h 260347"/>
                  <a:gd name="connsiteX2" fmla="*/ 181198 w 400592"/>
                  <a:gd name="connsiteY2" fmla="*/ 217481 h 260347"/>
                  <a:gd name="connsiteX3" fmla="*/ 266923 w 400592"/>
                  <a:gd name="connsiteY3" fmla="*/ 224624 h 260347"/>
                  <a:gd name="connsiteX4" fmla="*/ 245492 w 400592"/>
                  <a:gd name="connsiteY4" fmla="*/ 260343 h 260347"/>
                  <a:gd name="connsiteX5" fmla="*/ 362173 w 400592"/>
                  <a:gd name="connsiteY5" fmla="*/ 227006 h 260347"/>
                  <a:gd name="connsiteX6" fmla="*/ 383604 w 400592"/>
                  <a:gd name="connsiteY6" fmla="*/ 198431 h 260347"/>
                  <a:gd name="connsiteX7" fmla="*/ 397892 w 400592"/>
                  <a:gd name="connsiteY7" fmla="*/ 157949 h 260347"/>
                  <a:gd name="connsiteX8" fmla="*/ 395511 w 400592"/>
                  <a:gd name="connsiteY8" fmla="*/ 112706 h 260347"/>
                  <a:gd name="connsiteX9" fmla="*/ 347886 w 400592"/>
                  <a:gd name="connsiteY9" fmla="*/ 107943 h 260347"/>
                  <a:gd name="connsiteX10" fmla="*/ 226442 w 400592"/>
                  <a:gd name="connsiteY10" fmla="*/ 112706 h 260347"/>
                  <a:gd name="connsiteX11" fmla="*/ 157386 w 400592"/>
                  <a:gd name="connsiteY11" fmla="*/ 138899 h 260347"/>
                  <a:gd name="connsiteX12" fmla="*/ 114523 w 400592"/>
                  <a:gd name="connsiteY12" fmla="*/ 112706 h 260347"/>
                  <a:gd name="connsiteX13" fmla="*/ 85948 w 400592"/>
                  <a:gd name="connsiteY13" fmla="*/ 126993 h 260347"/>
                  <a:gd name="connsiteX14" fmla="*/ 50229 w 400592"/>
                  <a:gd name="connsiteY14" fmla="*/ 138899 h 260347"/>
                  <a:gd name="connsiteX15" fmla="*/ 50229 w 400592"/>
                  <a:gd name="connsiteY15" fmla="*/ 203193 h 260347"/>
                  <a:gd name="connsiteX16" fmla="*/ 223 w 400592"/>
                  <a:gd name="connsiteY16" fmla="*/ 103181 h 260347"/>
                  <a:gd name="connsiteX17" fmla="*/ 33561 w 400592"/>
                  <a:gd name="connsiteY17" fmla="*/ 10312 h 260347"/>
                  <a:gd name="connsiteX18" fmla="*/ 74042 w 400592"/>
                  <a:gd name="connsiteY18" fmla="*/ 10312 h 260347"/>
                  <a:gd name="connsiteX19" fmla="*/ 62136 w 400592"/>
                  <a:gd name="connsiteY19" fmla="*/ 81749 h 260347"/>
                  <a:gd name="connsiteX20" fmla="*/ 54992 w 400592"/>
                  <a:gd name="connsiteY20" fmla="*/ 136518 h 260347"/>
                  <a:gd name="connsiteX0" fmla="*/ 54992 w 400592"/>
                  <a:gd name="connsiteY0" fmla="*/ 136518 h 260347"/>
                  <a:gd name="connsiteX1" fmla="*/ 185961 w 400592"/>
                  <a:gd name="connsiteY1" fmla="*/ 246056 h 260347"/>
                  <a:gd name="connsiteX2" fmla="*/ 181198 w 400592"/>
                  <a:gd name="connsiteY2" fmla="*/ 217481 h 260347"/>
                  <a:gd name="connsiteX3" fmla="*/ 266923 w 400592"/>
                  <a:gd name="connsiteY3" fmla="*/ 224624 h 260347"/>
                  <a:gd name="connsiteX4" fmla="*/ 245492 w 400592"/>
                  <a:gd name="connsiteY4" fmla="*/ 260343 h 260347"/>
                  <a:gd name="connsiteX5" fmla="*/ 362173 w 400592"/>
                  <a:gd name="connsiteY5" fmla="*/ 227006 h 260347"/>
                  <a:gd name="connsiteX6" fmla="*/ 383604 w 400592"/>
                  <a:gd name="connsiteY6" fmla="*/ 198431 h 260347"/>
                  <a:gd name="connsiteX7" fmla="*/ 397892 w 400592"/>
                  <a:gd name="connsiteY7" fmla="*/ 157949 h 260347"/>
                  <a:gd name="connsiteX8" fmla="*/ 395511 w 400592"/>
                  <a:gd name="connsiteY8" fmla="*/ 112706 h 260347"/>
                  <a:gd name="connsiteX9" fmla="*/ 347886 w 400592"/>
                  <a:gd name="connsiteY9" fmla="*/ 107943 h 260347"/>
                  <a:gd name="connsiteX10" fmla="*/ 226442 w 400592"/>
                  <a:gd name="connsiteY10" fmla="*/ 112706 h 260347"/>
                  <a:gd name="connsiteX11" fmla="*/ 157386 w 400592"/>
                  <a:gd name="connsiteY11" fmla="*/ 138899 h 260347"/>
                  <a:gd name="connsiteX12" fmla="*/ 114523 w 400592"/>
                  <a:gd name="connsiteY12" fmla="*/ 112706 h 260347"/>
                  <a:gd name="connsiteX13" fmla="*/ 85948 w 400592"/>
                  <a:gd name="connsiteY13" fmla="*/ 126993 h 260347"/>
                  <a:gd name="connsiteX14" fmla="*/ 50229 w 400592"/>
                  <a:gd name="connsiteY14" fmla="*/ 138899 h 260347"/>
                  <a:gd name="connsiteX15" fmla="*/ 223 w 400592"/>
                  <a:gd name="connsiteY15" fmla="*/ 103181 h 260347"/>
                  <a:gd name="connsiteX16" fmla="*/ 33561 w 400592"/>
                  <a:gd name="connsiteY16" fmla="*/ 10312 h 260347"/>
                  <a:gd name="connsiteX17" fmla="*/ 74042 w 400592"/>
                  <a:gd name="connsiteY17" fmla="*/ 10312 h 260347"/>
                  <a:gd name="connsiteX18" fmla="*/ 62136 w 400592"/>
                  <a:gd name="connsiteY18" fmla="*/ 81749 h 260347"/>
                  <a:gd name="connsiteX19" fmla="*/ 54992 w 400592"/>
                  <a:gd name="connsiteY19" fmla="*/ 136518 h 260347"/>
                  <a:gd name="connsiteX0" fmla="*/ 54992 w 400592"/>
                  <a:gd name="connsiteY0" fmla="*/ 136518 h 260347"/>
                  <a:gd name="connsiteX1" fmla="*/ 159767 w 400592"/>
                  <a:gd name="connsiteY1" fmla="*/ 231768 h 260347"/>
                  <a:gd name="connsiteX2" fmla="*/ 185961 w 400592"/>
                  <a:gd name="connsiteY2" fmla="*/ 246056 h 260347"/>
                  <a:gd name="connsiteX3" fmla="*/ 181198 w 400592"/>
                  <a:gd name="connsiteY3" fmla="*/ 217481 h 260347"/>
                  <a:gd name="connsiteX4" fmla="*/ 266923 w 400592"/>
                  <a:gd name="connsiteY4" fmla="*/ 224624 h 260347"/>
                  <a:gd name="connsiteX5" fmla="*/ 245492 w 400592"/>
                  <a:gd name="connsiteY5" fmla="*/ 260343 h 260347"/>
                  <a:gd name="connsiteX6" fmla="*/ 362173 w 400592"/>
                  <a:gd name="connsiteY6" fmla="*/ 227006 h 260347"/>
                  <a:gd name="connsiteX7" fmla="*/ 383604 w 400592"/>
                  <a:gd name="connsiteY7" fmla="*/ 198431 h 260347"/>
                  <a:gd name="connsiteX8" fmla="*/ 397892 w 400592"/>
                  <a:gd name="connsiteY8" fmla="*/ 157949 h 260347"/>
                  <a:gd name="connsiteX9" fmla="*/ 395511 w 400592"/>
                  <a:gd name="connsiteY9" fmla="*/ 112706 h 260347"/>
                  <a:gd name="connsiteX10" fmla="*/ 347886 w 400592"/>
                  <a:gd name="connsiteY10" fmla="*/ 107943 h 260347"/>
                  <a:gd name="connsiteX11" fmla="*/ 226442 w 400592"/>
                  <a:gd name="connsiteY11" fmla="*/ 112706 h 260347"/>
                  <a:gd name="connsiteX12" fmla="*/ 157386 w 400592"/>
                  <a:gd name="connsiteY12" fmla="*/ 138899 h 260347"/>
                  <a:gd name="connsiteX13" fmla="*/ 114523 w 400592"/>
                  <a:gd name="connsiteY13" fmla="*/ 112706 h 260347"/>
                  <a:gd name="connsiteX14" fmla="*/ 85948 w 400592"/>
                  <a:gd name="connsiteY14" fmla="*/ 126993 h 260347"/>
                  <a:gd name="connsiteX15" fmla="*/ 50229 w 400592"/>
                  <a:gd name="connsiteY15" fmla="*/ 138899 h 260347"/>
                  <a:gd name="connsiteX16" fmla="*/ 223 w 400592"/>
                  <a:gd name="connsiteY16" fmla="*/ 103181 h 260347"/>
                  <a:gd name="connsiteX17" fmla="*/ 33561 w 400592"/>
                  <a:gd name="connsiteY17" fmla="*/ 10312 h 260347"/>
                  <a:gd name="connsiteX18" fmla="*/ 74042 w 400592"/>
                  <a:gd name="connsiteY18" fmla="*/ 10312 h 260347"/>
                  <a:gd name="connsiteX19" fmla="*/ 62136 w 400592"/>
                  <a:gd name="connsiteY19" fmla="*/ 81749 h 260347"/>
                  <a:gd name="connsiteX20" fmla="*/ 54992 w 400592"/>
                  <a:gd name="connsiteY20" fmla="*/ 136518 h 260347"/>
                  <a:gd name="connsiteX0" fmla="*/ 54992 w 400592"/>
                  <a:gd name="connsiteY0" fmla="*/ 136518 h 292934"/>
                  <a:gd name="connsiteX1" fmla="*/ 40705 w 400592"/>
                  <a:gd name="connsiteY1" fmla="*/ 288918 h 292934"/>
                  <a:gd name="connsiteX2" fmla="*/ 185961 w 400592"/>
                  <a:gd name="connsiteY2" fmla="*/ 246056 h 292934"/>
                  <a:gd name="connsiteX3" fmla="*/ 181198 w 400592"/>
                  <a:gd name="connsiteY3" fmla="*/ 217481 h 292934"/>
                  <a:gd name="connsiteX4" fmla="*/ 266923 w 400592"/>
                  <a:gd name="connsiteY4" fmla="*/ 224624 h 292934"/>
                  <a:gd name="connsiteX5" fmla="*/ 245492 w 400592"/>
                  <a:gd name="connsiteY5" fmla="*/ 260343 h 292934"/>
                  <a:gd name="connsiteX6" fmla="*/ 362173 w 400592"/>
                  <a:gd name="connsiteY6" fmla="*/ 227006 h 292934"/>
                  <a:gd name="connsiteX7" fmla="*/ 383604 w 400592"/>
                  <a:gd name="connsiteY7" fmla="*/ 198431 h 292934"/>
                  <a:gd name="connsiteX8" fmla="*/ 397892 w 400592"/>
                  <a:gd name="connsiteY8" fmla="*/ 157949 h 292934"/>
                  <a:gd name="connsiteX9" fmla="*/ 395511 w 400592"/>
                  <a:gd name="connsiteY9" fmla="*/ 112706 h 292934"/>
                  <a:gd name="connsiteX10" fmla="*/ 347886 w 400592"/>
                  <a:gd name="connsiteY10" fmla="*/ 107943 h 292934"/>
                  <a:gd name="connsiteX11" fmla="*/ 226442 w 400592"/>
                  <a:gd name="connsiteY11" fmla="*/ 112706 h 292934"/>
                  <a:gd name="connsiteX12" fmla="*/ 157386 w 400592"/>
                  <a:gd name="connsiteY12" fmla="*/ 138899 h 292934"/>
                  <a:gd name="connsiteX13" fmla="*/ 114523 w 400592"/>
                  <a:gd name="connsiteY13" fmla="*/ 112706 h 292934"/>
                  <a:gd name="connsiteX14" fmla="*/ 85948 w 400592"/>
                  <a:gd name="connsiteY14" fmla="*/ 126993 h 292934"/>
                  <a:gd name="connsiteX15" fmla="*/ 50229 w 400592"/>
                  <a:gd name="connsiteY15" fmla="*/ 138899 h 292934"/>
                  <a:gd name="connsiteX16" fmla="*/ 223 w 400592"/>
                  <a:gd name="connsiteY16" fmla="*/ 103181 h 292934"/>
                  <a:gd name="connsiteX17" fmla="*/ 33561 w 400592"/>
                  <a:gd name="connsiteY17" fmla="*/ 10312 h 292934"/>
                  <a:gd name="connsiteX18" fmla="*/ 74042 w 400592"/>
                  <a:gd name="connsiteY18" fmla="*/ 10312 h 292934"/>
                  <a:gd name="connsiteX19" fmla="*/ 62136 w 400592"/>
                  <a:gd name="connsiteY19" fmla="*/ 81749 h 292934"/>
                  <a:gd name="connsiteX20" fmla="*/ 54992 w 400592"/>
                  <a:gd name="connsiteY20" fmla="*/ 136518 h 292934"/>
                  <a:gd name="connsiteX0" fmla="*/ 54992 w 400592"/>
                  <a:gd name="connsiteY0" fmla="*/ 136518 h 262786"/>
                  <a:gd name="connsiteX1" fmla="*/ 112142 w 400592"/>
                  <a:gd name="connsiteY1" fmla="*/ 255580 h 262786"/>
                  <a:gd name="connsiteX2" fmla="*/ 185961 w 400592"/>
                  <a:gd name="connsiteY2" fmla="*/ 246056 h 262786"/>
                  <a:gd name="connsiteX3" fmla="*/ 181198 w 400592"/>
                  <a:gd name="connsiteY3" fmla="*/ 217481 h 262786"/>
                  <a:gd name="connsiteX4" fmla="*/ 266923 w 400592"/>
                  <a:gd name="connsiteY4" fmla="*/ 224624 h 262786"/>
                  <a:gd name="connsiteX5" fmla="*/ 245492 w 400592"/>
                  <a:gd name="connsiteY5" fmla="*/ 260343 h 262786"/>
                  <a:gd name="connsiteX6" fmla="*/ 362173 w 400592"/>
                  <a:gd name="connsiteY6" fmla="*/ 227006 h 262786"/>
                  <a:gd name="connsiteX7" fmla="*/ 383604 w 400592"/>
                  <a:gd name="connsiteY7" fmla="*/ 198431 h 262786"/>
                  <a:gd name="connsiteX8" fmla="*/ 397892 w 400592"/>
                  <a:gd name="connsiteY8" fmla="*/ 157949 h 262786"/>
                  <a:gd name="connsiteX9" fmla="*/ 395511 w 400592"/>
                  <a:gd name="connsiteY9" fmla="*/ 112706 h 262786"/>
                  <a:gd name="connsiteX10" fmla="*/ 347886 w 400592"/>
                  <a:gd name="connsiteY10" fmla="*/ 107943 h 262786"/>
                  <a:gd name="connsiteX11" fmla="*/ 226442 w 400592"/>
                  <a:gd name="connsiteY11" fmla="*/ 112706 h 262786"/>
                  <a:gd name="connsiteX12" fmla="*/ 157386 w 400592"/>
                  <a:gd name="connsiteY12" fmla="*/ 138899 h 262786"/>
                  <a:gd name="connsiteX13" fmla="*/ 114523 w 400592"/>
                  <a:gd name="connsiteY13" fmla="*/ 112706 h 262786"/>
                  <a:gd name="connsiteX14" fmla="*/ 85948 w 400592"/>
                  <a:gd name="connsiteY14" fmla="*/ 126993 h 262786"/>
                  <a:gd name="connsiteX15" fmla="*/ 50229 w 400592"/>
                  <a:gd name="connsiteY15" fmla="*/ 138899 h 262786"/>
                  <a:gd name="connsiteX16" fmla="*/ 223 w 400592"/>
                  <a:gd name="connsiteY16" fmla="*/ 103181 h 262786"/>
                  <a:gd name="connsiteX17" fmla="*/ 33561 w 400592"/>
                  <a:gd name="connsiteY17" fmla="*/ 10312 h 262786"/>
                  <a:gd name="connsiteX18" fmla="*/ 74042 w 400592"/>
                  <a:gd name="connsiteY18" fmla="*/ 10312 h 262786"/>
                  <a:gd name="connsiteX19" fmla="*/ 62136 w 400592"/>
                  <a:gd name="connsiteY19" fmla="*/ 81749 h 262786"/>
                  <a:gd name="connsiteX20" fmla="*/ 54992 w 400592"/>
                  <a:gd name="connsiteY20" fmla="*/ 136518 h 262786"/>
                  <a:gd name="connsiteX0" fmla="*/ 54992 w 400592"/>
                  <a:gd name="connsiteY0" fmla="*/ 136518 h 262786"/>
                  <a:gd name="connsiteX1" fmla="*/ 112142 w 400592"/>
                  <a:gd name="connsiteY1" fmla="*/ 255580 h 262786"/>
                  <a:gd name="connsiteX2" fmla="*/ 185961 w 400592"/>
                  <a:gd name="connsiteY2" fmla="*/ 246056 h 262786"/>
                  <a:gd name="connsiteX3" fmla="*/ 181198 w 400592"/>
                  <a:gd name="connsiteY3" fmla="*/ 217481 h 262786"/>
                  <a:gd name="connsiteX4" fmla="*/ 266923 w 400592"/>
                  <a:gd name="connsiteY4" fmla="*/ 224624 h 262786"/>
                  <a:gd name="connsiteX5" fmla="*/ 245492 w 400592"/>
                  <a:gd name="connsiteY5" fmla="*/ 260343 h 262786"/>
                  <a:gd name="connsiteX6" fmla="*/ 362173 w 400592"/>
                  <a:gd name="connsiteY6" fmla="*/ 227006 h 262786"/>
                  <a:gd name="connsiteX7" fmla="*/ 383604 w 400592"/>
                  <a:gd name="connsiteY7" fmla="*/ 198431 h 262786"/>
                  <a:gd name="connsiteX8" fmla="*/ 397892 w 400592"/>
                  <a:gd name="connsiteY8" fmla="*/ 157949 h 262786"/>
                  <a:gd name="connsiteX9" fmla="*/ 395511 w 400592"/>
                  <a:gd name="connsiteY9" fmla="*/ 112706 h 262786"/>
                  <a:gd name="connsiteX10" fmla="*/ 347886 w 400592"/>
                  <a:gd name="connsiteY10" fmla="*/ 107943 h 262786"/>
                  <a:gd name="connsiteX11" fmla="*/ 226442 w 400592"/>
                  <a:gd name="connsiteY11" fmla="*/ 112706 h 262786"/>
                  <a:gd name="connsiteX12" fmla="*/ 157386 w 400592"/>
                  <a:gd name="connsiteY12" fmla="*/ 138899 h 262786"/>
                  <a:gd name="connsiteX13" fmla="*/ 114523 w 400592"/>
                  <a:gd name="connsiteY13" fmla="*/ 112706 h 262786"/>
                  <a:gd name="connsiteX14" fmla="*/ 85948 w 400592"/>
                  <a:gd name="connsiteY14" fmla="*/ 126993 h 262786"/>
                  <a:gd name="connsiteX15" fmla="*/ 50229 w 400592"/>
                  <a:gd name="connsiteY15" fmla="*/ 138899 h 262786"/>
                  <a:gd name="connsiteX16" fmla="*/ 223 w 400592"/>
                  <a:gd name="connsiteY16" fmla="*/ 103181 h 262786"/>
                  <a:gd name="connsiteX17" fmla="*/ 33561 w 400592"/>
                  <a:gd name="connsiteY17" fmla="*/ 10312 h 262786"/>
                  <a:gd name="connsiteX18" fmla="*/ 74042 w 400592"/>
                  <a:gd name="connsiteY18" fmla="*/ 10312 h 262786"/>
                  <a:gd name="connsiteX19" fmla="*/ 62136 w 400592"/>
                  <a:gd name="connsiteY19" fmla="*/ 81749 h 262786"/>
                  <a:gd name="connsiteX20" fmla="*/ 54992 w 400592"/>
                  <a:gd name="connsiteY20" fmla="*/ 136518 h 262786"/>
                  <a:gd name="connsiteX0" fmla="*/ 54992 w 400592"/>
                  <a:gd name="connsiteY0" fmla="*/ 136518 h 262786"/>
                  <a:gd name="connsiteX1" fmla="*/ 50229 w 400592"/>
                  <a:gd name="connsiteY1" fmla="*/ 179380 h 262786"/>
                  <a:gd name="connsiteX2" fmla="*/ 112142 w 400592"/>
                  <a:gd name="connsiteY2" fmla="*/ 255580 h 262786"/>
                  <a:gd name="connsiteX3" fmla="*/ 185961 w 400592"/>
                  <a:gd name="connsiteY3" fmla="*/ 246056 h 262786"/>
                  <a:gd name="connsiteX4" fmla="*/ 181198 w 400592"/>
                  <a:gd name="connsiteY4" fmla="*/ 217481 h 262786"/>
                  <a:gd name="connsiteX5" fmla="*/ 266923 w 400592"/>
                  <a:gd name="connsiteY5" fmla="*/ 224624 h 262786"/>
                  <a:gd name="connsiteX6" fmla="*/ 245492 w 400592"/>
                  <a:gd name="connsiteY6" fmla="*/ 260343 h 262786"/>
                  <a:gd name="connsiteX7" fmla="*/ 362173 w 400592"/>
                  <a:gd name="connsiteY7" fmla="*/ 227006 h 262786"/>
                  <a:gd name="connsiteX8" fmla="*/ 383604 w 400592"/>
                  <a:gd name="connsiteY8" fmla="*/ 198431 h 262786"/>
                  <a:gd name="connsiteX9" fmla="*/ 397892 w 400592"/>
                  <a:gd name="connsiteY9" fmla="*/ 157949 h 262786"/>
                  <a:gd name="connsiteX10" fmla="*/ 395511 w 400592"/>
                  <a:gd name="connsiteY10" fmla="*/ 112706 h 262786"/>
                  <a:gd name="connsiteX11" fmla="*/ 347886 w 400592"/>
                  <a:gd name="connsiteY11" fmla="*/ 107943 h 262786"/>
                  <a:gd name="connsiteX12" fmla="*/ 226442 w 400592"/>
                  <a:gd name="connsiteY12" fmla="*/ 112706 h 262786"/>
                  <a:gd name="connsiteX13" fmla="*/ 157386 w 400592"/>
                  <a:gd name="connsiteY13" fmla="*/ 138899 h 262786"/>
                  <a:gd name="connsiteX14" fmla="*/ 114523 w 400592"/>
                  <a:gd name="connsiteY14" fmla="*/ 112706 h 262786"/>
                  <a:gd name="connsiteX15" fmla="*/ 85948 w 400592"/>
                  <a:gd name="connsiteY15" fmla="*/ 126993 h 262786"/>
                  <a:gd name="connsiteX16" fmla="*/ 50229 w 400592"/>
                  <a:gd name="connsiteY16" fmla="*/ 138899 h 262786"/>
                  <a:gd name="connsiteX17" fmla="*/ 223 w 400592"/>
                  <a:gd name="connsiteY17" fmla="*/ 103181 h 262786"/>
                  <a:gd name="connsiteX18" fmla="*/ 33561 w 400592"/>
                  <a:gd name="connsiteY18" fmla="*/ 10312 h 262786"/>
                  <a:gd name="connsiteX19" fmla="*/ 74042 w 400592"/>
                  <a:gd name="connsiteY19" fmla="*/ 10312 h 262786"/>
                  <a:gd name="connsiteX20" fmla="*/ 62136 w 400592"/>
                  <a:gd name="connsiteY20" fmla="*/ 81749 h 262786"/>
                  <a:gd name="connsiteX21" fmla="*/ 54992 w 400592"/>
                  <a:gd name="connsiteY21" fmla="*/ 136518 h 262786"/>
                  <a:gd name="connsiteX0" fmla="*/ 54992 w 400592"/>
                  <a:gd name="connsiteY0" fmla="*/ 136518 h 262786"/>
                  <a:gd name="connsiteX1" fmla="*/ 43086 w 400592"/>
                  <a:gd name="connsiteY1" fmla="*/ 184142 h 262786"/>
                  <a:gd name="connsiteX2" fmla="*/ 112142 w 400592"/>
                  <a:gd name="connsiteY2" fmla="*/ 255580 h 262786"/>
                  <a:gd name="connsiteX3" fmla="*/ 185961 w 400592"/>
                  <a:gd name="connsiteY3" fmla="*/ 246056 h 262786"/>
                  <a:gd name="connsiteX4" fmla="*/ 181198 w 400592"/>
                  <a:gd name="connsiteY4" fmla="*/ 217481 h 262786"/>
                  <a:gd name="connsiteX5" fmla="*/ 266923 w 400592"/>
                  <a:gd name="connsiteY5" fmla="*/ 224624 h 262786"/>
                  <a:gd name="connsiteX6" fmla="*/ 245492 w 400592"/>
                  <a:gd name="connsiteY6" fmla="*/ 260343 h 262786"/>
                  <a:gd name="connsiteX7" fmla="*/ 362173 w 400592"/>
                  <a:gd name="connsiteY7" fmla="*/ 227006 h 262786"/>
                  <a:gd name="connsiteX8" fmla="*/ 383604 w 400592"/>
                  <a:gd name="connsiteY8" fmla="*/ 198431 h 262786"/>
                  <a:gd name="connsiteX9" fmla="*/ 397892 w 400592"/>
                  <a:gd name="connsiteY9" fmla="*/ 157949 h 262786"/>
                  <a:gd name="connsiteX10" fmla="*/ 395511 w 400592"/>
                  <a:gd name="connsiteY10" fmla="*/ 112706 h 262786"/>
                  <a:gd name="connsiteX11" fmla="*/ 347886 w 400592"/>
                  <a:gd name="connsiteY11" fmla="*/ 107943 h 262786"/>
                  <a:gd name="connsiteX12" fmla="*/ 226442 w 400592"/>
                  <a:gd name="connsiteY12" fmla="*/ 112706 h 262786"/>
                  <a:gd name="connsiteX13" fmla="*/ 157386 w 400592"/>
                  <a:gd name="connsiteY13" fmla="*/ 138899 h 262786"/>
                  <a:gd name="connsiteX14" fmla="*/ 114523 w 400592"/>
                  <a:gd name="connsiteY14" fmla="*/ 112706 h 262786"/>
                  <a:gd name="connsiteX15" fmla="*/ 85948 w 400592"/>
                  <a:gd name="connsiteY15" fmla="*/ 126993 h 262786"/>
                  <a:gd name="connsiteX16" fmla="*/ 50229 w 400592"/>
                  <a:gd name="connsiteY16" fmla="*/ 138899 h 262786"/>
                  <a:gd name="connsiteX17" fmla="*/ 223 w 400592"/>
                  <a:gd name="connsiteY17" fmla="*/ 103181 h 262786"/>
                  <a:gd name="connsiteX18" fmla="*/ 33561 w 400592"/>
                  <a:gd name="connsiteY18" fmla="*/ 10312 h 262786"/>
                  <a:gd name="connsiteX19" fmla="*/ 74042 w 400592"/>
                  <a:gd name="connsiteY19" fmla="*/ 10312 h 262786"/>
                  <a:gd name="connsiteX20" fmla="*/ 62136 w 400592"/>
                  <a:gd name="connsiteY20" fmla="*/ 81749 h 262786"/>
                  <a:gd name="connsiteX21" fmla="*/ 54992 w 400592"/>
                  <a:gd name="connsiteY21" fmla="*/ 136518 h 262786"/>
                  <a:gd name="connsiteX0" fmla="*/ 54992 w 400592"/>
                  <a:gd name="connsiteY0" fmla="*/ 136518 h 262786"/>
                  <a:gd name="connsiteX1" fmla="*/ 43086 w 400592"/>
                  <a:gd name="connsiteY1" fmla="*/ 184142 h 262786"/>
                  <a:gd name="connsiteX2" fmla="*/ 112142 w 400592"/>
                  <a:gd name="connsiteY2" fmla="*/ 255580 h 262786"/>
                  <a:gd name="connsiteX3" fmla="*/ 185961 w 400592"/>
                  <a:gd name="connsiteY3" fmla="*/ 246056 h 262786"/>
                  <a:gd name="connsiteX4" fmla="*/ 181198 w 400592"/>
                  <a:gd name="connsiteY4" fmla="*/ 217481 h 262786"/>
                  <a:gd name="connsiteX5" fmla="*/ 266923 w 400592"/>
                  <a:gd name="connsiteY5" fmla="*/ 224624 h 262786"/>
                  <a:gd name="connsiteX6" fmla="*/ 245492 w 400592"/>
                  <a:gd name="connsiteY6" fmla="*/ 260343 h 262786"/>
                  <a:gd name="connsiteX7" fmla="*/ 362173 w 400592"/>
                  <a:gd name="connsiteY7" fmla="*/ 227006 h 262786"/>
                  <a:gd name="connsiteX8" fmla="*/ 383604 w 400592"/>
                  <a:gd name="connsiteY8" fmla="*/ 198431 h 262786"/>
                  <a:gd name="connsiteX9" fmla="*/ 397892 w 400592"/>
                  <a:gd name="connsiteY9" fmla="*/ 157949 h 262786"/>
                  <a:gd name="connsiteX10" fmla="*/ 395511 w 400592"/>
                  <a:gd name="connsiteY10" fmla="*/ 112706 h 262786"/>
                  <a:gd name="connsiteX11" fmla="*/ 347886 w 400592"/>
                  <a:gd name="connsiteY11" fmla="*/ 107943 h 262786"/>
                  <a:gd name="connsiteX12" fmla="*/ 226442 w 400592"/>
                  <a:gd name="connsiteY12" fmla="*/ 112706 h 262786"/>
                  <a:gd name="connsiteX13" fmla="*/ 157386 w 400592"/>
                  <a:gd name="connsiteY13" fmla="*/ 138899 h 262786"/>
                  <a:gd name="connsiteX14" fmla="*/ 114523 w 400592"/>
                  <a:gd name="connsiteY14" fmla="*/ 112706 h 262786"/>
                  <a:gd name="connsiteX15" fmla="*/ 85948 w 400592"/>
                  <a:gd name="connsiteY15" fmla="*/ 126993 h 262786"/>
                  <a:gd name="connsiteX16" fmla="*/ 50229 w 400592"/>
                  <a:gd name="connsiteY16" fmla="*/ 138899 h 262786"/>
                  <a:gd name="connsiteX17" fmla="*/ 223 w 400592"/>
                  <a:gd name="connsiteY17" fmla="*/ 103181 h 262786"/>
                  <a:gd name="connsiteX18" fmla="*/ 33561 w 400592"/>
                  <a:gd name="connsiteY18" fmla="*/ 10312 h 262786"/>
                  <a:gd name="connsiteX19" fmla="*/ 74042 w 400592"/>
                  <a:gd name="connsiteY19" fmla="*/ 10312 h 262786"/>
                  <a:gd name="connsiteX20" fmla="*/ 62136 w 400592"/>
                  <a:gd name="connsiteY20" fmla="*/ 81749 h 262786"/>
                  <a:gd name="connsiteX21" fmla="*/ 54992 w 400592"/>
                  <a:gd name="connsiteY21" fmla="*/ 136518 h 262786"/>
                  <a:gd name="connsiteX0" fmla="*/ 54992 w 400592"/>
                  <a:gd name="connsiteY0" fmla="*/ 136518 h 262786"/>
                  <a:gd name="connsiteX1" fmla="*/ 43086 w 400592"/>
                  <a:gd name="connsiteY1" fmla="*/ 184142 h 262786"/>
                  <a:gd name="connsiteX2" fmla="*/ 112142 w 400592"/>
                  <a:gd name="connsiteY2" fmla="*/ 255580 h 262786"/>
                  <a:gd name="connsiteX3" fmla="*/ 185961 w 400592"/>
                  <a:gd name="connsiteY3" fmla="*/ 246056 h 262786"/>
                  <a:gd name="connsiteX4" fmla="*/ 181198 w 400592"/>
                  <a:gd name="connsiteY4" fmla="*/ 217481 h 262786"/>
                  <a:gd name="connsiteX5" fmla="*/ 266923 w 400592"/>
                  <a:gd name="connsiteY5" fmla="*/ 224624 h 262786"/>
                  <a:gd name="connsiteX6" fmla="*/ 245492 w 400592"/>
                  <a:gd name="connsiteY6" fmla="*/ 260343 h 262786"/>
                  <a:gd name="connsiteX7" fmla="*/ 362173 w 400592"/>
                  <a:gd name="connsiteY7" fmla="*/ 227006 h 262786"/>
                  <a:gd name="connsiteX8" fmla="*/ 383604 w 400592"/>
                  <a:gd name="connsiteY8" fmla="*/ 198431 h 262786"/>
                  <a:gd name="connsiteX9" fmla="*/ 397892 w 400592"/>
                  <a:gd name="connsiteY9" fmla="*/ 157949 h 262786"/>
                  <a:gd name="connsiteX10" fmla="*/ 395511 w 400592"/>
                  <a:gd name="connsiteY10" fmla="*/ 112706 h 262786"/>
                  <a:gd name="connsiteX11" fmla="*/ 347886 w 400592"/>
                  <a:gd name="connsiteY11" fmla="*/ 107943 h 262786"/>
                  <a:gd name="connsiteX12" fmla="*/ 226442 w 400592"/>
                  <a:gd name="connsiteY12" fmla="*/ 112706 h 262786"/>
                  <a:gd name="connsiteX13" fmla="*/ 157386 w 400592"/>
                  <a:gd name="connsiteY13" fmla="*/ 138899 h 262786"/>
                  <a:gd name="connsiteX14" fmla="*/ 114523 w 400592"/>
                  <a:gd name="connsiteY14" fmla="*/ 112706 h 262786"/>
                  <a:gd name="connsiteX15" fmla="*/ 85948 w 400592"/>
                  <a:gd name="connsiteY15" fmla="*/ 126993 h 262786"/>
                  <a:gd name="connsiteX16" fmla="*/ 50229 w 400592"/>
                  <a:gd name="connsiteY16" fmla="*/ 138899 h 262786"/>
                  <a:gd name="connsiteX17" fmla="*/ 223 w 400592"/>
                  <a:gd name="connsiteY17" fmla="*/ 103181 h 262786"/>
                  <a:gd name="connsiteX18" fmla="*/ 33561 w 400592"/>
                  <a:gd name="connsiteY18" fmla="*/ 10312 h 262786"/>
                  <a:gd name="connsiteX19" fmla="*/ 74042 w 400592"/>
                  <a:gd name="connsiteY19" fmla="*/ 10312 h 262786"/>
                  <a:gd name="connsiteX20" fmla="*/ 62136 w 400592"/>
                  <a:gd name="connsiteY20" fmla="*/ 81749 h 262786"/>
                  <a:gd name="connsiteX21" fmla="*/ 54992 w 400592"/>
                  <a:gd name="connsiteY21" fmla="*/ 136518 h 262786"/>
                  <a:gd name="connsiteX0" fmla="*/ 54992 w 400592"/>
                  <a:gd name="connsiteY0" fmla="*/ 136518 h 262786"/>
                  <a:gd name="connsiteX1" fmla="*/ 40704 w 400592"/>
                  <a:gd name="connsiteY1" fmla="*/ 148423 h 262786"/>
                  <a:gd name="connsiteX2" fmla="*/ 43086 w 400592"/>
                  <a:gd name="connsiteY2" fmla="*/ 184142 h 262786"/>
                  <a:gd name="connsiteX3" fmla="*/ 112142 w 400592"/>
                  <a:gd name="connsiteY3" fmla="*/ 255580 h 262786"/>
                  <a:gd name="connsiteX4" fmla="*/ 185961 w 400592"/>
                  <a:gd name="connsiteY4" fmla="*/ 246056 h 262786"/>
                  <a:gd name="connsiteX5" fmla="*/ 181198 w 400592"/>
                  <a:gd name="connsiteY5" fmla="*/ 217481 h 262786"/>
                  <a:gd name="connsiteX6" fmla="*/ 266923 w 400592"/>
                  <a:gd name="connsiteY6" fmla="*/ 224624 h 262786"/>
                  <a:gd name="connsiteX7" fmla="*/ 245492 w 400592"/>
                  <a:gd name="connsiteY7" fmla="*/ 260343 h 262786"/>
                  <a:gd name="connsiteX8" fmla="*/ 362173 w 400592"/>
                  <a:gd name="connsiteY8" fmla="*/ 227006 h 262786"/>
                  <a:gd name="connsiteX9" fmla="*/ 383604 w 400592"/>
                  <a:gd name="connsiteY9" fmla="*/ 198431 h 262786"/>
                  <a:gd name="connsiteX10" fmla="*/ 397892 w 400592"/>
                  <a:gd name="connsiteY10" fmla="*/ 157949 h 262786"/>
                  <a:gd name="connsiteX11" fmla="*/ 395511 w 400592"/>
                  <a:gd name="connsiteY11" fmla="*/ 112706 h 262786"/>
                  <a:gd name="connsiteX12" fmla="*/ 347886 w 400592"/>
                  <a:gd name="connsiteY12" fmla="*/ 107943 h 262786"/>
                  <a:gd name="connsiteX13" fmla="*/ 226442 w 400592"/>
                  <a:gd name="connsiteY13" fmla="*/ 112706 h 262786"/>
                  <a:gd name="connsiteX14" fmla="*/ 157386 w 400592"/>
                  <a:gd name="connsiteY14" fmla="*/ 138899 h 262786"/>
                  <a:gd name="connsiteX15" fmla="*/ 114523 w 400592"/>
                  <a:gd name="connsiteY15" fmla="*/ 112706 h 262786"/>
                  <a:gd name="connsiteX16" fmla="*/ 85948 w 400592"/>
                  <a:gd name="connsiteY16" fmla="*/ 126993 h 262786"/>
                  <a:gd name="connsiteX17" fmla="*/ 50229 w 400592"/>
                  <a:gd name="connsiteY17" fmla="*/ 138899 h 262786"/>
                  <a:gd name="connsiteX18" fmla="*/ 223 w 400592"/>
                  <a:gd name="connsiteY18" fmla="*/ 103181 h 262786"/>
                  <a:gd name="connsiteX19" fmla="*/ 33561 w 400592"/>
                  <a:gd name="connsiteY19" fmla="*/ 10312 h 262786"/>
                  <a:gd name="connsiteX20" fmla="*/ 74042 w 400592"/>
                  <a:gd name="connsiteY20" fmla="*/ 10312 h 262786"/>
                  <a:gd name="connsiteX21" fmla="*/ 62136 w 400592"/>
                  <a:gd name="connsiteY21" fmla="*/ 81749 h 262786"/>
                  <a:gd name="connsiteX22" fmla="*/ 54992 w 400592"/>
                  <a:gd name="connsiteY22" fmla="*/ 136518 h 262786"/>
                  <a:gd name="connsiteX0" fmla="*/ 54992 w 400592"/>
                  <a:gd name="connsiteY0" fmla="*/ 136518 h 262786"/>
                  <a:gd name="connsiteX1" fmla="*/ 78804 w 400592"/>
                  <a:gd name="connsiteY1" fmla="*/ 162710 h 262786"/>
                  <a:gd name="connsiteX2" fmla="*/ 43086 w 400592"/>
                  <a:gd name="connsiteY2" fmla="*/ 184142 h 262786"/>
                  <a:gd name="connsiteX3" fmla="*/ 112142 w 400592"/>
                  <a:gd name="connsiteY3" fmla="*/ 255580 h 262786"/>
                  <a:gd name="connsiteX4" fmla="*/ 185961 w 400592"/>
                  <a:gd name="connsiteY4" fmla="*/ 246056 h 262786"/>
                  <a:gd name="connsiteX5" fmla="*/ 181198 w 400592"/>
                  <a:gd name="connsiteY5" fmla="*/ 217481 h 262786"/>
                  <a:gd name="connsiteX6" fmla="*/ 266923 w 400592"/>
                  <a:gd name="connsiteY6" fmla="*/ 224624 h 262786"/>
                  <a:gd name="connsiteX7" fmla="*/ 245492 w 400592"/>
                  <a:gd name="connsiteY7" fmla="*/ 260343 h 262786"/>
                  <a:gd name="connsiteX8" fmla="*/ 362173 w 400592"/>
                  <a:gd name="connsiteY8" fmla="*/ 227006 h 262786"/>
                  <a:gd name="connsiteX9" fmla="*/ 383604 w 400592"/>
                  <a:gd name="connsiteY9" fmla="*/ 198431 h 262786"/>
                  <a:gd name="connsiteX10" fmla="*/ 397892 w 400592"/>
                  <a:gd name="connsiteY10" fmla="*/ 157949 h 262786"/>
                  <a:gd name="connsiteX11" fmla="*/ 395511 w 400592"/>
                  <a:gd name="connsiteY11" fmla="*/ 112706 h 262786"/>
                  <a:gd name="connsiteX12" fmla="*/ 347886 w 400592"/>
                  <a:gd name="connsiteY12" fmla="*/ 107943 h 262786"/>
                  <a:gd name="connsiteX13" fmla="*/ 226442 w 400592"/>
                  <a:gd name="connsiteY13" fmla="*/ 112706 h 262786"/>
                  <a:gd name="connsiteX14" fmla="*/ 157386 w 400592"/>
                  <a:gd name="connsiteY14" fmla="*/ 138899 h 262786"/>
                  <a:gd name="connsiteX15" fmla="*/ 114523 w 400592"/>
                  <a:gd name="connsiteY15" fmla="*/ 112706 h 262786"/>
                  <a:gd name="connsiteX16" fmla="*/ 85948 w 400592"/>
                  <a:gd name="connsiteY16" fmla="*/ 126993 h 262786"/>
                  <a:gd name="connsiteX17" fmla="*/ 50229 w 400592"/>
                  <a:gd name="connsiteY17" fmla="*/ 138899 h 262786"/>
                  <a:gd name="connsiteX18" fmla="*/ 223 w 400592"/>
                  <a:gd name="connsiteY18" fmla="*/ 103181 h 262786"/>
                  <a:gd name="connsiteX19" fmla="*/ 33561 w 400592"/>
                  <a:gd name="connsiteY19" fmla="*/ 10312 h 262786"/>
                  <a:gd name="connsiteX20" fmla="*/ 74042 w 400592"/>
                  <a:gd name="connsiteY20" fmla="*/ 10312 h 262786"/>
                  <a:gd name="connsiteX21" fmla="*/ 62136 w 400592"/>
                  <a:gd name="connsiteY21" fmla="*/ 81749 h 262786"/>
                  <a:gd name="connsiteX22" fmla="*/ 54992 w 400592"/>
                  <a:gd name="connsiteY22" fmla="*/ 136518 h 262786"/>
                  <a:gd name="connsiteX0" fmla="*/ 54992 w 400592"/>
                  <a:gd name="connsiteY0" fmla="*/ 136518 h 262786"/>
                  <a:gd name="connsiteX1" fmla="*/ 90711 w 400592"/>
                  <a:gd name="connsiteY1" fmla="*/ 160329 h 262786"/>
                  <a:gd name="connsiteX2" fmla="*/ 43086 w 400592"/>
                  <a:gd name="connsiteY2" fmla="*/ 184142 h 262786"/>
                  <a:gd name="connsiteX3" fmla="*/ 112142 w 400592"/>
                  <a:gd name="connsiteY3" fmla="*/ 255580 h 262786"/>
                  <a:gd name="connsiteX4" fmla="*/ 185961 w 400592"/>
                  <a:gd name="connsiteY4" fmla="*/ 246056 h 262786"/>
                  <a:gd name="connsiteX5" fmla="*/ 181198 w 400592"/>
                  <a:gd name="connsiteY5" fmla="*/ 217481 h 262786"/>
                  <a:gd name="connsiteX6" fmla="*/ 266923 w 400592"/>
                  <a:gd name="connsiteY6" fmla="*/ 224624 h 262786"/>
                  <a:gd name="connsiteX7" fmla="*/ 245492 w 400592"/>
                  <a:gd name="connsiteY7" fmla="*/ 260343 h 262786"/>
                  <a:gd name="connsiteX8" fmla="*/ 362173 w 400592"/>
                  <a:gd name="connsiteY8" fmla="*/ 227006 h 262786"/>
                  <a:gd name="connsiteX9" fmla="*/ 383604 w 400592"/>
                  <a:gd name="connsiteY9" fmla="*/ 198431 h 262786"/>
                  <a:gd name="connsiteX10" fmla="*/ 397892 w 400592"/>
                  <a:gd name="connsiteY10" fmla="*/ 157949 h 262786"/>
                  <a:gd name="connsiteX11" fmla="*/ 395511 w 400592"/>
                  <a:gd name="connsiteY11" fmla="*/ 112706 h 262786"/>
                  <a:gd name="connsiteX12" fmla="*/ 347886 w 400592"/>
                  <a:gd name="connsiteY12" fmla="*/ 107943 h 262786"/>
                  <a:gd name="connsiteX13" fmla="*/ 226442 w 400592"/>
                  <a:gd name="connsiteY13" fmla="*/ 112706 h 262786"/>
                  <a:gd name="connsiteX14" fmla="*/ 157386 w 400592"/>
                  <a:gd name="connsiteY14" fmla="*/ 138899 h 262786"/>
                  <a:gd name="connsiteX15" fmla="*/ 114523 w 400592"/>
                  <a:gd name="connsiteY15" fmla="*/ 112706 h 262786"/>
                  <a:gd name="connsiteX16" fmla="*/ 85948 w 400592"/>
                  <a:gd name="connsiteY16" fmla="*/ 126993 h 262786"/>
                  <a:gd name="connsiteX17" fmla="*/ 50229 w 400592"/>
                  <a:gd name="connsiteY17" fmla="*/ 138899 h 262786"/>
                  <a:gd name="connsiteX18" fmla="*/ 223 w 400592"/>
                  <a:gd name="connsiteY18" fmla="*/ 103181 h 262786"/>
                  <a:gd name="connsiteX19" fmla="*/ 33561 w 400592"/>
                  <a:gd name="connsiteY19" fmla="*/ 10312 h 262786"/>
                  <a:gd name="connsiteX20" fmla="*/ 74042 w 400592"/>
                  <a:gd name="connsiteY20" fmla="*/ 10312 h 262786"/>
                  <a:gd name="connsiteX21" fmla="*/ 62136 w 400592"/>
                  <a:gd name="connsiteY21" fmla="*/ 81749 h 262786"/>
                  <a:gd name="connsiteX22" fmla="*/ 54992 w 400592"/>
                  <a:gd name="connsiteY22" fmla="*/ 136518 h 262786"/>
                  <a:gd name="connsiteX0" fmla="*/ 54992 w 400592"/>
                  <a:gd name="connsiteY0" fmla="*/ 136518 h 262786"/>
                  <a:gd name="connsiteX1" fmla="*/ 90711 w 400592"/>
                  <a:gd name="connsiteY1" fmla="*/ 160329 h 262786"/>
                  <a:gd name="connsiteX2" fmla="*/ 64517 w 400592"/>
                  <a:gd name="connsiteY2" fmla="*/ 172236 h 262786"/>
                  <a:gd name="connsiteX3" fmla="*/ 43086 w 400592"/>
                  <a:gd name="connsiteY3" fmla="*/ 184142 h 262786"/>
                  <a:gd name="connsiteX4" fmla="*/ 112142 w 400592"/>
                  <a:gd name="connsiteY4" fmla="*/ 255580 h 262786"/>
                  <a:gd name="connsiteX5" fmla="*/ 185961 w 400592"/>
                  <a:gd name="connsiteY5" fmla="*/ 246056 h 262786"/>
                  <a:gd name="connsiteX6" fmla="*/ 181198 w 400592"/>
                  <a:gd name="connsiteY6" fmla="*/ 217481 h 262786"/>
                  <a:gd name="connsiteX7" fmla="*/ 266923 w 400592"/>
                  <a:gd name="connsiteY7" fmla="*/ 224624 h 262786"/>
                  <a:gd name="connsiteX8" fmla="*/ 245492 w 400592"/>
                  <a:gd name="connsiteY8" fmla="*/ 260343 h 262786"/>
                  <a:gd name="connsiteX9" fmla="*/ 362173 w 400592"/>
                  <a:gd name="connsiteY9" fmla="*/ 227006 h 262786"/>
                  <a:gd name="connsiteX10" fmla="*/ 383604 w 400592"/>
                  <a:gd name="connsiteY10" fmla="*/ 198431 h 262786"/>
                  <a:gd name="connsiteX11" fmla="*/ 397892 w 400592"/>
                  <a:gd name="connsiteY11" fmla="*/ 157949 h 262786"/>
                  <a:gd name="connsiteX12" fmla="*/ 395511 w 400592"/>
                  <a:gd name="connsiteY12" fmla="*/ 112706 h 262786"/>
                  <a:gd name="connsiteX13" fmla="*/ 347886 w 400592"/>
                  <a:gd name="connsiteY13" fmla="*/ 107943 h 262786"/>
                  <a:gd name="connsiteX14" fmla="*/ 226442 w 400592"/>
                  <a:gd name="connsiteY14" fmla="*/ 112706 h 262786"/>
                  <a:gd name="connsiteX15" fmla="*/ 157386 w 400592"/>
                  <a:gd name="connsiteY15" fmla="*/ 138899 h 262786"/>
                  <a:gd name="connsiteX16" fmla="*/ 114523 w 400592"/>
                  <a:gd name="connsiteY16" fmla="*/ 112706 h 262786"/>
                  <a:gd name="connsiteX17" fmla="*/ 85948 w 400592"/>
                  <a:gd name="connsiteY17" fmla="*/ 126993 h 262786"/>
                  <a:gd name="connsiteX18" fmla="*/ 50229 w 400592"/>
                  <a:gd name="connsiteY18" fmla="*/ 138899 h 262786"/>
                  <a:gd name="connsiteX19" fmla="*/ 223 w 400592"/>
                  <a:gd name="connsiteY19" fmla="*/ 103181 h 262786"/>
                  <a:gd name="connsiteX20" fmla="*/ 33561 w 400592"/>
                  <a:gd name="connsiteY20" fmla="*/ 10312 h 262786"/>
                  <a:gd name="connsiteX21" fmla="*/ 74042 w 400592"/>
                  <a:gd name="connsiteY21" fmla="*/ 10312 h 262786"/>
                  <a:gd name="connsiteX22" fmla="*/ 62136 w 400592"/>
                  <a:gd name="connsiteY22" fmla="*/ 81749 h 262786"/>
                  <a:gd name="connsiteX23" fmla="*/ 54992 w 400592"/>
                  <a:gd name="connsiteY23" fmla="*/ 136518 h 262786"/>
                  <a:gd name="connsiteX0" fmla="*/ 54992 w 400592"/>
                  <a:gd name="connsiteY0" fmla="*/ 136518 h 262786"/>
                  <a:gd name="connsiteX1" fmla="*/ 143098 w 400592"/>
                  <a:gd name="connsiteY1" fmla="*/ 219860 h 262786"/>
                  <a:gd name="connsiteX2" fmla="*/ 64517 w 400592"/>
                  <a:gd name="connsiteY2" fmla="*/ 172236 h 262786"/>
                  <a:gd name="connsiteX3" fmla="*/ 43086 w 400592"/>
                  <a:gd name="connsiteY3" fmla="*/ 184142 h 262786"/>
                  <a:gd name="connsiteX4" fmla="*/ 112142 w 400592"/>
                  <a:gd name="connsiteY4" fmla="*/ 255580 h 262786"/>
                  <a:gd name="connsiteX5" fmla="*/ 185961 w 400592"/>
                  <a:gd name="connsiteY5" fmla="*/ 246056 h 262786"/>
                  <a:gd name="connsiteX6" fmla="*/ 181198 w 400592"/>
                  <a:gd name="connsiteY6" fmla="*/ 217481 h 262786"/>
                  <a:gd name="connsiteX7" fmla="*/ 266923 w 400592"/>
                  <a:gd name="connsiteY7" fmla="*/ 224624 h 262786"/>
                  <a:gd name="connsiteX8" fmla="*/ 245492 w 400592"/>
                  <a:gd name="connsiteY8" fmla="*/ 260343 h 262786"/>
                  <a:gd name="connsiteX9" fmla="*/ 362173 w 400592"/>
                  <a:gd name="connsiteY9" fmla="*/ 227006 h 262786"/>
                  <a:gd name="connsiteX10" fmla="*/ 383604 w 400592"/>
                  <a:gd name="connsiteY10" fmla="*/ 198431 h 262786"/>
                  <a:gd name="connsiteX11" fmla="*/ 397892 w 400592"/>
                  <a:gd name="connsiteY11" fmla="*/ 157949 h 262786"/>
                  <a:gd name="connsiteX12" fmla="*/ 395511 w 400592"/>
                  <a:gd name="connsiteY12" fmla="*/ 112706 h 262786"/>
                  <a:gd name="connsiteX13" fmla="*/ 347886 w 400592"/>
                  <a:gd name="connsiteY13" fmla="*/ 107943 h 262786"/>
                  <a:gd name="connsiteX14" fmla="*/ 226442 w 400592"/>
                  <a:gd name="connsiteY14" fmla="*/ 112706 h 262786"/>
                  <a:gd name="connsiteX15" fmla="*/ 157386 w 400592"/>
                  <a:gd name="connsiteY15" fmla="*/ 138899 h 262786"/>
                  <a:gd name="connsiteX16" fmla="*/ 114523 w 400592"/>
                  <a:gd name="connsiteY16" fmla="*/ 112706 h 262786"/>
                  <a:gd name="connsiteX17" fmla="*/ 85948 w 400592"/>
                  <a:gd name="connsiteY17" fmla="*/ 126993 h 262786"/>
                  <a:gd name="connsiteX18" fmla="*/ 50229 w 400592"/>
                  <a:gd name="connsiteY18" fmla="*/ 138899 h 262786"/>
                  <a:gd name="connsiteX19" fmla="*/ 223 w 400592"/>
                  <a:gd name="connsiteY19" fmla="*/ 103181 h 262786"/>
                  <a:gd name="connsiteX20" fmla="*/ 33561 w 400592"/>
                  <a:gd name="connsiteY20" fmla="*/ 10312 h 262786"/>
                  <a:gd name="connsiteX21" fmla="*/ 74042 w 400592"/>
                  <a:gd name="connsiteY21" fmla="*/ 10312 h 262786"/>
                  <a:gd name="connsiteX22" fmla="*/ 62136 w 400592"/>
                  <a:gd name="connsiteY22" fmla="*/ 81749 h 262786"/>
                  <a:gd name="connsiteX23" fmla="*/ 54992 w 400592"/>
                  <a:gd name="connsiteY23" fmla="*/ 136518 h 262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00592" h="262786">
                    <a:moveTo>
                      <a:pt x="54992" y="136518"/>
                    </a:moveTo>
                    <a:cubicBezTo>
                      <a:pt x="68486" y="159536"/>
                      <a:pt x="145082" y="211923"/>
                      <a:pt x="143098" y="219860"/>
                    </a:cubicBezTo>
                    <a:cubicBezTo>
                      <a:pt x="144686" y="225813"/>
                      <a:pt x="72455" y="168267"/>
                      <a:pt x="64517" y="172236"/>
                    </a:cubicBezTo>
                    <a:cubicBezTo>
                      <a:pt x="56580" y="176205"/>
                      <a:pt x="35149" y="170251"/>
                      <a:pt x="43086" y="184142"/>
                    </a:cubicBezTo>
                    <a:cubicBezTo>
                      <a:pt x="52611" y="203986"/>
                      <a:pt x="89520" y="244467"/>
                      <a:pt x="112142" y="255580"/>
                    </a:cubicBezTo>
                    <a:cubicBezTo>
                      <a:pt x="133970" y="273836"/>
                      <a:pt x="174452" y="252406"/>
                      <a:pt x="185961" y="246056"/>
                    </a:cubicBezTo>
                    <a:cubicBezTo>
                      <a:pt x="197470" y="239706"/>
                      <a:pt x="167704" y="221053"/>
                      <a:pt x="181198" y="217481"/>
                    </a:cubicBezTo>
                    <a:cubicBezTo>
                      <a:pt x="194692" y="213909"/>
                      <a:pt x="256207" y="217480"/>
                      <a:pt x="266923" y="224624"/>
                    </a:cubicBezTo>
                    <a:cubicBezTo>
                      <a:pt x="277639" y="231768"/>
                      <a:pt x="229617" y="259946"/>
                      <a:pt x="245492" y="260343"/>
                    </a:cubicBezTo>
                    <a:cubicBezTo>
                      <a:pt x="261367" y="260740"/>
                      <a:pt x="339154" y="237325"/>
                      <a:pt x="362173" y="227006"/>
                    </a:cubicBezTo>
                    <a:cubicBezTo>
                      <a:pt x="385192" y="216687"/>
                      <a:pt x="377651" y="209940"/>
                      <a:pt x="383604" y="198431"/>
                    </a:cubicBezTo>
                    <a:cubicBezTo>
                      <a:pt x="389557" y="186921"/>
                      <a:pt x="395908" y="172236"/>
                      <a:pt x="397892" y="157949"/>
                    </a:cubicBezTo>
                    <a:cubicBezTo>
                      <a:pt x="399876" y="143662"/>
                      <a:pt x="403845" y="121040"/>
                      <a:pt x="395511" y="112706"/>
                    </a:cubicBezTo>
                    <a:cubicBezTo>
                      <a:pt x="387177" y="104372"/>
                      <a:pt x="376064" y="107943"/>
                      <a:pt x="347886" y="107943"/>
                    </a:cubicBezTo>
                    <a:cubicBezTo>
                      <a:pt x="319708" y="107943"/>
                      <a:pt x="258192" y="107547"/>
                      <a:pt x="226442" y="112706"/>
                    </a:cubicBezTo>
                    <a:cubicBezTo>
                      <a:pt x="194692" y="117865"/>
                      <a:pt x="176039" y="138899"/>
                      <a:pt x="157386" y="138899"/>
                    </a:cubicBezTo>
                    <a:cubicBezTo>
                      <a:pt x="138733" y="138899"/>
                      <a:pt x="126429" y="114690"/>
                      <a:pt x="114523" y="112706"/>
                    </a:cubicBezTo>
                    <a:cubicBezTo>
                      <a:pt x="102617" y="110722"/>
                      <a:pt x="96664" y="122628"/>
                      <a:pt x="85948" y="126993"/>
                    </a:cubicBezTo>
                    <a:cubicBezTo>
                      <a:pt x="75232" y="131358"/>
                      <a:pt x="64516" y="142868"/>
                      <a:pt x="50229" y="138899"/>
                    </a:cubicBezTo>
                    <a:cubicBezTo>
                      <a:pt x="35942" y="134930"/>
                      <a:pt x="3001" y="124612"/>
                      <a:pt x="223" y="103181"/>
                    </a:cubicBezTo>
                    <a:cubicBezTo>
                      <a:pt x="-2555" y="81750"/>
                      <a:pt x="21258" y="25790"/>
                      <a:pt x="33561" y="10312"/>
                    </a:cubicBezTo>
                    <a:cubicBezTo>
                      <a:pt x="45864" y="-5166"/>
                      <a:pt x="69279" y="-1594"/>
                      <a:pt x="74042" y="10312"/>
                    </a:cubicBezTo>
                    <a:cubicBezTo>
                      <a:pt x="78804" y="22218"/>
                      <a:pt x="65311" y="60715"/>
                      <a:pt x="62136" y="81749"/>
                    </a:cubicBezTo>
                    <a:cubicBezTo>
                      <a:pt x="58961" y="102783"/>
                      <a:pt x="41498" y="113500"/>
                      <a:pt x="54992" y="136518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83" name="Szabadkézi sokszög 82">
                <a:hlinkClick r:id="rId2" action="ppaction://hlinksldjump"/>
              </p:cNvPr>
              <p:cNvSpPr/>
              <p:nvPr/>
            </p:nvSpPr>
            <p:spPr>
              <a:xfrm>
                <a:off x="2195626" y="2530587"/>
                <a:ext cx="94645" cy="90688"/>
              </a:xfrm>
              <a:custGeom>
                <a:avLst/>
                <a:gdLst>
                  <a:gd name="connsiteX0" fmla="*/ 76414 w 79131"/>
                  <a:gd name="connsiteY0" fmla="*/ 86157 h 86757"/>
                  <a:gd name="connsiteX1" fmla="*/ 62126 w 79131"/>
                  <a:gd name="connsiteY1" fmla="*/ 36150 h 86757"/>
                  <a:gd name="connsiteX2" fmla="*/ 62126 w 79131"/>
                  <a:gd name="connsiteY2" fmla="*/ 26625 h 86757"/>
                  <a:gd name="connsiteX3" fmla="*/ 66889 w 79131"/>
                  <a:gd name="connsiteY3" fmla="*/ 432 h 86757"/>
                  <a:gd name="connsiteX4" fmla="*/ 52601 w 79131"/>
                  <a:gd name="connsiteY4" fmla="*/ 12338 h 86757"/>
                  <a:gd name="connsiteX5" fmla="*/ 31170 w 79131"/>
                  <a:gd name="connsiteY5" fmla="*/ 38532 h 86757"/>
                  <a:gd name="connsiteX6" fmla="*/ 214 w 79131"/>
                  <a:gd name="connsiteY6" fmla="*/ 62344 h 86757"/>
                  <a:gd name="connsiteX7" fmla="*/ 76414 w 79131"/>
                  <a:gd name="connsiteY7" fmla="*/ 86157 h 86757"/>
                  <a:gd name="connsiteX0" fmla="*/ 93001 w 96775"/>
                  <a:gd name="connsiteY0" fmla="*/ 86157 h 88575"/>
                  <a:gd name="connsiteX1" fmla="*/ 78713 w 96775"/>
                  <a:gd name="connsiteY1" fmla="*/ 36150 h 88575"/>
                  <a:gd name="connsiteX2" fmla="*/ 78713 w 96775"/>
                  <a:gd name="connsiteY2" fmla="*/ 26625 h 88575"/>
                  <a:gd name="connsiteX3" fmla="*/ 83476 w 96775"/>
                  <a:gd name="connsiteY3" fmla="*/ 432 h 88575"/>
                  <a:gd name="connsiteX4" fmla="*/ 69188 w 96775"/>
                  <a:gd name="connsiteY4" fmla="*/ 12338 h 88575"/>
                  <a:gd name="connsiteX5" fmla="*/ 47757 w 96775"/>
                  <a:gd name="connsiteY5" fmla="*/ 38532 h 88575"/>
                  <a:gd name="connsiteX6" fmla="*/ 132 w 96775"/>
                  <a:gd name="connsiteY6" fmla="*/ 76632 h 88575"/>
                  <a:gd name="connsiteX7" fmla="*/ 93001 w 96775"/>
                  <a:gd name="connsiteY7" fmla="*/ 86157 h 88575"/>
                  <a:gd name="connsiteX0" fmla="*/ 88783 w 93057"/>
                  <a:gd name="connsiteY0" fmla="*/ 88538 h 90717"/>
                  <a:gd name="connsiteX1" fmla="*/ 79258 w 93057"/>
                  <a:gd name="connsiteY1" fmla="*/ 36150 h 90717"/>
                  <a:gd name="connsiteX2" fmla="*/ 79258 w 93057"/>
                  <a:gd name="connsiteY2" fmla="*/ 26625 h 90717"/>
                  <a:gd name="connsiteX3" fmla="*/ 84021 w 93057"/>
                  <a:gd name="connsiteY3" fmla="*/ 432 h 90717"/>
                  <a:gd name="connsiteX4" fmla="*/ 69733 w 93057"/>
                  <a:gd name="connsiteY4" fmla="*/ 12338 h 90717"/>
                  <a:gd name="connsiteX5" fmla="*/ 48302 w 93057"/>
                  <a:gd name="connsiteY5" fmla="*/ 38532 h 90717"/>
                  <a:gd name="connsiteX6" fmla="*/ 677 w 93057"/>
                  <a:gd name="connsiteY6" fmla="*/ 76632 h 90717"/>
                  <a:gd name="connsiteX7" fmla="*/ 88783 w 93057"/>
                  <a:gd name="connsiteY7" fmla="*/ 88538 h 90717"/>
                  <a:gd name="connsiteX0" fmla="*/ 89300 w 93574"/>
                  <a:gd name="connsiteY0" fmla="*/ 88538 h 90717"/>
                  <a:gd name="connsiteX1" fmla="*/ 79775 w 93574"/>
                  <a:gd name="connsiteY1" fmla="*/ 36150 h 90717"/>
                  <a:gd name="connsiteX2" fmla="*/ 79775 w 93574"/>
                  <a:gd name="connsiteY2" fmla="*/ 26625 h 90717"/>
                  <a:gd name="connsiteX3" fmla="*/ 84538 w 93574"/>
                  <a:gd name="connsiteY3" fmla="*/ 432 h 90717"/>
                  <a:gd name="connsiteX4" fmla="*/ 70250 w 93574"/>
                  <a:gd name="connsiteY4" fmla="*/ 12338 h 90717"/>
                  <a:gd name="connsiteX5" fmla="*/ 39294 w 93574"/>
                  <a:gd name="connsiteY5" fmla="*/ 38532 h 90717"/>
                  <a:gd name="connsiteX6" fmla="*/ 1194 w 93574"/>
                  <a:gd name="connsiteY6" fmla="*/ 76632 h 90717"/>
                  <a:gd name="connsiteX7" fmla="*/ 89300 w 93574"/>
                  <a:gd name="connsiteY7" fmla="*/ 88538 h 90717"/>
                  <a:gd name="connsiteX0" fmla="*/ 90371 w 94645"/>
                  <a:gd name="connsiteY0" fmla="*/ 88555 h 90688"/>
                  <a:gd name="connsiteX1" fmla="*/ 80846 w 94645"/>
                  <a:gd name="connsiteY1" fmla="*/ 36167 h 90688"/>
                  <a:gd name="connsiteX2" fmla="*/ 80846 w 94645"/>
                  <a:gd name="connsiteY2" fmla="*/ 26642 h 90688"/>
                  <a:gd name="connsiteX3" fmla="*/ 85609 w 94645"/>
                  <a:gd name="connsiteY3" fmla="*/ 449 h 90688"/>
                  <a:gd name="connsiteX4" fmla="*/ 71321 w 94645"/>
                  <a:gd name="connsiteY4" fmla="*/ 12355 h 90688"/>
                  <a:gd name="connsiteX5" fmla="*/ 28459 w 94645"/>
                  <a:gd name="connsiteY5" fmla="*/ 40930 h 90688"/>
                  <a:gd name="connsiteX6" fmla="*/ 2265 w 94645"/>
                  <a:gd name="connsiteY6" fmla="*/ 76649 h 90688"/>
                  <a:gd name="connsiteX7" fmla="*/ 90371 w 94645"/>
                  <a:gd name="connsiteY7" fmla="*/ 88555 h 90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645" h="90688">
                    <a:moveTo>
                      <a:pt x="90371" y="88555"/>
                    </a:moveTo>
                    <a:cubicBezTo>
                      <a:pt x="103468" y="81808"/>
                      <a:pt x="82434" y="46486"/>
                      <a:pt x="80846" y="36167"/>
                    </a:cubicBezTo>
                    <a:cubicBezTo>
                      <a:pt x="79259" y="25848"/>
                      <a:pt x="80052" y="32595"/>
                      <a:pt x="80846" y="26642"/>
                    </a:cubicBezTo>
                    <a:cubicBezTo>
                      <a:pt x="81640" y="20689"/>
                      <a:pt x="87196" y="2830"/>
                      <a:pt x="85609" y="449"/>
                    </a:cubicBezTo>
                    <a:cubicBezTo>
                      <a:pt x="84021" y="-1932"/>
                      <a:pt x="80846" y="5608"/>
                      <a:pt x="71321" y="12355"/>
                    </a:cubicBezTo>
                    <a:cubicBezTo>
                      <a:pt x="61796" y="19102"/>
                      <a:pt x="37190" y="32596"/>
                      <a:pt x="28459" y="40930"/>
                    </a:cubicBezTo>
                    <a:cubicBezTo>
                      <a:pt x="19728" y="49264"/>
                      <a:pt x="-8054" y="68712"/>
                      <a:pt x="2265" y="76649"/>
                    </a:cubicBezTo>
                    <a:cubicBezTo>
                      <a:pt x="12584" y="84586"/>
                      <a:pt x="77274" y="95302"/>
                      <a:pt x="90371" y="88555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84" name="Szabadkézi sokszög 83">
                <a:hlinkClick r:id="rId2" action="ppaction://hlinksldjump"/>
              </p:cNvPr>
              <p:cNvSpPr/>
              <p:nvPr/>
            </p:nvSpPr>
            <p:spPr>
              <a:xfrm>
                <a:off x="2129459" y="2552580"/>
                <a:ext cx="377344" cy="321663"/>
              </a:xfrm>
              <a:custGeom>
                <a:avLst/>
                <a:gdLst>
                  <a:gd name="connsiteX0" fmla="*/ 364520 w 364520"/>
                  <a:gd name="connsiteY0" fmla="*/ 292897 h 321488"/>
                  <a:gd name="connsiteX1" fmla="*/ 309751 w 364520"/>
                  <a:gd name="connsiteY1" fmla="*/ 228603 h 321488"/>
                  <a:gd name="connsiteX2" fmla="*/ 269270 w 364520"/>
                  <a:gd name="connsiteY2" fmla="*/ 240509 h 321488"/>
                  <a:gd name="connsiteX3" fmla="*/ 235933 w 364520"/>
                  <a:gd name="connsiteY3" fmla="*/ 226222 h 321488"/>
                  <a:gd name="connsiteX4" fmla="*/ 202595 w 364520"/>
                  <a:gd name="connsiteY4" fmla="*/ 250034 h 321488"/>
                  <a:gd name="connsiteX5" fmla="*/ 176401 w 364520"/>
                  <a:gd name="connsiteY5" fmla="*/ 259559 h 321488"/>
                  <a:gd name="connsiteX6" fmla="*/ 174020 w 364520"/>
                  <a:gd name="connsiteY6" fmla="*/ 242890 h 321488"/>
                  <a:gd name="connsiteX7" fmla="*/ 162114 w 364520"/>
                  <a:gd name="connsiteY7" fmla="*/ 240509 h 321488"/>
                  <a:gd name="connsiteX8" fmla="*/ 169258 w 364520"/>
                  <a:gd name="connsiteY8" fmla="*/ 192884 h 321488"/>
                  <a:gd name="connsiteX9" fmla="*/ 138301 w 364520"/>
                  <a:gd name="connsiteY9" fmla="*/ 142878 h 321488"/>
                  <a:gd name="connsiteX10" fmla="*/ 147826 w 364520"/>
                  <a:gd name="connsiteY10" fmla="*/ 104778 h 321488"/>
                  <a:gd name="connsiteX11" fmla="*/ 147826 w 364520"/>
                  <a:gd name="connsiteY11" fmla="*/ 66678 h 321488"/>
                  <a:gd name="connsiteX12" fmla="*/ 95439 w 364520"/>
                  <a:gd name="connsiteY12" fmla="*/ 66678 h 321488"/>
                  <a:gd name="connsiteX13" fmla="*/ 54958 w 364520"/>
                  <a:gd name="connsiteY13" fmla="*/ 45247 h 321488"/>
                  <a:gd name="connsiteX14" fmla="*/ 102583 w 364520"/>
                  <a:gd name="connsiteY14" fmla="*/ 3 h 321488"/>
                  <a:gd name="connsiteX15" fmla="*/ 52576 w 364520"/>
                  <a:gd name="connsiteY15" fmla="*/ 47628 h 321488"/>
                  <a:gd name="connsiteX16" fmla="*/ 9714 w 364520"/>
                  <a:gd name="connsiteY16" fmla="*/ 102397 h 321488"/>
                  <a:gd name="connsiteX17" fmla="*/ 31145 w 364520"/>
                  <a:gd name="connsiteY17" fmla="*/ 161928 h 321488"/>
                  <a:gd name="connsiteX18" fmla="*/ 24001 w 364520"/>
                  <a:gd name="connsiteY18" fmla="*/ 197647 h 321488"/>
                  <a:gd name="connsiteX19" fmla="*/ 12095 w 364520"/>
                  <a:gd name="connsiteY19" fmla="*/ 273847 h 321488"/>
                  <a:gd name="connsiteX20" fmla="*/ 2570 w 364520"/>
                  <a:gd name="connsiteY20" fmla="*/ 316709 h 321488"/>
                  <a:gd name="connsiteX21" fmla="*/ 62101 w 364520"/>
                  <a:gd name="connsiteY21" fmla="*/ 283372 h 321488"/>
                  <a:gd name="connsiteX22" fmla="*/ 102583 w 364520"/>
                  <a:gd name="connsiteY22" fmla="*/ 321472 h 321488"/>
                  <a:gd name="connsiteX23" fmla="*/ 178783 w 364520"/>
                  <a:gd name="connsiteY23" fmla="*/ 288134 h 321488"/>
                  <a:gd name="connsiteX24" fmla="*/ 257364 w 364520"/>
                  <a:gd name="connsiteY24" fmla="*/ 288134 h 321488"/>
                  <a:gd name="connsiteX25" fmla="*/ 364520 w 364520"/>
                  <a:gd name="connsiteY25" fmla="*/ 292897 h 321488"/>
                  <a:gd name="connsiteX0" fmla="*/ 366361 w 366361"/>
                  <a:gd name="connsiteY0" fmla="*/ 292897 h 321488"/>
                  <a:gd name="connsiteX1" fmla="*/ 311592 w 366361"/>
                  <a:gd name="connsiteY1" fmla="*/ 228603 h 321488"/>
                  <a:gd name="connsiteX2" fmla="*/ 271111 w 366361"/>
                  <a:gd name="connsiteY2" fmla="*/ 240509 h 321488"/>
                  <a:gd name="connsiteX3" fmla="*/ 237774 w 366361"/>
                  <a:gd name="connsiteY3" fmla="*/ 226222 h 321488"/>
                  <a:gd name="connsiteX4" fmla="*/ 204436 w 366361"/>
                  <a:gd name="connsiteY4" fmla="*/ 250034 h 321488"/>
                  <a:gd name="connsiteX5" fmla="*/ 178242 w 366361"/>
                  <a:gd name="connsiteY5" fmla="*/ 259559 h 321488"/>
                  <a:gd name="connsiteX6" fmla="*/ 175861 w 366361"/>
                  <a:gd name="connsiteY6" fmla="*/ 242890 h 321488"/>
                  <a:gd name="connsiteX7" fmla="*/ 163955 w 366361"/>
                  <a:gd name="connsiteY7" fmla="*/ 240509 h 321488"/>
                  <a:gd name="connsiteX8" fmla="*/ 171099 w 366361"/>
                  <a:gd name="connsiteY8" fmla="*/ 192884 h 321488"/>
                  <a:gd name="connsiteX9" fmla="*/ 140142 w 366361"/>
                  <a:gd name="connsiteY9" fmla="*/ 142878 h 321488"/>
                  <a:gd name="connsiteX10" fmla="*/ 149667 w 366361"/>
                  <a:gd name="connsiteY10" fmla="*/ 104778 h 321488"/>
                  <a:gd name="connsiteX11" fmla="*/ 149667 w 366361"/>
                  <a:gd name="connsiteY11" fmla="*/ 66678 h 321488"/>
                  <a:gd name="connsiteX12" fmla="*/ 97280 w 366361"/>
                  <a:gd name="connsiteY12" fmla="*/ 66678 h 321488"/>
                  <a:gd name="connsiteX13" fmla="*/ 56799 w 366361"/>
                  <a:gd name="connsiteY13" fmla="*/ 45247 h 321488"/>
                  <a:gd name="connsiteX14" fmla="*/ 104424 w 366361"/>
                  <a:gd name="connsiteY14" fmla="*/ 3 h 321488"/>
                  <a:gd name="connsiteX15" fmla="*/ 54417 w 366361"/>
                  <a:gd name="connsiteY15" fmla="*/ 47628 h 321488"/>
                  <a:gd name="connsiteX16" fmla="*/ 11555 w 366361"/>
                  <a:gd name="connsiteY16" fmla="*/ 102397 h 321488"/>
                  <a:gd name="connsiteX17" fmla="*/ 32986 w 366361"/>
                  <a:gd name="connsiteY17" fmla="*/ 161928 h 321488"/>
                  <a:gd name="connsiteX18" fmla="*/ 25842 w 366361"/>
                  <a:gd name="connsiteY18" fmla="*/ 197647 h 321488"/>
                  <a:gd name="connsiteX19" fmla="*/ 6792 w 366361"/>
                  <a:gd name="connsiteY19" fmla="*/ 273847 h 321488"/>
                  <a:gd name="connsiteX20" fmla="*/ 4411 w 366361"/>
                  <a:gd name="connsiteY20" fmla="*/ 316709 h 321488"/>
                  <a:gd name="connsiteX21" fmla="*/ 63942 w 366361"/>
                  <a:gd name="connsiteY21" fmla="*/ 283372 h 321488"/>
                  <a:gd name="connsiteX22" fmla="*/ 104424 w 366361"/>
                  <a:gd name="connsiteY22" fmla="*/ 321472 h 321488"/>
                  <a:gd name="connsiteX23" fmla="*/ 180624 w 366361"/>
                  <a:gd name="connsiteY23" fmla="*/ 288134 h 321488"/>
                  <a:gd name="connsiteX24" fmla="*/ 259205 w 366361"/>
                  <a:gd name="connsiteY24" fmla="*/ 288134 h 321488"/>
                  <a:gd name="connsiteX25" fmla="*/ 366361 w 366361"/>
                  <a:gd name="connsiteY25" fmla="*/ 292897 h 321488"/>
                  <a:gd name="connsiteX0" fmla="*/ 377304 w 377304"/>
                  <a:gd name="connsiteY0" fmla="*/ 292897 h 321488"/>
                  <a:gd name="connsiteX1" fmla="*/ 322535 w 377304"/>
                  <a:gd name="connsiteY1" fmla="*/ 228603 h 321488"/>
                  <a:gd name="connsiteX2" fmla="*/ 282054 w 377304"/>
                  <a:gd name="connsiteY2" fmla="*/ 240509 h 321488"/>
                  <a:gd name="connsiteX3" fmla="*/ 248717 w 377304"/>
                  <a:gd name="connsiteY3" fmla="*/ 226222 h 321488"/>
                  <a:gd name="connsiteX4" fmla="*/ 215379 w 377304"/>
                  <a:gd name="connsiteY4" fmla="*/ 250034 h 321488"/>
                  <a:gd name="connsiteX5" fmla="*/ 189185 w 377304"/>
                  <a:gd name="connsiteY5" fmla="*/ 259559 h 321488"/>
                  <a:gd name="connsiteX6" fmla="*/ 186804 w 377304"/>
                  <a:gd name="connsiteY6" fmla="*/ 242890 h 321488"/>
                  <a:gd name="connsiteX7" fmla="*/ 174898 w 377304"/>
                  <a:gd name="connsiteY7" fmla="*/ 240509 h 321488"/>
                  <a:gd name="connsiteX8" fmla="*/ 182042 w 377304"/>
                  <a:gd name="connsiteY8" fmla="*/ 192884 h 321488"/>
                  <a:gd name="connsiteX9" fmla="*/ 151085 w 377304"/>
                  <a:gd name="connsiteY9" fmla="*/ 142878 h 321488"/>
                  <a:gd name="connsiteX10" fmla="*/ 160610 w 377304"/>
                  <a:gd name="connsiteY10" fmla="*/ 104778 h 321488"/>
                  <a:gd name="connsiteX11" fmla="*/ 160610 w 377304"/>
                  <a:gd name="connsiteY11" fmla="*/ 66678 h 321488"/>
                  <a:gd name="connsiteX12" fmla="*/ 108223 w 377304"/>
                  <a:gd name="connsiteY12" fmla="*/ 66678 h 321488"/>
                  <a:gd name="connsiteX13" fmla="*/ 67742 w 377304"/>
                  <a:gd name="connsiteY13" fmla="*/ 45247 h 321488"/>
                  <a:gd name="connsiteX14" fmla="*/ 115367 w 377304"/>
                  <a:gd name="connsiteY14" fmla="*/ 3 h 321488"/>
                  <a:gd name="connsiteX15" fmla="*/ 65360 w 377304"/>
                  <a:gd name="connsiteY15" fmla="*/ 47628 h 321488"/>
                  <a:gd name="connsiteX16" fmla="*/ 22498 w 377304"/>
                  <a:gd name="connsiteY16" fmla="*/ 102397 h 321488"/>
                  <a:gd name="connsiteX17" fmla="*/ 43929 w 377304"/>
                  <a:gd name="connsiteY17" fmla="*/ 161928 h 321488"/>
                  <a:gd name="connsiteX18" fmla="*/ 36785 w 377304"/>
                  <a:gd name="connsiteY18" fmla="*/ 197647 h 321488"/>
                  <a:gd name="connsiteX19" fmla="*/ 1066 w 377304"/>
                  <a:gd name="connsiteY19" fmla="*/ 273847 h 321488"/>
                  <a:gd name="connsiteX20" fmla="*/ 15354 w 377304"/>
                  <a:gd name="connsiteY20" fmla="*/ 316709 h 321488"/>
                  <a:gd name="connsiteX21" fmla="*/ 74885 w 377304"/>
                  <a:gd name="connsiteY21" fmla="*/ 283372 h 321488"/>
                  <a:gd name="connsiteX22" fmla="*/ 115367 w 377304"/>
                  <a:gd name="connsiteY22" fmla="*/ 321472 h 321488"/>
                  <a:gd name="connsiteX23" fmla="*/ 191567 w 377304"/>
                  <a:gd name="connsiteY23" fmla="*/ 288134 h 321488"/>
                  <a:gd name="connsiteX24" fmla="*/ 270148 w 377304"/>
                  <a:gd name="connsiteY24" fmla="*/ 288134 h 321488"/>
                  <a:gd name="connsiteX25" fmla="*/ 377304 w 377304"/>
                  <a:gd name="connsiteY25" fmla="*/ 292897 h 321488"/>
                  <a:gd name="connsiteX0" fmla="*/ 377344 w 377344"/>
                  <a:gd name="connsiteY0" fmla="*/ 292897 h 321663"/>
                  <a:gd name="connsiteX1" fmla="*/ 322575 w 377344"/>
                  <a:gd name="connsiteY1" fmla="*/ 228603 h 321663"/>
                  <a:gd name="connsiteX2" fmla="*/ 282094 w 377344"/>
                  <a:gd name="connsiteY2" fmla="*/ 240509 h 321663"/>
                  <a:gd name="connsiteX3" fmla="*/ 248757 w 377344"/>
                  <a:gd name="connsiteY3" fmla="*/ 226222 h 321663"/>
                  <a:gd name="connsiteX4" fmla="*/ 215419 w 377344"/>
                  <a:gd name="connsiteY4" fmla="*/ 250034 h 321663"/>
                  <a:gd name="connsiteX5" fmla="*/ 189225 w 377344"/>
                  <a:gd name="connsiteY5" fmla="*/ 259559 h 321663"/>
                  <a:gd name="connsiteX6" fmla="*/ 186844 w 377344"/>
                  <a:gd name="connsiteY6" fmla="*/ 242890 h 321663"/>
                  <a:gd name="connsiteX7" fmla="*/ 174938 w 377344"/>
                  <a:gd name="connsiteY7" fmla="*/ 240509 h 321663"/>
                  <a:gd name="connsiteX8" fmla="*/ 182082 w 377344"/>
                  <a:gd name="connsiteY8" fmla="*/ 192884 h 321663"/>
                  <a:gd name="connsiteX9" fmla="*/ 151125 w 377344"/>
                  <a:gd name="connsiteY9" fmla="*/ 142878 h 321663"/>
                  <a:gd name="connsiteX10" fmla="*/ 160650 w 377344"/>
                  <a:gd name="connsiteY10" fmla="*/ 104778 h 321663"/>
                  <a:gd name="connsiteX11" fmla="*/ 160650 w 377344"/>
                  <a:gd name="connsiteY11" fmla="*/ 66678 h 321663"/>
                  <a:gd name="connsiteX12" fmla="*/ 108263 w 377344"/>
                  <a:gd name="connsiteY12" fmla="*/ 66678 h 321663"/>
                  <a:gd name="connsiteX13" fmla="*/ 67782 w 377344"/>
                  <a:gd name="connsiteY13" fmla="*/ 45247 h 321663"/>
                  <a:gd name="connsiteX14" fmla="*/ 115407 w 377344"/>
                  <a:gd name="connsiteY14" fmla="*/ 3 h 321663"/>
                  <a:gd name="connsiteX15" fmla="*/ 65400 w 377344"/>
                  <a:gd name="connsiteY15" fmla="*/ 47628 h 321663"/>
                  <a:gd name="connsiteX16" fmla="*/ 22538 w 377344"/>
                  <a:gd name="connsiteY16" fmla="*/ 102397 h 321663"/>
                  <a:gd name="connsiteX17" fmla="*/ 43969 w 377344"/>
                  <a:gd name="connsiteY17" fmla="*/ 161928 h 321663"/>
                  <a:gd name="connsiteX18" fmla="*/ 36825 w 377344"/>
                  <a:gd name="connsiteY18" fmla="*/ 197647 h 321663"/>
                  <a:gd name="connsiteX19" fmla="*/ 1106 w 377344"/>
                  <a:gd name="connsiteY19" fmla="*/ 273847 h 321663"/>
                  <a:gd name="connsiteX20" fmla="*/ 15394 w 377344"/>
                  <a:gd name="connsiteY20" fmla="*/ 316709 h 321663"/>
                  <a:gd name="connsiteX21" fmla="*/ 77307 w 377344"/>
                  <a:gd name="connsiteY21" fmla="*/ 302422 h 321663"/>
                  <a:gd name="connsiteX22" fmla="*/ 115407 w 377344"/>
                  <a:gd name="connsiteY22" fmla="*/ 321472 h 321663"/>
                  <a:gd name="connsiteX23" fmla="*/ 191607 w 377344"/>
                  <a:gd name="connsiteY23" fmla="*/ 288134 h 321663"/>
                  <a:gd name="connsiteX24" fmla="*/ 270188 w 377344"/>
                  <a:gd name="connsiteY24" fmla="*/ 288134 h 321663"/>
                  <a:gd name="connsiteX25" fmla="*/ 377344 w 377344"/>
                  <a:gd name="connsiteY25" fmla="*/ 292897 h 321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77344" h="321663">
                    <a:moveTo>
                      <a:pt x="377344" y="292897"/>
                    </a:moveTo>
                    <a:cubicBezTo>
                      <a:pt x="357897" y="265115"/>
                      <a:pt x="338450" y="237334"/>
                      <a:pt x="322575" y="228603"/>
                    </a:cubicBezTo>
                    <a:cubicBezTo>
                      <a:pt x="306700" y="219872"/>
                      <a:pt x="294397" y="240906"/>
                      <a:pt x="282094" y="240509"/>
                    </a:cubicBezTo>
                    <a:cubicBezTo>
                      <a:pt x="269791" y="240112"/>
                      <a:pt x="259869" y="224635"/>
                      <a:pt x="248757" y="226222"/>
                    </a:cubicBezTo>
                    <a:cubicBezTo>
                      <a:pt x="237645" y="227809"/>
                      <a:pt x="225341" y="244478"/>
                      <a:pt x="215419" y="250034"/>
                    </a:cubicBezTo>
                    <a:cubicBezTo>
                      <a:pt x="205497" y="255590"/>
                      <a:pt x="193987" y="260750"/>
                      <a:pt x="189225" y="259559"/>
                    </a:cubicBezTo>
                    <a:cubicBezTo>
                      <a:pt x="184463" y="258368"/>
                      <a:pt x="189225" y="246065"/>
                      <a:pt x="186844" y="242890"/>
                    </a:cubicBezTo>
                    <a:cubicBezTo>
                      <a:pt x="184463" y="239715"/>
                      <a:pt x="175732" y="248843"/>
                      <a:pt x="174938" y="240509"/>
                    </a:cubicBezTo>
                    <a:cubicBezTo>
                      <a:pt x="174144" y="232175"/>
                      <a:pt x="186051" y="209156"/>
                      <a:pt x="182082" y="192884"/>
                    </a:cubicBezTo>
                    <a:cubicBezTo>
                      <a:pt x="178113" y="176612"/>
                      <a:pt x="154697" y="157562"/>
                      <a:pt x="151125" y="142878"/>
                    </a:cubicBezTo>
                    <a:cubicBezTo>
                      <a:pt x="147553" y="128194"/>
                      <a:pt x="159063" y="117478"/>
                      <a:pt x="160650" y="104778"/>
                    </a:cubicBezTo>
                    <a:cubicBezTo>
                      <a:pt x="162237" y="92078"/>
                      <a:pt x="169381" y="73028"/>
                      <a:pt x="160650" y="66678"/>
                    </a:cubicBezTo>
                    <a:cubicBezTo>
                      <a:pt x="151919" y="60328"/>
                      <a:pt x="123741" y="70250"/>
                      <a:pt x="108263" y="66678"/>
                    </a:cubicBezTo>
                    <a:cubicBezTo>
                      <a:pt x="92785" y="63106"/>
                      <a:pt x="66591" y="56359"/>
                      <a:pt x="67782" y="45247"/>
                    </a:cubicBezTo>
                    <a:cubicBezTo>
                      <a:pt x="68973" y="34134"/>
                      <a:pt x="115804" y="-394"/>
                      <a:pt x="115407" y="3"/>
                    </a:cubicBezTo>
                    <a:cubicBezTo>
                      <a:pt x="115010" y="400"/>
                      <a:pt x="80878" y="30562"/>
                      <a:pt x="65400" y="47628"/>
                    </a:cubicBezTo>
                    <a:cubicBezTo>
                      <a:pt x="49922" y="64694"/>
                      <a:pt x="26110" y="83347"/>
                      <a:pt x="22538" y="102397"/>
                    </a:cubicBezTo>
                    <a:cubicBezTo>
                      <a:pt x="18966" y="121447"/>
                      <a:pt x="41588" y="146053"/>
                      <a:pt x="43969" y="161928"/>
                    </a:cubicBezTo>
                    <a:cubicBezTo>
                      <a:pt x="46350" y="177803"/>
                      <a:pt x="43969" y="178994"/>
                      <a:pt x="36825" y="197647"/>
                    </a:cubicBezTo>
                    <a:cubicBezTo>
                      <a:pt x="29681" y="216300"/>
                      <a:pt x="4678" y="254003"/>
                      <a:pt x="1106" y="273847"/>
                    </a:cubicBezTo>
                    <a:cubicBezTo>
                      <a:pt x="-2466" y="293691"/>
                      <a:pt x="2694" y="311947"/>
                      <a:pt x="15394" y="316709"/>
                    </a:cubicBezTo>
                    <a:cubicBezTo>
                      <a:pt x="28094" y="321472"/>
                      <a:pt x="60638" y="301628"/>
                      <a:pt x="77307" y="302422"/>
                    </a:cubicBezTo>
                    <a:cubicBezTo>
                      <a:pt x="93976" y="303216"/>
                      <a:pt x="96357" y="323853"/>
                      <a:pt x="115407" y="321472"/>
                    </a:cubicBezTo>
                    <a:cubicBezTo>
                      <a:pt x="134457" y="319091"/>
                      <a:pt x="165810" y="293690"/>
                      <a:pt x="191607" y="288134"/>
                    </a:cubicBezTo>
                    <a:cubicBezTo>
                      <a:pt x="217404" y="282578"/>
                      <a:pt x="270188" y="288134"/>
                      <a:pt x="270188" y="288134"/>
                    </a:cubicBezTo>
                    <a:lnTo>
                      <a:pt x="377344" y="292897"/>
                    </a:ln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cxnSp>
            <p:nvCxnSpPr>
              <p:cNvPr id="85" name="Egyenes összekötő 84">
                <a:hlinkClick r:id="rId2" action="ppaction://hlinksldjump"/>
              </p:cNvPr>
              <p:cNvCxnSpPr>
                <a:stCxn id="84" idx="13"/>
                <a:endCxn id="83" idx="4"/>
              </p:cNvCxnSpPr>
              <p:nvPr/>
            </p:nvCxnSpPr>
            <p:spPr>
              <a:xfrm flipV="1">
                <a:off x="2197241" y="2542942"/>
                <a:ext cx="69706" cy="54885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Szabadkézi sokszög 80">
              <a:hlinkClick r:id="rId2" action="ppaction://hlinksldjump"/>
            </p:cNvPr>
            <p:cNvSpPr/>
            <p:nvPr/>
          </p:nvSpPr>
          <p:spPr>
            <a:xfrm>
              <a:off x="2124075" y="2619376"/>
              <a:ext cx="45719" cy="63472"/>
            </a:xfrm>
            <a:custGeom>
              <a:avLst/>
              <a:gdLst>
                <a:gd name="connsiteX0" fmla="*/ 0 w 35719"/>
                <a:gd name="connsiteY0" fmla="*/ 80963 h 80963"/>
                <a:gd name="connsiteX1" fmla="*/ 35719 w 35719"/>
                <a:gd name="connsiteY1" fmla="*/ 0 h 80963"/>
                <a:gd name="connsiteX2" fmla="*/ 0 w 35719"/>
                <a:gd name="connsiteY2" fmla="*/ 80963 h 8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9" h="80963">
                  <a:moveTo>
                    <a:pt x="0" y="80963"/>
                  </a:moveTo>
                  <a:lnTo>
                    <a:pt x="35719" y="0"/>
                  </a:lnTo>
                  <a:cubicBezTo>
                    <a:pt x="34925" y="1984"/>
                    <a:pt x="0" y="80963"/>
                    <a:pt x="0" y="80963"/>
                  </a:cubicBezTo>
                  <a:close/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86" name="Lekerekített téglalap 54">
            <a:hlinkClick r:id="rId5" action="ppaction://hlinksldjump"/>
            <a:extLst>
              <a:ext uri="{FF2B5EF4-FFF2-40B4-BE49-F238E27FC236}">
                <a16:creationId xmlns="" xmlns:a16="http://schemas.microsoft.com/office/drawing/2014/main" id="{E1CE6FA0-EDFB-9612-223E-D35222519240}"/>
              </a:ext>
            </a:extLst>
          </p:cNvPr>
          <p:cNvSpPr/>
          <p:nvPr/>
        </p:nvSpPr>
        <p:spPr>
          <a:xfrm>
            <a:off x="5239528" y="313812"/>
            <a:ext cx="1509902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tx1"/>
                </a:solidFill>
                <a:latin typeface="Distant Galaxy" panose="00000400000000000000" pitchFamily="2" charset="0"/>
              </a:rPr>
              <a:t>Hubble</a:t>
            </a:r>
            <a:endParaRPr lang="hu-HU" sz="1400" dirty="0">
              <a:solidFill>
                <a:schemeClr val="tx1"/>
              </a:solidFill>
              <a:latin typeface="Distant Galaxy" panose="00000400000000000000" pitchFamily="2" charset="0"/>
            </a:endParaRPr>
          </a:p>
        </p:txBody>
      </p:sp>
      <p:grpSp>
        <p:nvGrpSpPr>
          <p:cNvPr id="38" name="Csoportba foglalás 37"/>
          <p:cNvGrpSpPr/>
          <p:nvPr/>
        </p:nvGrpSpPr>
        <p:grpSpPr>
          <a:xfrm>
            <a:off x="8712000" y="-39586"/>
            <a:ext cx="576064" cy="434430"/>
            <a:chOff x="8712000" y="-39586"/>
            <a:chExt cx="576064" cy="434430"/>
          </a:xfrm>
        </p:grpSpPr>
        <p:sp>
          <p:nvSpPr>
            <p:cNvPr id="39" name="Lekerekített téglalap 38"/>
            <p:cNvSpPr/>
            <p:nvPr/>
          </p:nvSpPr>
          <p:spPr>
            <a:xfrm>
              <a:off x="8712000" y="-39586"/>
              <a:ext cx="576064" cy="432048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b="1" dirty="0">
                  <a:sym typeface="Wingdings" panose="05000000000000000000" pitchFamily="2" charset="2"/>
                </a:rPr>
                <a:t>&lt;&gt;</a:t>
              </a:r>
              <a:endParaRPr lang="hu-HU" b="1" dirty="0"/>
            </a:p>
          </p:txBody>
        </p:sp>
        <p:sp>
          <p:nvSpPr>
            <p:cNvPr id="40" name="Lekerekített téglalap 7">
              <a:hlinkClick r:id="rId8" action="ppaction://hlinksldjump"/>
            </p:cNvPr>
            <p:cNvSpPr/>
            <p:nvPr/>
          </p:nvSpPr>
          <p:spPr>
            <a:xfrm>
              <a:off x="8712000" y="-36967"/>
              <a:ext cx="225011" cy="429430"/>
            </a:xfrm>
            <a:custGeom>
              <a:avLst/>
              <a:gdLst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73889 w 210425"/>
                <a:gd name="connsiteY2" fmla="*/ 0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92939 w 210425"/>
                <a:gd name="connsiteY2" fmla="*/ 2381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2398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2398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41460 w 210425"/>
                <a:gd name="connsiteY6" fmla="*/ 422286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425" h="429430">
                  <a:moveTo>
                    <a:pt x="0" y="34779"/>
                  </a:moveTo>
                  <a:cubicBezTo>
                    <a:pt x="26194" y="13190"/>
                    <a:pt x="22407" y="23812"/>
                    <a:pt x="39233" y="2381"/>
                  </a:cubicBezTo>
                  <a:lnTo>
                    <a:pt x="192939" y="0"/>
                  </a:lnTo>
                  <a:cubicBezTo>
                    <a:pt x="212147" y="0"/>
                    <a:pt x="208668" y="13190"/>
                    <a:pt x="208668" y="32398"/>
                  </a:cubicBezTo>
                  <a:lnTo>
                    <a:pt x="208668" y="394651"/>
                  </a:lnTo>
                  <a:cubicBezTo>
                    <a:pt x="208668" y="413859"/>
                    <a:pt x="216909" y="429430"/>
                    <a:pt x="197701" y="429430"/>
                  </a:cubicBezTo>
                  <a:lnTo>
                    <a:pt x="41460" y="422286"/>
                  </a:lnTo>
                  <a:cubicBezTo>
                    <a:pt x="24633" y="405617"/>
                    <a:pt x="35719" y="411477"/>
                    <a:pt x="0" y="385126"/>
                  </a:cubicBezTo>
                  <a:lnTo>
                    <a:pt x="0" y="3477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1" name="Lekerekített téglalap 41">
              <a:hlinkClick r:id="rId9" action="ppaction://hlinksldjump"/>
            </p:cNvPr>
            <p:cNvSpPr/>
            <p:nvPr/>
          </p:nvSpPr>
          <p:spPr>
            <a:xfrm>
              <a:off x="8932249" y="-39348"/>
              <a:ext cx="256516" cy="434192"/>
            </a:xfrm>
            <a:custGeom>
              <a:avLst/>
              <a:gdLst>
                <a:gd name="connsiteX0" fmla="*/ 0 w 252236"/>
                <a:gd name="connsiteY0" fmla="*/ 42040 h 431811"/>
                <a:gd name="connsiteX1" fmla="*/ 42040 w 252236"/>
                <a:gd name="connsiteY1" fmla="*/ 0 h 431811"/>
                <a:gd name="connsiteX2" fmla="*/ 210196 w 252236"/>
                <a:gd name="connsiteY2" fmla="*/ 0 h 431811"/>
                <a:gd name="connsiteX3" fmla="*/ 252236 w 252236"/>
                <a:gd name="connsiteY3" fmla="*/ 42040 h 431811"/>
                <a:gd name="connsiteX4" fmla="*/ 252236 w 252236"/>
                <a:gd name="connsiteY4" fmla="*/ 389771 h 431811"/>
                <a:gd name="connsiteX5" fmla="*/ 210196 w 252236"/>
                <a:gd name="connsiteY5" fmla="*/ 431811 h 431811"/>
                <a:gd name="connsiteX6" fmla="*/ 42040 w 252236"/>
                <a:gd name="connsiteY6" fmla="*/ 431811 h 431811"/>
                <a:gd name="connsiteX7" fmla="*/ 0 w 252236"/>
                <a:gd name="connsiteY7" fmla="*/ 389771 h 431811"/>
                <a:gd name="connsiteX8" fmla="*/ 0 w 252236"/>
                <a:gd name="connsiteY8" fmla="*/ 42040 h 431811"/>
                <a:gd name="connsiteX0" fmla="*/ 0 w 258172"/>
                <a:gd name="connsiteY0" fmla="*/ 42040 h 434192"/>
                <a:gd name="connsiteX1" fmla="*/ 42040 w 258172"/>
                <a:gd name="connsiteY1" fmla="*/ 0 h 434192"/>
                <a:gd name="connsiteX2" fmla="*/ 210196 w 258172"/>
                <a:gd name="connsiteY2" fmla="*/ 0 h 434192"/>
                <a:gd name="connsiteX3" fmla="*/ 252236 w 258172"/>
                <a:gd name="connsiteY3" fmla="*/ 42040 h 434192"/>
                <a:gd name="connsiteX4" fmla="*/ 252236 w 258172"/>
                <a:gd name="connsiteY4" fmla="*/ 389771 h 434192"/>
                <a:gd name="connsiteX5" fmla="*/ 245914 w 258172"/>
                <a:gd name="connsiteY5" fmla="*/ 434192 h 434192"/>
                <a:gd name="connsiteX6" fmla="*/ 42040 w 258172"/>
                <a:gd name="connsiteY6" fmla="*/ 431811 h 434192"/>
                <a:gd name="connsiteX7" fmla="*/ 0 w 258172"/>
                <a:gd name="connsiteY7" fmla="*/ 389771 h 434192"/>
                <a:gd name="connsiteX8" fmla="*/ 0 w 258172"/>
                <a:gd name="connsiteY8" fmla="*/ 42040 h 434192"/>
                <a:gd name="connsiteX0" fmla="*/ 0 w 253347"/>
                <a:gd name="connsiteY0" fmla="*/ 42040 h 434192"/>
                <a:gd name="connsiteX1" fmla="*/ 42040 w 253347"/>
                <a:gd name="connsiteY1" fmla="*/ 0 h 434192"/>
                <a:gd name="connsiteX2" fmla="*/ 210196 w 253347"/>
                <a:gd name="connsiteY2" fmla="*/ 0 h 434192"/>
                <a:gd name="connsiteX3" fmla="*/ 252236 w 253347"/>
                <a:gd name="connsiteY3" fmla="*/ 42040 h 434192"/>
                <a:gd name="connsiteX4" fmla="*/ 252236 w 253347"/>
                <a:gd name="connsiteY4" fmla="*/ 389771 h 434192"/>
                <a:gd name="connsiteX5" fmla="*/ 236389 w 253347"/>
                <a:gd name="connsiteY5" fmla="*/ 434192 h 434192"/>
                <a:gd name="connsiteX6" fmla="*/ 42040 w 253347"/>
                <a:gd name="connsiteY6" fmla="*/ 431811 h 434192"/>
                <a:gd name="connsiteX7" fmla="*/ 0 w 253347"/>
                <a:gd name="connsiteY7" fmla="*/ 389771 h 434192"/>
                <a:gd name="connsiteX8" fmla="*/ 0 w 253347"/>
                <a:gd name="connsiteY8" fmla="*/ 42040 h 434192"/>
                <a:gd name="connsiteX0" fmla="*/ 3169 w 256516"/>
                <a:gd name="connsiteY0" fmla="*/ 42040 h 434192"/>
                <a:gd name="connsiteX1" fmla="*/ 45209 w 256516"/>
                <a:gd name="connsiteY1" fmla="*/ 0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  <a:gd name="connsiteX0" fmla="*/ 3169 w 256516"/>
                <a:gd name="connsiteY0" fmla="*/ 42040 h 434192"/>
                <a:gd name="connsiteX1" fmla="*/ 14252 w 256516"/>
                <a:gd name="connsiteY1" fmla="*/ 4762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16" h="434192">
                  <a:moveTo>
                    <a:pt x="3169" y="42040"/>
                  </a:moveTo>
                  <a:cubicBezTo>
                    <a:pt x="3169" y="18822"/>
                    <a:pt x="-8966" y="4762"/>
                    <a:pt x="14252" y="4762"/>
                  </a:cubicBezTo>
                  <a:lnTo>
                    <a:pt x="213365" y="0"/>
                  </a:lnTo>
                  <a:cubicBezTo>
                    <a:pt x="236583" y="0"/>
                    <a:pt x="255405" y="18822"/>
                    <a:pt x="255405" y="42040"/>
                  </a:cubicBezTo>
                  <a:lnTo>
                    <a:pt x="255405" y="389771"/>
                  </a:lnTo>
                  <a:cubicBezTo>
                    <a:pt x="255405" y="412989"/>
                    <a:pt x="262776" y="434192"/>
                    <a:pt x="239558" y="434192"/>
                  </a:cubicBezTo>
                  <a:lnTo>
                    <a:pt x="14253" y="434192"/>
                  </a:lnTo>
                  <a:cubicBezTo>
                    <a:pt x="-8965" y="434192"/>
                    <a:pt x="3169" y="412989"/>
                    <a:pt x="3169" y="389771"/>
                  </a:cubicBezTo>
                  <a:lnTo>
                    <a:pt x="3169" y="420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62" name="Lekerekített téglalap 54">
            <a:hlinkClick r:id="rId9" action="ppaction://hlinksldjump"/>
            <a:extLst>
              <a:ext uri="{FF2B5EF4-FFF2-40B4-BE49-F238E27FC236}">
                <a16:creationId xmlns="" xmlns:a16="http://schemas.microsoft.com/office/drawing/2014/main" id="{E1CE6FA0-EDFB-9612-223E-D35222519240}"/>
              </a:ext>
            </a:extLst>
          </p:cNvPr>
          <p:cNvSpPr/>
          <p:nvPr/>
        </p:nvSpPr>
        <p:spPr>
          <a:xfrm>
            <a:off x="6823704" y="313200"/>
            <a:ext cx="1509902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Distant Galaxy" panose="00000400000000000000" pitchFamily="2" charset="0"/>
              </a:rPr>
              <a:t>hold</a:t>
            </a:r>
            <a:endParaRPr lang="hu-HU" sz="1400" dirty="0">
              <a:solidFill>
                <a:schemeClr val="bg1"/>
              </a:solidFill>
              <a:latin typeface="Distant Galaxy" panose="00000400000000000000" pitchFamily="2" charset="0"/>
            </a:endParaRPr>
          </a:p>
        </p:txBody>
      </p:sp>
      <p:grpSp>
        <p:nvGrpSpPr>
          <p:cNvPr id="63" name="Csoportba foglalás 62"/>
          <p:cNvGrpSpPr>
            <a:grpSpLocks noChangeAspect="1"/>
          </p:cNvGrpSpPr>
          <p:nvPr/>
        </p:nvGrpSpPr>
        <p:grpSpPr>
          <a:xfrm>
            <a:off x="8280000" y="756000"/>
            <a:ext cx="129600" cy="129600"/>
            <a:chOff x="782822" y="2638594"/>
            <a:chExt cx="194400" cy="194400"/>
          </a:xfrm>
        </p:grpSpPr>
        <p:sp>
          <p:nvSpPr>
            <p:cNvPr id="64" name="Ellipszis 63">
              <a:hlinkClick r:id="rId9" action="ppaction://hlinksldjump"/>
            </p:cNvPr>
            <p:cNvSpPr>
              <a:spLocks noChangeAspect="1"/>
            </p:cNvSpPr>
            <p:nvPr/>
          </p:nvSpPr>
          <p:spPr>
            <a:xfrm>
              <a:off x="782822" y="2638594"/>
              <a:ext cx="194400" cy="194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5" name="Ellipszis 64">
              <a:hlinkClick r:id="rId9" action="ppaction://hlinksldjump"/>
            </p:cNvPr>
            <p:cNvSpPr/>
            <p:nvPr/>
          </p:nvSpPr>
          <p:spPr>
            <a:xfrm>
              <a:off x="899592" y="2715766"/>
              <a:ext cx="23715" cy="24250"/>
            </a:xfrm>
            <a:prstGeom prst="ellipse">
              <a:avLst/>
            </a:prstGeom>
            <a:no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6" name="Ellipszis 65">
              <a:hlinkClick r:id="rId9" action="ppaction://hlinksldjump"/>
            </p:cNvPr>
            <p:cNvSpPr/>
            <p:nvPr/>
          </p:nvSpPr>
          <p:spPr>
            <a:xfrm>
              <a:off x="891031" y="2784200"/>
              <a:ext cx="26087" cy="26675"/>
            </a:xfrm>
            <a:prstGeom prst="ellipse">
              <a:avLst/>
            </a:prstGeom>
            <a:no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7" name="Ellipszis 66">
              <a:hlinkClick r:id="rId9" action="ppaction://hlinksldjump"/>
            </p:cNvPr>
            <p:cNvSpPr/>
            <p:nvPr/>
          </p:nvSpPr>
          <p:spPr>
            <a:xfrm>
              <a:off x="833527" y="2665091"/>
              <a:ext cx="28696" cy="29342"/>
            </a:xfrm>
            <a:prstGeom prst="ellipse">
              <a:avLst/>
            </a:prstGeom>
            <a:no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8" name="Ellipszis 67">
              <a:hlinkClick r:id="rId9" action="ppaction://hlinksldjump"/>
            </p:cNvPr>
            <p:cNvSpPr/>
            <p:nvPr/>
          </p:nvSpPr>
          <p:spPr>
            <a:xfrm>
              <a:off x="804831" y="2764034"/>
              <a:ext cx="28696" cy="29342"/>
            </a:xfrm>
            <a:prstGeom prst="ellipse">
              <a:avLst/>
            </a:prstGeom>
            <a:no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9" name="Ellipszis 68">
              <a:hlinkClick r:id="rId9" action="ppaction://hlinksldjump"/>
            </p:cNvPr>
            <p:cNvSpPr/>
            <p:nvPr/>
          </p:nvSpPr>
          <p:spPr>
            <a:xfrm>
              <a:off x="806025" y="2715766"/>
              <a:ext cx="21559" cy="20041"/>
            </a:xfrm>
            <a:prstGeom prst="ellipse">
              <a:avLst/>
            </a:prstGeom>
            <a:no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0" name="Ellipszis 69">
              <a:hlinkClick r:id="rId9" action="ppaction://hlinksldjump"/>
            </p:cNvPr>
            <p:cNvSpPr/>
            <p:nvPr/>
          </p:nvSpPr>
          <p:spPr>
            <a:xfrm>
              <a:off x="899592" y="2662806"/>
              <a:ext cx="21559" cy="20041"/>
            </a:xfrm>
            <a:prstGeom prst="ellipse">
              <a:avLst/>
            </a:prstGeom>
            <a:no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1" name="Ellipszis 70">
              <a:hlinkClick r:id="rId9" action="ppaction://hlinksldjump"/>
            </p:cNvPr>
            <p:cNvSpPr/>
            <p:nvPr/>
          </p:nvSpPr>
          <p:spPr>
            <a:xfrm>
              <a:off x="856156" y="2748685"/>
              <a:ext cx="21559" cy="20041"/>
            </a:xfrm>
            <a:prstGeom prst="ellipse">
              <a:avLst/>
            </a:prstGeom>
            <a:no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3" name="Lekerekített téglalap 52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 4">
            <a:hlinkClick r:id="rId2" action="ppaction://hlinksldjump"/>
          </p:cNvPr>
          <p:cNvSpPr/>
          <p:nvPr/>
        </p:nvSpPr>
        <p:spPr>
          <a:xfrm>
            <a:off x="5436096" y="663978"/>
            <a:ext cx="2736304" cy="3923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hlinkClick r:id="rId2" action="ppaction://hlinksldjump"/>
          </p:cNvPr>
          <p:cNvSpPr txBox="1"/>
          <p:nvPr/>
        </p:nvSpPr>
        <p:spPr>
          <a:xfrm>
            <a:off x="5651594" y="2033885"/>
            <a:ext cx="23053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latin typeface="Brush Script MT" panose="03060802040406070304" pitchFamily="66" charset="0"/>
              </a:rPr>
              <a:t>A lapra írd a megfejtést.</a:t>
            </a:r>
          </a:p>
        </p:txBody>
      </p:sp>
      <p:grpSp>
        <p:nvGrpSpPr>
          <p:cNvPr id="54" name="Csoportba foglalás 53"/>
          <p:cNvGrpSpPr/>
          <p:nvPr/>
        </p:nvGrpSpPr>
        <p:grpSpPr>
          <a:xfrm>
            <a:off x="7543676" y="760566"/>
            <a:ext cx="1009341" cy="1043051"/>
            <a:chOff x="9321195" y="-39572"/>
            <a:chExt cx="610286" cy="605406"/>
          </a:xfrm>
        </p:grpSpPr>
        <p:grpSp>
          <p:nvGrpSpPr>
            <p:cNvPr id="55" name="Csoportba foglalás 54"/>
            <p:cNvGrpSpPr/>
            <p:nvPr/>
          </p:nvGrpSpPr>
          <p:grpSpPr>
            <a:xfrm>
              <a:off x="9321195" y="185756"/>
              <a:ext cx="610286" cy="380078"/>
              <a:chOff x="9321195" y="185756"/>
              <a:chExt cx="610286" cy="380078"/>
            </a:xfrm>
          </p:grpSpPr>
          <p:sp>
            <p:nvSpPr>
              <p:cNvPr id="57" name="Téglalap 56">
                <a:hlinkClick r:id="rId2" action="ppaction://hlinksldjump"/>
              </p:cNvPr>
              <p:cNvSpPr/>
              <p:nvPr/>
            </p:nvSpPr>
            <p:spPr>
              <a:xfrm rot="18900000">
                <a:off x="9355417" y="185756"/>
                <a:ext cx="576064" cy="12231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  <p:sp>
            <p:nvSpPr>
              <p:cNvPr id="58" name="Háromszög 57">
                <a:hlinkClick r:id="rId2" action="ppaction://hlinksldjump"/>
              </p:cNvPr>
              <p:cNvSpPr/>
              <p:nvPr/>
            </p:nvSpPr>
            <p:spPr>
              <a:xfrm rot="13500000">
                <a:off x="9324527" y="418486"/>
                <a:ext cx="144016" cy="15068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  <p:sp>
            <p:nvSpPr>
              <p:cNvPr id="59" name="Ellipszis 58">
                <a:hlinkClick r:id="rId2" action="ppaction://hlinksldjump"/>
              </p:cNvPr>
              <p:cNvSpPr/>
              <p:nvPr/>
            </p:nvSpPr>
            <p:spPr>
              <a:xfrm flipH="1" flipV="1">
                <a:off x="9325631" y="52345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</p:grpSp>
        <p:sp>
          <p:nvSpPr>
            <p:cNvPr id="56" name="Téglalap 55">
              <a:hlinkClick r:id="rId2" action="ppaction://hlinksldjump"/>
            </p:cNvPr>
            <p:cNvSpPr/>
            <p:nvPr/>
          </p:nvSpPr>
          <p:spPr>
            <a:xfrm rot="18900000">
              <a:off x="9817362" y="-39572"/>
              <a:ext cx="72008" cy="144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277367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" fill="hold">
                                          <p:stCondLst>
                                            <p:cond delay="8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" fill="hold">
                                          <p:stCondLst>
                                            <p:cond delay="177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" fill="hold">
                                          <p:stCondLst>
                                            <p:cond delay="26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1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251"/>
                            </p:stCondLst>
                            <p:childTnLst>
                              <p:par>
                                <p:cTn id="45" presetID="1" presetClass="exit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53" grpId="0" animBg="1"/>
      <p:bldP spid="53" grpId="1" animBg="1"/>
      <p:bldP spid="5" grpId="0" animBg="1"/>
      <p:bldP spid="5" grpId="1" animBg="1"/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hlinkClick r:id="rId2" action="ppaction://hlinksldjump"/>
          </p:cNvPr>
          <p:cNvSpPr/>
          <p:nvPr/>
        </p:nvSpPr>
        <p:spPr>
          <a:xfrm>
            <a:off x="-16934" y="-9525"/>
            <a:ext cx="9180512" cy="5164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hlinkClick r:id="rId3" action="ppaction://hlinksldjump"/>
          </p:cNvPr>
          <p:cNvSpPr/>
          <p:nvPr/>
        </p:nvSpPr>
        <p:spPr>
          <a:xfrm>
            <a:off x="4139952" y="401191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Ellipszis 19">
            <a:hlinkClick r:id="rId3" action="ppaction://hlinksldjump"/>
          </p:cNvPr>
          <p:cNvSpPr/>
          <p:nvPr/>
        </p:nvSpPr>
        <p:spPr>
          <a:xfrm>
            <a:off x="3131840" y="77155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>
            <a:hlinkClick r:id="rId3" action="ppaction://hlinksldjump"/>
          </p:cNvPr>
          <p:cNvSpPr/>
          <p:nvPr/>
        </p:nvSpPr>
        <p:spPr>
          <a:xfrm>
            <a:off x="1259632" y="264375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Ellipszis 24">
            <a:hlinkClick r:id="rId3" action="ppaction://hlinksldjump"/>
          </p:cNvPr>
          <p:cNvSpPr/>
          <p:nvPr/>
        </p:nvSpPr>
        <p:spPr>
          <a:xfrm>
            <a:off x="1619672" y="415592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Ellipszis 25">
            <a:hlinkClick r:id="rId3" action="ppaction://hlinksldjump"/>
          </p:cNvPr>
          <p:cNvSpPr/>
          <p:nvPr/>
        </p:nvSpPr>
        <p:spPr>
          <a:xfrm>
            <a:off x="539552" y="69954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Lekerekített téglalap 30">
            <a:hlinkClick r:id="rId2" action="ppaction://hlinksldjump"/>
          </p:cNvPr>
          <p:cNvSpPr/>
          <p:nvPr/>
        </p:nvSpPr>
        <p:spPr>
          <a:xfrm>
            <a:off x="179512" y="303758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hlinkClick r:id="rId2" action="ppaction://hlinksldjump"/>
          </p:cNvPr>
          <p:cNvSpPr txBox="1"/>
          <p:nvPr/>
        </p:nvSpPr>
        <p:spPr>
          <a:xfrm>
            <a:off x="827584" y="48351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Distant Galaxy" panose="00000400000000000000" pitchFamily="2" charset="0"/>
              </a:rPr>
              <a:t>Hold</a:t>
            </a:r>
          </a:p>
        </p:txBody>
      </p:sp>
      <p:sp>
        <p:nvSpPr>
          <p:cNvPr id="33" name="Szövegdoboz 32">
            <a:hlinkClick r:id="rId2" action="ppaction://hlinksldjump"/>
          </p:cNvPr>
          <p:cNvSpPr txBox="1"/>
          <p:nvPr/>
        </p:nvSpPr>
        <p:spPr>
          <a:xfrm>
            <a:off x="323528" y="1059582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Ki volt </a:t>
            </a:r>
            <a:r>
              <a:rPr lang="en-US" sz="2000" dirty="0" err="1">
                <a:solidFill>
                  <a:schemeClr val="bg1"/>
                </a:solidFill>
                <a:latin typeface="Distant Galaxy" panose="00000400000000000000" pitchFamily="2" charset="0"/>
              </a:rPr>
              <a:t>az</a:t>
            </a:r>
            <a:r>
              <a:rPr lang="en-US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Distant Galaxy" panose="00000400000000000000" pitchFamily="2" charset="0"/>
              </a:rPr>
              <a:t>els</a:t>
            </a:r>
            <a:r>
              <a:rPr lang="en-US" sz="2000" b="1" dirty="0" err="1">
                <a:solidFill>
                  <a:schemeClr val="bg1"/>
                </a:solidFill>
                <a:latin typeface="Distant Galaxy" panose="00000400000000000000" pitchFamily="2" charset="0"/>
              </a:rPr>
              <a:t>ő</a:t>
            </a:r>
            <a:r>
              <a:rPr lang="en-US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 ember a </a:t>
            </a:r>
            <a:r>
              <a:rPr lang="en-US" sz="2000" dirty="0" err="1">
                <a:solidFill>
                  <a:schemeClr val="bg1"/>
                </a:solidFill>
                <a:latin typeface="Distant Galaxy" panose="00000400000000000000" pitchFamily="2" charset="0"/>
              </a:rPr>
              <a:t>Holdon</a:t>
            </a:r>
            <a:r>
              <a:rPr lang="en-US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?</a:t>
            </a:r>
            <a:endParaRPr lang="hu-HU" sz="2000" dirty="0">
              <a:solidFill>
                <a:schemeClr val="bg1"/>
              </a:solidFill>
              <a:latin typeface="Distant Galaxy" panose="00000400000000000000" pitchFamily="2" charset="0"/>
            </a:endParaRPr>
          </a:p>
        </p:txBody>
      </p:sp>
      <p:sp>
        <p:nvSpPr>
          <p:cNvPr id="35" name="Lekerekített téglalap 34">
            <a:hlinkClick r:id="rId4" action="ppaction://hlinksldjump"/>
          </p:cNvPr>
          <p:cNvSpPr/>
          <p:nvPr/>
        </p:nvSpPr>
        <p:spPr>
          <a:xfrm>
            <a:off x="-108520" y="-39349"/>
            <a:ext cx="576064" cy="432048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ym typeface="Wingdings" panose="05000000000000000000" pitchFamily="2" charset="2"/>
              </a:rPr>
              <a:t> </a:t>
            </a:r>
            <a:endParaRPr lang="hu-HU" b="1" dirty="0"/>
          </a:p>
        </p:txBody>
      </p:sp>
      <p:sp>
        <p:nvSpPr>
          <p:cNvPr id="50" name="Lekerekített téglalap 49"/>
          <p:cNvSpPr/>
          <p:nvPr/>
        </p:nvSpPr>
        <p:spPr>
          <a:xfrm>
            <a:off x="539552" y="413776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(c) Mao Ce-tung</a:t>
            </a:r>
          </a:p>
        </p:txBody>
      </p:sp>
      <p:sp>
        <p:nvSpPr>
          <p:cNvPr id="51" name="Lekerekített téglalap 50"/>
          <p:cNvSpPr/>
          <p:nvPr/>
        </p:nvSpPr>
        <p:spPr>
          <a:xfrm>
            <a:off x="520887" y="3076698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(a) Neil Armstrong</a:t>
            </a:r>
          </a:p>
        </p:txBody>
      </p:sp>
      <p:sp>
        <p:nvSpPr>
          <p:cNvPr id="52" name="Lekerekített téglalap 51"/>
          <p:cNvSpPr/>
          <p:nvPr/>
        </p:nvSpPr>
        <p:spPr>
          <a:xfrm>
            <a:off x="530434" y="359770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(b) Jurij Gagarin</a:t>
            </a:r>
          </a:p>
        </p:txBody>
      </p:sp>
      <p:sp>
        <p:nvSpPr>
          <p:cNvPr id="9" name="Téglalap 8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Lekerekített téglalap 29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7" name="Téglalap 46">
            <a:hlinkClick r:id="rId2" action="ppaction://hlinksldjump"/>
          </p:cNvPr>
          <p:cNvSpPr/>
          <p:nvPr/>
        </p:nvSpPr>
        <p:spPr>
          <a:xfrm>
            <a:off x="522000" y="3076697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42" name="Csoportba foglalás 41"/>
          <p:cNvGrpSpPr>
            <a:grpSpLocks noChangeAspect="1"/>
          </p:cNvGrpSpPr>
          <p:nvPr/>
        </p:nvGrpSpPr>
        <p:grpSpPr>
          <a:xfrm>
            <a:off x="4808391" y="592494"/>
            <a:ext cx="3960000" cy="3960000"/>
            <a:chOff x="782822" y="2638594"/>
            <a:chExt cx="194400" cy="194400"/>
          </a:xfrm>
        </p:grpSpPr>
        <p:sp>
          <p:nvSpPr>
            <p:cNvPr id="43" name="Ellipszis 42">
              <a:hlinkClick r:id="rId2" action="ppaction://hlinksldjump"/>
            </p:cNvPr>
            <p:cNvSpPr>
              <a:spLocks noChangeAspect="1"/>
            </p:cNvSpPr>
            <p:nvPr/>
          </p:nvSpPr>
          <p:spPr>
            <a:xfrm>
              <a:off x="782822" y="2638594"/>
              <a:ext cx="194400" cy="194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4" name="Ellipszis 43">
              <a:hlinkClick r:id="rId2" action="ppaction://hlinksldjump"/>
            </p:cNvPr>
            <p:cNvSpPr/>
            <p:nvPr/>
          </p:nvSpPr>
          <p:spPr>
            <a:xfrm>
              <a:off x="899592" y="2715766"/>
              <a:ext cx="23715" cy="24250"/>
            </a:xfrm>
            <a:prstGeom prst="ellipse">
              <a:avLst/>
            </a:prstGeom>
            <a:no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5" name="Ellipszis 44">
              <a:hlinkClick r:id="rId2" action="ppaction://hlinksldjump"/>
            </p:cNvPr>
            <p:cNvSpPr/>
            <p:nvPr/>
          </p:nvSpPr>
          <p:spPr>
            <a:xfrm>
              <a:off x="891031" y="2784200"/>
              <a:ext cx="26087" cy="26675"/>
            </a:xfrm>
            <a:prstGeom prst="ellipse">
              <a:avLst/>
            </a:prstGeom>
            <a:no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6" name="Ellipszis 45">
              <a:hlinkClick r:id="rId2" action="ppaction://hlinksldjump"/>
            </p:cNvPr>
            <p:cNvSpPr/>
            <p:nvPr/>
          </p:nvSpPr>
          <p:spPr>
            <a:xfrm>
              <a:off x="833527" y="2665091"/>
              <a:ext cx="28696" cy="29342"/>
            </a:xfrm>
            <a:prstGeom prst="ellipse">
              <a:avLst/>
            </a:prstGeom>
            <a:no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" name="Ellipszis 47">
              <a:hlinkClick r:id="rId2" action="ppaction://hlinksldjump"/>
            </p:cNvPr>
            <p:cNvSpPr/>
            <p:nvPr/>
          </p:nvSpPr>
          <p:spPr>
            <a:xfrm>
              <a:off x="804831" y="2764034"/>
              <a:ext cx="28696" cy="29342"/>
            </a:xfrm>
            <a:prstGeom prst="ellipse">
              <a:avLst/>
            </a:prstGeom>
            <a:no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9" name="Ellipszis 48">
              <a:hlinkClick r:id="rId2" action="ppaction://hlinksldjump"/>
            </p:cNvPr>
            <p:cNvSpPr/>
            <p:nvPr/>
          </p:nvSpPr>
          <p:spPr>
            <a:xfrm>
              <a:off x="806025" y="2715766"/>
              <a:ext cx="21559" cy="20041"/>
            </a:xfrm>
            <a:prstGeom prst="ellipse">
              <a:avLst/>
            </a:prstGeom>
            <a:no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0" name="Ellipszis 59">
              <a:hlinkClick r:id="rId2" action="ppaction://hlinksldjump"/>
            </p:cNvPr>
            <p:cNvSpPr/>
            <p:nvPr/>
          </p:nvSpPr>
          <p:spPr>
            <a:xfrm>
              <a:off x="899592" y="2662806"/>
              <a:ext cx="21559" cy="20041"/>
            </a:xfrm>
            <a:prstGeom prst="ellipse">
              <a:avLst/>
            </a:prstGeom>
            <a:no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1" name="Ellipszis 60">
              <a:hlinkClick r:id="rId2" action="ppaction://hlinksldjump"/>
            </p:cNvPr>
            <p:cNvSpPr/>
            <p:nvPr/>
          </p:nvSpPr>
          <p:spPr>
            <a:xfrm>
              <a:off x="856156" y="2748685"/>
              <a:ext cx="21559" cy="20041"/>
            </a:xfrm>
            <a:prstGeom prst="ellipse">
              <a:avLst/>
            </a:prstGeom>
            <a:noFill/>
            <a:ln w="31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3" name="Lekerekített téglalap 52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 4">
            <a:hlinkClick r:id="rId2" action="ppaction://hlinksldjump"/>
          </p:cNvPr>
          <p:cNvSpPr/>
          <p:nvPr/>
        </p:nvSpPr>
        <p:spPr>
          <a:xfrm>
            <a:off x="5436096" y="663978"/>
            <a:ext cx="2736304" cy="3923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hlinkClick r:id="rId2" action="ppaction://hlinksldjump"/>
          </p:cNvPr>
          <p:cNvSpPr txBox="1"/>
          <p:nvPr/>
        </p:nvSpPr>
        <p:spPr>
          <a:xfrm>
            <a:off x="5651594" y="2033885"/>
            <a:ext cx="23053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latin typeface="Brush Script MT" panose="03060802040406070304" pitchFamily="66" charset="0"/>
              </a:rPr>
              <a:t>A lapra írd a megfejtést.</a:t>
            </a:r>
          </a:p>
        </p:txBody>
      </p:sp>
      <p:grpSp>
        <p:nvGrpSpPr>
          <p:cNvPr id="54" name="Csoportba foglalás 53"/>
          <p:cNvGrpSpPr/>
          <p:nvPr/>
        </p:nvGrpSpPr>
        <p:grpSpPr>
          <a:xfrm>
            <a:off x="7543676" y="760566"/>
            <a:ext cx="1009341" cy="1043051"/>
            <a:chOff x="9321195" y="-39572"/>
            <a:chExt cx="610286" cy="605406"/>
          </a:xfrm>
        </p:grpSpPr>
        <p:grpSp>
          <p:nvGrpSpPr>
            <p:cNvPr id="55" name="Csoportba foglalás 54"/>
            <p:cNvGrpSpPr/>
            <p:nvPr/>
          </p:nvGrpSpPr>
          <p:grpSpPr>
            <a:xfrm>
              <a:off x="9321195" y="185756"/>
              <a:ext cx="610286" cy="380078"/>
              <a:chOff x="9321195" y="185756"/>
              <a:chExt cx="610286" cy="380078"/>
            </a:xfrm>
          </p:grpSpPr>
          <p:sp>
            <p:nvSpPr>
              <p:cNvPr id="57" name="Téglalap 56">
                <a:hlinkClick r:id="rId2" action="ppaction://hlinksldjump"/>
              </p:cNvPr>
              <p:cNvSpPr/>
              <p:nvPr/>
            </p:nvSpPr>
            <p:spPr>
              <a:xfrm rot="18900000">
                <a:off x="9355417" y="185756"/>
                <a:ext cx="576064" cy="12231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  <p:sp>
            <p:nvSpPr>
              <p:cNvPr id="58" name="Háromszög 57">
                <a:hlinkClick r:id="rId2" action="ppaction://hlinksldjump"/>
              </p:cNvPr>
              <p:cNvSpPr/>
              <p:nvPr/>
            </p:nvSpPr>
            <p:spPr>
              <a:xfrm rot="13500000">
                <a:off x="9324527" y="418486"/>
                <a:ext cx="144016" cy="15068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  <p:sp>
            <p:nvSpPr>
              <p:cNvPr id="59" name="Ellipszis 58">
                <a:hlinkClick r:id="rId2" action="ppaction://hlinksldjump"/>
              </p:cNvPr>
              <p:cNvSpPr/>
              <p:nvPr/>
            </p:nvSpPr>
            <p:spPr>
              <a:xfrm flipH="1" flipV="1">
                <a:off x="9325631" y="52345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</p:grpSp>
        <p:sp>
          <p:nvSpPr>
            <p:cNvPr id="56" name="Téglalap 55">
              <a:hlinkClick r:id="rId2" action="ppaction://hlinksldjump"/>
            </p:cNvPr>
            <p:cNvSpPr/>
            <p:nvPr/>
          </p:nvSpPr>
          <p:spPr>
            <a:xfrm rot="18900000">
              <a:off x="9817362" y="-39572"/>
              <a:ext cx="72008" cy="144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u-HU" dirty="0"/>
            </a:p>
          </p:txBody>
        </p:sp>
      </p:grpSp>
      <p:grpSp>
        <p:nvGrpSpPr>
          <p:cNvPr id="38" name="Csoportba foglalás 37"/>
          <p:cNvGrpSpPr/>
          <p:nvPr/>
        </p:nvGrpSpPr>
        <p:grpSpPr>
          <a:xfrm>
            <a:off x="8712000" y="-39586"/>
            <a:ext cx="576064" cy="434430"/>
            <a:chOff x="8712000" y="-39586"/>
            <a:chExt cx="576064" cy="434430"/>
          </a:xfrm>
        </p:grpSpPr>
        <p:sp>
          <p:nvSpPr>
            <p:cNvPr id="39" name="Lekerekített téglalap 38"/>
            <p:cNvSpPr/>
            <p:nvPr/>
          </p:nvSpPr>
          <p:spPr>
            <a:xfrm>
              <a:off x="8712000" y="-39586"/>
              <a:ext cx="576064" cy="432048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b="1" dirty="0">
                  <a:sym typeface="Wingdings" panose="05000000000000000000" pitchFamily="2" charset="2"/>
                </a:rPr>
                <a:t>&lt;&gt;</a:t>
              </a:r>
              <a:endParaRPr lang="hu-HU" b="1" dirty="0"/>
            </a:p>
          </p:txBody>
        </p:sp>
        <p:sp>
          <p:nvSpPr>
            <p:cNvPr id="40" name="Lekerekített téglalap 7">
              <a:hlinkClick r:id="rId4" action="ppaction://hlinksldjump"/>
            </p:cNvPr>
            <p:cNvSpPr/>
            <p:nvPr/>
          </p:nvSpPr>
          <p:spPr>
            <a:xfrm>
              <a:off x="8712000" y="-36967"/>
              <a:ext cx="225011" cy="429430"/>
            </a:xfrm>
            <a:custGeom>
              <a:avLst/>
              <a:gdLst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73889 w 210425"/>
                <a:gd name="connsiteY2" fmla="*/ 0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92939 w 210425"/>
                <a:gd name="connsiteY2" fmla="*/ 2381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2398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2398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41460 w 210425"/>
                <a:gd name="connsiteY6" fmla="*/ 422286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425" h="429430">
                  <a:moveTo>
                    <a:pt x="0" y="34779"/>
                  </a:moveTo>
                  <a:cubicBezTo>
                    <a:pt x="26194" y="13190"/>
                    <a:pt x="22407" y="23812"/>
                    <a:pt x="39233" y="2381"/>
                  </a:cubicBezTo>
                  <a:lnTo>
                    <a:pt x="192939" y="0"/>
                  </a:lnTo>
                  <a:cubicBezTo>
                    <a:pt x="212147" y="0"/>
                    <a:pt x="208668" y="13190"/>
                    <a:pt x="208668" y="32398"/>
                  </a:cubicBezTo>
                  <a:lnTo>
                    <a:pt x="208668" y="394651"/>
                  </a:lnTo>
                  <a:cubicBezTo>
                    <a:pt x="208668" y="413859"/>
                    <a:pt x="216909" y="429430"/>
                    <a:pt x="197701" y="429430"/>
                  </a:cubicBezTo>
                  <a:lnTo>
                    <a:pt x="41460" y="422286"/>
                  </a:lnTo>
                  <a:cubicBezTo>
                    <a:pt x="24633" y="405617"/>
                    <a:pt x="35719" y="411477"/>
                    <a:pt x="0" y="385126"/>
                  </a:cubicBezTo>
                  <a:lnTo>
                    <a:pt x="0" y="3477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1" name="Lekerekített téglalap 41">
              <a:hlinkClick r:id="rId5" action="ppaction://hlinksldjump"/>
            </p:cNvPr>
            <p:cNvSpPr/>
            <p:nvPr/>
          </p:nvSpPr>
          <p:spPr>
            <a:xfrm>
              <a:off x="8932249" y="-39348"/>
              <a:ext cx="256516" cy="434192"/>
            </a:xfrm>
            <a:custGeom>
              <a:avLst/>
              <a:gdLst>
                <a:gd name="connsiteX0" fmla="*/ 0 w 252236"/>
                <a:gd name="connsiteY0" fmla="*/ 42040 h 431811"/>
                <a:gd name="connsiteX1" fmla="*/ 42040 w 252236"/>
                <a:gd name="connsiteY1" fmla="*/ 0 h 431811"/>
                <a:gd name="connsiteX2" fmla="*/ 210196 w 252236"/>
                <a:gd name="connsiteY2" fmla="*/ 0 h 431811"/>
                <a:gd name="connsiteX3" fmla="*/ 252236 w 252236"/>
                <a:gd name="connsiteY3" fmla="*/ 42040 h 431811"/>
                <a:gd name="connsiteX4" fmla="*/ 252236 w 252236"/>
                <a:gd name="connsiteY4" fmla="*/ 389771 h 431811"/>
                <a:gd name="connsiteX5" fmla="*/ 210196 w 252236"/>
                <a:gd name="connsiteY5" fmla="*/ 431811 h 431811"/>
                <a:gd name="connsiteX6" fmla="*/ 42040 w 252236"/>
                <a:gd name="connsiteY6" fmla="*/ 431811 h 431811"/>
                <a:gd name="connsiteX7" fmla="*/ 0 w 252236"/>
                <a:gd name="connsiteY7" fmla="*/ 389771 h 431811"/>
                <a:gd name="connsiteX8" fmla="*/ 0 w 252236"/>
                <a:gd name="connsiteY8" fmla="*/ 42040 h 431811"/>
                <a:gd name="connsiteX0" fmla="*/ 0 w 258172"/>
                <a:gd name="connsiteY0" fmla="*/ 42040 h 434192"/>
                <a:gd name="connsiteX1" fmla="*/ 42040 w 258172"/>
                <a:gd name="connsiteY1" fmla="*/ 0 h 434192"/>
                <a:gd name="connsiteX2" fmla="*/ 210196 w 258172"/>
                <a:gd name="connsiteY2" fmla="*/ 0 h 434192"/>
                <a:gd name="connsiteX3" fmla="*/ 252236 w 258172"/>
                <a:gd name="connsiteY3" fmla="*/ 42040 h 434192"/>
                <a:gd name="connsiteX4" fmla="*/ 252236 w 258172"/>
                <a:gd name="connsiteY4" fmla="*/ 389771 h 434192"/>
                <a:gd name="connsiteX5" fmla="*/ 245914 w 258172"/>
                <a:gd name="connsiteY5" fmla="*/ 434192 h 434192"/>
                <a:gd name="connsiteX6" fmla="*/ 42040 w 258172"/>
                <a:gd name="connsiteY6" fmla="*/ 431811 h 434192"/>
                <a:gd name="connsiteX7" fmla="*/ 0 w 258172"/>
                <a:gd name="connsiteY7" fmla="*/ 389771 h 434192"/>
                <a:gd name="connsiteX8" fmla="*/ 0 w 258172"/>
                <a:gd name="connsiteY8" fmla="*/ 42040 h 434192"/>
                <a:gd name="connsiteX0" fmla="*/ 0 w 253347"/>
                <a:gd name="connsiteY0" fmla="*/ 42040 h 434192"/>
                <a:gd name="connsiteX1" fmla="*/ 42040 w 253347"/>
                <a:gd name="connsiteY1" fmla="*/ 0 h 434192"/>
                <a:gd name="connsiteX2" fmla="*/ 210196 w 253347"/>
                <a:gd name="connsiteY2" fmla="*/ 0 h 434192"/>
                <a:gd name="connsiteX3" fmla="*/ 252236 w 253347"/>
                <a:gd name="connsiteY3" fmla="*/ 42040 h 434192"/>
                <a:gd name="connsiteX4" fmla="*/ 252236 w 253347"/>
                <a:gd name="connsiteY4" fmla="*/ 389771 h 434192"/>
                <a:gd name="connsiteX5" fmla="*/ 236389 w 253347"/>
                <a:gd name="connsiteY5" fmla="*/ 434192 h 434192"/>
                <a:gd name="connsiteX6" fmla="*/ 42040 w 253347"/>
                <a:gd name="connsiteY6" fmla="*/ 431811 h 434192"/>
                <a:gd name="connsiteX7" fmla="*/ 0 w 253347"/>
                <a:gd name="connsiteY7" fmla="*/ 389771 h 434192"/>
                <a:gd name="connsiteX8" fmla="*/ 0 w 253347"/>
                <a:gd name="connsiteY8" fmla="*/ 42040 h 434192"/>
                <a:gd name="connsiteX0" fmla="*/ 3169 w 256516"/>
                <a:gd name="connsiteY0" fmla="*/ 42040 h 434192"/>
                <a:gd name="connsiteX1" fmla="*/ 45209 w 256516"/>
                <a:gd name="connsiteY1" fmla="*/ 0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  <a:gd name="connsiteX0" fmla="*/ 3169 w 256516"/>
                <a:gd name="connsiteY0" fmla="*/ 42040 h 434192"/>
                <a:gd name="connsiteX1" fmla="*/ 14252 w 256516"/>
                <a:gd name="connsiteY1" fmla="*/ 4762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16" h="434192">
                  <a:moveTo>
                    <a:pt x="3169" y="42040"/>
                  </a:moveTo>
                  <a:cubicBezTo>
                    <a:pt x="3169" y="18822"/>
                    <a:pt x="-8966" y="4762"/>
                    <a:pt x="14252" y="4762"/>
                  </a:cubicBezTo>
                  <a:lnTo>
                    <a:pt x="213365" y="0"/>
                  </a:lnTo>
                  <a:cubicBezTo>
                    <a:pt x="236583" y="0"/>
                    <a:pt x="255405" y="18822"/>
                    <a:pt x="255405" y="42040"/>
                  </a:cubicBezTo>
                  <a:lnTo>
                    <a:pt x="255405" y="389771"/>
                  </a:lnTo>
                  <a:cubicBezTo>
                    <a:pt x="255405" y="412989"/>
                    <a:pt x="262776" y="434192"/>
                    <a:pt x="239558" y="434192"/>
                  </a:cubicBezTo>
                  <a:lnTo>
                    <a:pt x="14253" y="434192"/>
                  </a:lnTo>
                  <a:cubicBezTo>
                    <a:pt x="-8965" y="434192"/>
                    <a:pt x="3169" y="412989"/>
                    <a:pt x="3169" y="389771"/>
                  </a:cubicBezTo>
                  <a:lnTo>
                    <a:pt x="3169" y="420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101597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" fill="hold">
                                          <p:stCondLst>
                                            <p:cond delay="8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" fill="hold">
                                          <p:stCondLst>
                                            <p:cond delay="177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" fill="hold">
                                          <p:stCondLst>
                                            <p:cond delay="26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1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251"/>
                            </p:stCondLst>
                            <p:childTnLst>
                              <p:par>
                                <p:cTn id="45" presetID="1" presetClass="exit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53" grpId="0" animBg="1"/>
      <p:bldP spid="53" grpId="1" animBg="1"/>
      <p:bldP spid="5" grpId="0" animBg="1"/>
      <p:bldP spid="5" grpId="1" animBg="1"/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hlinkClick r:id="rId2" action="ppaction://hlinksldjump"/>
          </p:cNvPr>
          <p:cNvSpPr/>
          <p:nvPr/>
        </p:nvSpPr>
        <p:spPr>
          <a:xfrm>
            <a:off x="-16934" y="-9525"/>
            <a:ext cx="9180512" cy="5164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hlinkClick r:id="rId3" action="ppaction://hlinksldjump"/>
          </p:cNvPr>
          <p:cNvSpPr/>
          <p:nvPr/>
        </p:nvSpPr>
        <p:spPr>
          <a:xfrm>
            <a:off x="4139952" y="401191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Ellipszis 19">
            <a:hlinkClick r:id="rId3" action="ppaction://hlinksldjump"/>
          </p:cNvPr>
          <p:cNvSpPr/>
          <p:nvPr/>
        </p:nvSpPr>
        <p:spPr>
          <a:xfrm>
            <a:off x="3131840" y="77155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>
            <a:hlinkClick r:id="rId3" action="ppaction://hlinksldjump"/>
          </p:cNvPr>
          <p:cNvSpPr/>
          <p:nvPr/>
        </p:nvSpPr>
        <p:spPr>
          <a:xfrm>
            <a:off x="1259632" y="264375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Ellipszis 24">
            <a:hlinkClick r:id="rId3" action="ppaction://hlinksldjump"/>
          </p:cNvPr>
          <p:cNvSpPr/>
          <p:nvPr/>
        </p:nvSpPr>
        <p:spPr>
          <a:xfrm>
            <a:off x="1619672" y="415592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Ellipszis 25">
            <a:hlinkClick r:id="rId3" action="ppaction://hlinksldjump"/>
          </p:cNvPr>
          <p:cNvSpPr/>
          <p:nvPr/>
        </p:nvSpPr>
        <p:spPr>
          <a:xfrm>
            <a:off x="539552" y="69954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Lekerekített téglalap 30">
            <a:hlinkClick r:id="rId2" action="ppaction://hlinksldjump"/>
          </p:cNvPr>
          <p:cNvSpPr/>
          <p:nvPr/>
        </p:nvSpPr>
        <p:spPr>
          <a:xfrm>
            <a:off x="179512" y="303758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hlinkClick r:id="rId2" action="ppaction://hlinksldjump"/>
          </p:cNvPr>
          <p:cNvSpPr txBox="1"/>
          <p:nvPr/>
        </p:nvSpPr>
        <p:spPr>
          <a:xfrm>
            <a:off x="827584" y="48351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latin typeface="Distant Galaxy" panose="00000400000000000000" pitchFamily="2" charset="0"/>
              </a:rPr>
              <a:t>a Hubble</a:t>
            </a:r>
          </a:p>
        </p:txBody>
      </p:sp>
      <p:sp>
        <p:nvSpPr>
          <p:cNvPr id="33" name="Szövegdoboz 32">
            <a:hlinkClick r:id="rId2" action="ppaction://hlinksldjump"/>
          </p:cNvPr>
          <p:cNvSpPr txBox="1"/>
          <p:nvPr/>
        </p:nvSpPr>
        <p:spPr>
          <a:xfrm>
            <a:off x="323528" y="1059582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Miért küldött eleinte rosszfelvételeket? </a:t>
            </a:r>
          </a:p>
        </p:txBody>
      </p:sp>
      <p:sp>
        <p:nvSpPr>
          <p:cNvPr id="35" name="Lekerekített téglalap 34">
            <a:hlinkClick r:id="rId4" action="ppaction://hlinksldjump"/>
          </p:cNvPr>
          <p:cNvSpPr/>
          <p:nvPr/>
        </p:nvSpPr>
        <p:spPr>
          <a:xfrm>
            <a:off x="-108520" y="-39349"/>
            <a:ext cx="576064" cy="432048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ym typeface="Wingdings" panose="05000000000000000000" pitchFamily="2" charset="2"/>
              </a:rPr>
              <a:t> </a:t>
            </a:r>
            <a:endParaRPr lang="hu-HU" b="1" dirty="0"/>
          </a:p>
        </p:txBody>
      </p:sp>
      <p:sp>
        <p:nvSpPr>
          <p:cNvPr id="50" name="Lekerekített téglalap 49"/>
          <p:cNvSpPr/>
          <p:nvPr/>
        </p:nvSpPr>
        <p:spPr>
          <a:xfrm>
            <a:off x="539552" y="413776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(c) Rosszul volt csiszolva a tükör.</a:t>
            </a:r>
          </a:p>
        </p:txBody>
      </p:sp>
      <p:sp>
        <p:nvSpPr>
          <p:cNvPr id="51" name="Lekerekített téglalap 50"/>
          <p:cNvSpPr/>
          <p:nvPr/>
        </p:nvSpPr>
        <p:spPr>
          <a:xfrm>
            <a:off x="520887" y="3076698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(a) Egy meteorit került a lencse elé.</a:t>
            </a:r>
          </a:p>
        </p:txBody>
      </p:sp>
      <p:sp>
        <p:nvSpPr>
          <p:cNvPr id="52" name="Lekerekített téglalap 51"/>
          <p:cNvSpPr/>
          <p:nvPr/>
        </p:nvSpPr>
        <p:spPr>
          <a:xfrm>
            <a:off x="530434" y="359770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(b) Az antenna elgörbült egy meteorit miatt.</a:t>
            </a:r>
          </a:p>
        </p:txBody>
      </p:sp>
      <p:sp>
        <p:nvSpPr>
          <p:cNvPr id="9" name="Téglalap 8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Lekerekített téglalap 29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7" name="Téglalap 46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38" name="Kép 37">
            <a:hlinkClick r:id="rId2" action="ppaction://hlinksldjump"/>
            <a:extLst>
              <a:ext uri="{FF2B5EF4-FFF2-40B4-BE49-F238E27FC236}">
                <a16:creationId xmlns="" xmlns:a16="http://schemas.microsoft.com/office/drawing/2014/main" id="{54B4C7F5-0C11-AF4E-D3E5-08C72DED3B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33197" y1="22101" x2="46516" y2="36698"/>
                        <a14:backgroundMark x1="46516" y1="36698" x2="44775" y2="35334"/>
                        <a14:backgroundMark x1="10656" y1="12824" x2="10553" y2="193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4248" y="1085459"/>
            <a:ext cx="3960000" cy="2974070"/>
          </a:xfrm>
          <a:prstGeom prst="rect">
            <a:avLst/>
          </a:prstGeom>
        </p:spPr>
      </p:pic>
      <p:sp>
        <p:nvSpPr>
          <p:cNvPr id="36" name="Téglalap 35">
            <a:hlinkClick r:id="rId2" action="ppaction://hlinksldjump"/>
          </p:cNvPr>
          <p:cNvSpPr/>
          <p:nvPr/>
        </p:nvSpPr>
        <p:spPr>
          <a:xfrm>
            <a:off x="5220072" y="4486349"/>
            <a:ext cx="33123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https://</a:t>
            </a:r>
            <a:r>
              <a:rPr lang="en-US" sz="1200" dirty="0" smtClean="0">
                <a:solidFill>
                  <a:schemeClr val="bg1"/>
                </a:solidFill>
              </a:rPr>
              <a:t>upload.wikimedia.org/wikipedia/commons/3/3f/HST-SM4.jpeg</a:t>
            </a:r>
            <a:r>
              <a:rPr lang="hu-HU" sz="1200" dirty="0">
                <a:solidFill>
                  <a:schemeClr val="bg1"/>
                </a:solidFill>
              </a:rPr>
              <a:t>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Lekerekített téglalap 52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 4">
            <a:hlinkClick r:id="rId2" action="ppaction://hlinksldjump"/>
          </p:cNvPr>
          <p:cNvSpPr/>
          <p:nvPr/>
        </p:nvSpPr>
        <p:spPr>
          <a:xfrm>
            <a:off x="5436096" y="663978"/>
            <a:ext cx="2736304" cy="3923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hlinkClick r:id="rId2" action="ppaction://hlinksldjump"/>
          </p:cNvPr>
          <p:cNvSpPr txBox="1"/>
          <p:nvPr/>
        </p:nvSpPr>
        <p:spPr>
          <a:xfrm>
            <a:off x="5651594" y="2033885"/>
            <a:ext cx="23053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latin typeface="Brush Script MT" panose="03060802040406070304" pitchFamily="66" charset="0"/>
              </a:rPr>
              <a:t>A lapra írd a megfejtést.</a:t>
            </a:r>
          </a:p>
        </p:txBody>
      </p:sp>
      <p:grpSp>
        <p:nvGrpSpPr>
          <p:cNvPr id="54" name="Csoportba foglalás 53"/>
          <p:cNvGrpSpPr/>
          <p:nvPr/>
        </p:nvGrpSpPr>
        <p:grpSpPr>
          <a:xfrm>
            <a:off x="7543676" y="760566"/>
            <a:ext cx="1009341" cy="1043051"/>
            <a:chOff x="9321195" y="-39572"/>
            <a:chExt cx="610286" cy="605406"/>
          </a:xfrm>
        </p:grpSpPr>
        <p:grpSp>
          <p:nvGrpSpPr>
            <p:cNvPr id="55" name="Csoportba foglalás 54"/>
            <p:cNvGrpSpPr/>
            <p:nvPr/>
          </p:nvGrpSpPr>
          <p:grpSpPr>
            <a:xfrm>
              <a:off x="9321195" y="185756"/>
              <a:ext cx="610286" cy="380078"/>
              <a:chOff x="9321195" y="185756"/>
              <a:chExt cx="610286" cy="380078"/>
            </a:xfrm>
          </p:grpSpPr>
          <p:sp>
            <p:nvSpPr>
              <p:cNvPr id="57" name="Téglalap 56">
                <a:hlinkClick r:id="rId2" action="ppaction://hlinksldjump"/>
              </p:cNvPr>
              <p:cNvSpPr/>
              <p:nvPr/>
            </p:nvSpPr>
            <p:spPr>
              <a:xfrm rot="18900000">
                <a:off x="9355417" y="185756"/>
                <a:ext cx="576064" cy="12231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  <p:sp>
            <p:nvSpPr>
              <p:cNvPr id="58" name="Háromszög 57">
                <a:hlinkClick r:id="rId2" action="ppaction://hlinksldjump"/>
              </p:cNvPr>
              <p:cNvSpPr/>
              <p:nvPr/>
            </p:nvSpPr>
            <p:spPr>
              <a:xfrm rot="13500000">
                <a:off x="9324527" y="418486"/>
                <a:ext cx="144016" cy="15068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  <p:sp>
            <p:nvSpPr>
              <p:cNvPr id="59" name="Ellipszis 58">
                <a:hlinkClick r:id="rId2" action="ppaction://hlinksldjump"/>
              </p:cNvPr>
              <p:cNvSpPr/>
              <p:nvPr/>
            </p:nvSpPr>
            <p:spPr>
              <a:xfrm flipH="1" flipV="1">
                <a:off x="9325631" y="52345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</p:grpSp>
        <p:sp>
          <p:nvSpPr>
            <p:cNvPr id="56" name="Téglalap 55">
              <a:hlinkClick r:id="rId2" action="ppaction://hlinksldjump"/>
            </p:cNvPr>
            <p:cNvSpPr/>
            <p:nvPr/>
          </p:nvSpPr>
          <p:spPr>
            <a:xfrm rot="18900000">
              <a:off x="9817362" y="-39572"/>
              <a:ext cx="72008" cy="144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u-HU" dirty="0"/>
            </a:p>
          </p:txBody>
        </p:sp>
      </p:grpSp>
      <p:grpSp>
        <p:nvGrpSpPr>
          <p:cNvPr id="28" name="Csoportba foglalás 27"/>
          <p:cNvGrpSpPr/>
          <p:nvPr/>
        </p:nvGrpSpPr>
        <p:grpSpPr>
          <a:xfrm>
            <a:off x="8712000" y="-39586"/>
            <a:ext cx="576064" cy="434430"/>
            <a:chOff x="8712000" y="-39586"/>
            <a:chExt cx="576064" cy="434430"/>
          </a:xfrm>
        </p:grpSpPr>
        <p:sp>
          <p:nvSpPr>
            <p:cNvPr id="29" name="Lekerekített téglalap 28"/>
            <p:cNvSpPr/>
            <p:nvPr/>
          </p:nvSpPr>
          <p:spPr>
            <a:xfrm>
              <a:off x="8712000" y="-39586"/>
              <a:ext cx="576064" cy="432048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b="1" dirty="0">
                  <a:sym typeface="Wingdings" panose="05000000000000000000" pitchFamily="2" charset="2"/>
                </a:rPr>
                <a:t>&lt;&gt;</a:t>
              </a:r>
              <a:endParaRPr lang="hu-HU" b="1" dirty="0"/>
            </a:p>
          </p:txBody>
        </p:sp>
        <p:sp>
          <p:nvSpPr>
            <p:cNvPr id="32" name="Lekerekített téglalap 7">
              <a:hlinkClick r:id="rId7" action="ppaction://hlinksldjump"/>
            </p:cNvPr>
            <p:cNvSpPr/>
            <p:nvPr/>
          </p:nvSpPr>
          <p:spPr>
            <a:xfrm>
              <a:off x="8712000" y="-36967"/>
              <a:ext cx="225011" cy="429430"/>
            </a:xfrm>
            <a:custGeom>
              <a:avLst/>
              <a:gdLst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73889 w 210425"/>
                <a:gd name="connsiteY2" fmla="*/ 0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92939 w 210425"/>
                <a:gd name="connsiteY2" fmla="*/ 2381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2398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2398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41460 w 210425"/>
                <a:gd name="connsiteY6" fmla="*/ 422286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425" h="429430">
                  <a:moveTo>
                    <a:pt x="0" y="34779"/>
                  </a:moveTo>
                  <a:cubicBezTo>
                    <a:pt x="26194" y="13190"/>
                    <a:pt x="22407" y="23812"/>
                    <a:pt x="39233" y="2381"/>
                  </a:cubicBezTo>
                  <a:lnTo>
                    <a:pt x="192939" y="0"/>
                  </a:lnTo>
                  <a:cubicBezTo>
                    <a:pt x="212147" y="0"/>
                    <a:pt x="208668" y="13190"/>
                    <a:pt x="208668" y="32398"/>
                  </a:cubicBezTo>
                  <a:lnTo>
                    <a:pt x="208668" y="394651"/>
                  </a:lnTo>
                  <a:cubicBezTo>
                    <a:pt x="208668" y="413859"/>
                    <a:pt x="216909" y="429430"/>
                    <a:pt x="197701" y="429430"/>
                  </a:cubicBezTo>
                  <a:lnTo>
                    <a:pt x="41460" y="422286"/>
                  </a:lnTo>
                  <a:cubicBezTo>
                    <a:pt x="24633" y="405617"/>
                    <a:pt x="35719" y="411477"/>
                    <a:pt x="0" y="385126"/>
                  </a:cubicBezTo>
                  <a:lnTo>
                    <a:pt x="0" y="3477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4" name="Lekerekített téglalap 41">
              <a:hlinkClick r:id="rId8" action="ppaction://hlinksldjump"/>
            </p:cNvPr>
            <p:cNvSpPr/>
            <p:nvPr/>
          </p:nvSpPr>
          <p:spPr>
            <a:xfrm>
              <a:off x="8932249" y="-39348"/>
              <a:ext cx="256516" cy="434192"/>
            </a:xfrm>
            <a:custGeom>
              <a:avLst/>
              <a:gdLst>
                <a:gd name="connsiteX0" fmla="*/ 0 w 252236"/>
                <a:gd name="connsiteY0" fmla="*/ 42040 h 431811"/>
                <a:gd name="connsiteX1" fmla="*/ 42040 w 252236"/>
                <a:gd name="connsiteY1" fmla="*/ 0 h 431811"/>
                <a:gd name="connsiteX2" fmla="*/ 210196 w 252236"/>
                <a:gd name="connsiteY2" fmla="*/ 0 h 431811"/>
                <a:gd name="connsiteX3" fmla="*/ 252236 w 252236"/>
                <a:gd name="connsiteY3" fmla="*/ 42040 h 431811"/>
                <a:gd name="connsiteX4" fmla="*/ 252236 w 252236"/>
                <a:gd name="connsiteY4" fmla="*/ 389771 h 431811"/>
                <a:gd name="connsiteX5" fmla="*/ 210196 w 252236"/>
                <a:gd name="connsiteY5" fmla="*/ 431811 h 431811"/>
                <a:gd name="connsiteX6" fmla="*/ 42040 w 252236"/>
                <a:gd name="connsiteY6" fmla="*/ 431811 h 431811"/>
                <a:gd name="connsiteX7" fmla="*/ 0 w 252236"/>
                <a:gd name="connsiteY7" fmla="*/ 389771 h 431811"/>
                <a:gd name="connsiteX8" fmla="*/ 0 w 252236"/>
                <a:gd name="connsiteY8" fmla="*/ 42040 h 431811"/>
                <a:gd name="connsiteX0" fmla="*/ 0 w 258172"/>
                <a:gd name="connsiteY0" fmla="*/ 42040 h 434192"/>
                <a:gd name="connsiteX1" fmla="*/ 42040 w 258172"/>
                <a:gd name="connsiteY1" fmla="*/ 0 h 434192"/>
                <a:gd name="connsiteX2" fmla="*/ 210196 w 258172"/>
                <a:gd name="connsiteY2" fmla="*/ 0 h 434192"/>
                <a:gd name="connsiteX3" fmla="*/ 252236 w 258172"/>
                <a:gd name="connsiteY3" fmla="*/ 42040 h 434192"/>
                <a:gd name="connsiteX4" fmla="*/ 252236 w 258172"/>
                <a:gd name="connsiteY4" fmla="*/ 389771 h 434192"/>
                <a:gd name="connsiteX5" fmla="*/ 245914 w 258172"/>
                <a:gd name="connsiteY5" fmla="*/ 434192 h 434192"/>
                <a:gd name="connsiteX6" fmla="*/ 42040 w 258172"/>
                <a:gd name="connsiteY6" fmla="*/ 431811 h 434192"/>
                <a:gd name="connsiteX7" fmla="*/ 0 w 258172"/>
                <a:gd name="connsiteY7" fmla="*/ 389771 h 434192"/>
                <a:gd name="connsiteX8" fmla="*/ 0 w 258172"/>
                <a:gd name="connsiteY8" fmla="*/ 42040 h 434192"/>
                <a:gd name="connsiteX0" fmla="*/ 0 w 253347"/>
                <a:gd name="connsiteY0" fmla="*/ 42040 h 434192"/>
                <a:gd name="connsiteX1" fmla="*/ 42040 w 253347"/>
                <a:gd name="connsiteY1" fmla="*/ 0 h 434192"/>
                <a:gd name="connsiteX2" fmla="*/ 210196 w 253347"/>
                <a:gd name="connsiteY2" fmla="*/ 0 h 434192"/>
                <a:gd name="connsiteX3" fmla="*/ 252236 w 253347"/>
                <a:gd name="connsiteY3" fmla="*/ 42040 h 434192"/>
                <a:gd name="connsiteX4" fmla="*/ 252236 w 253347"/>
                <a:gd name="connsiteY4" fmla="*/ 389771 h 434192"/>
                <a:gd name="connsiteX5" fmla="*/ 236389 w 253347"/>
                <a:gd name="connsiteY5" fmla="*/ 434192 h 434192"/>
                <a:gd name="connsiteX6" fmla="*/ 42040 w 253347"/>
                <a:gd name="connsiteY6" fmla="*/ 431811 h 434192"/>
                <a:gd name="connsiteX7" fmla="*/ 0 w 253347"/>
                <a:gd name="connsiteY7" fmla="*/ 389771 h 434192"/>
                <a:gd name="connsiteX8" fmla="*/ 0 w 253347"/>
                <a:gd name="connsiteY8" fmla="*/ 42040 h 434192"/>
                <a:gd name="connsiteX0" fmla="*/ 3169 w 256516"/>
                <a:gd name="connsiteY0" fmla="*/ 42040 h 434192"/>
                <a:gd name="connsiteX1" fmla="*/ 45209 w 256516"/>
                <a:gd name="connsiteY1" fmla="*/ 0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  <a:gd name="connsiteX0" fmla="*/ 3169 w 256516"/>
                <a:gd name="connsiteY0" fmla="*/ 42040 h 434192"/>
                <a:gd name="connsiteX1" fmla="*/ 14252 w 256516"/>
                <a:gd name="connsiteY1" fmla="*/ 4762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16" h="434192">
                  <a:moveTo>
                    <a:pt x="3169" y="42040"/>
                  </a:moveTo>
                  <a:cubicBezTo>
                    <a:pt x="3169" y="18822"/>
                    <a:pt x="-8966" y="4762"/>
                    <a:pt x="14252" y="4762"/>
                  </a:cubicBezTo>
                  <a:lnTo>
                    <a:pt x="213365" y="0"/>
                  </a:lnTo>
                  <a:cubicBezTo>
                    <a:pt x="236583" y="0"/>
                    <a:pt x="255405" y="18822"/>
                    <a:pt x="255405" y="42040"/>
                  </a:cubicBezTo>
                  <a:lnTo>
                    <a:pt x="255405" y="389771"/>
                  </a:lnTo>
                  <a:cubicBezTo>
                    <a:pt x="255405" y="412989"/>
                    <a:pt x="262776" y="434192"/>
                    <a:pt x="239558" y="434192"/>
                  </a:cubicBezTo>
                  <a:lnTo>
                    <a:pt x="14253" y="434192"/>
                  </a:lnTo>
                  <a:cubicBezTo>
                    <a:pt x="-8965" y="434192"/>
                    <a:pt x="3169" y="412989"/>
                    <a:pt x="3169" y="389771"/>
                  </a:cubicBezTo>
                  <a:lnTo>
                    <a:pt x="3169" y="420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309411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" fill="hold">
                                          <p:stCondLst>
                                            <p:cond delay="8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" fill="hold">
                                          <p:stCondLst>
                                            <p:cond delay="177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" fill="hold">
                                          <p:stCondLst>
                                            <p:cond delay="26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1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251"/>
                            </p:stCondLst>
                            <p:childTnLst>
                              <p:par>
                                <p:cTn id="45" presetID="1" presetClass="exit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53" grpId="0" animBg="1"/>
      <p:bldP spid="53" grpId="1" animBg="1"/>
      <p:bldP spid="5" grpId="0" animBg="1"/>
      <p:bldP spid="5" grpId="1" animBg="1"/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hlinkClick r:id="rId2" action="ppaction://hlinksldjump"/>
          </p:cNvPr>
          <p:cNvSpPr/>
          <p:nvPr/>
        </p:nvSpPr>
        <p:spPr>
          <a:xfrm>
            <a:off x="-16934" y="-9525"/>
            <a:ext cx="9180512" cy="51640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Ellipszis 3">
            <a:hlinkClick r:id="rId3" action="ppaction://hlinksldjump"/>
          </p:cNvPr>
          <p:cNvSpPr/>
          <p:nvPr/>
        </p:nvSpPr>
        <p:spPr>
          <a:xfrm>
            <a:off x="4139952" y="401191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Ellipszis 19">
            <a:hlinkClick r:id="rId3" action="ppaction://hlinksldjump"/>
          </p:cNvPr>
          <p:cNvSpPr/>
          <p:nvPr/>
        </p:nvSpPr>
        <p:spPr>
          <a:xfrm>
            <a:off x="3131840" y="771550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Ellipszis 20">
            <a:hlinkClick r:id="rId3" action="ppaction://hlinksldjump"/>
          </p:cNvPr>
          <p:cNvSpPr/>
          <p:nvPr/>
        </p:nvSpPr>
        <p:spPr>
          <a:xfrm>
            <a:off x="1259632" y="2643758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5" name="Ellipszis 24">
            <a:hlinkClick r:id="rId3" action="ppaction://hlinksldjump"/>
          </p:cNvPr>
          <p:cNvSpPr/>
          <p:nvPr/>
        </p:nvSpPr>
        <p:spPr>
          <a:xfrm>
            <a:off x="1619672" y="4155926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Ellipszis 25">
            <a:hlinkClick r:id="rId3" action="ppaction://hlinksldjump"/>
          </p:cNvPr>
          <p:cNvSpPr/>
          <p:nvPr/>
        </p:nvSpPr>
        <p:spPr>
          <a:xfrm>
            <a:off x="539552" y="699542"/>
            <a:ext cx="72008" cy="720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1" name="Lekerekített téglalap 30">
            <a:hlinkClick r:id="rId2" action="ppaction://hlinksldjump"/>
          </p:cNvPr>
          <p:cNvSpPr/>
          <p:nvPr/>
        </p:nvSpPr>
        <p:spPr>
          <a:xfrm>
            <a:off x="179512" y="303758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hlinkClick r:id="rId2" action="ppaction://hlinksldjump"/>
          </p:cNvPr>
          <p:cNvSpPr txBox="1"/>
          <p:nvPr/>
        </p:nvSpPr>
        <p:spPr>
          <a:xfrm>
            <a:off x="827584" y="483518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Distant Galaxy" panose="00000400000000000000" pitchFamily="2" charset="0"/>
              </a:rPr>
              <a:t>a Mars</a:t>
            </a:r>
          </a:p>
        </p:txBody>
      </p:sp>
      <p:sp>
        <p:nvSpPr>
          <p:cNvPr id="33" name="Szövegdoboz 32">
            <a:hlinkClick r:id="rId2" action="ppaction://hlinksldjump"/>
          </p:cNvPr>
          <p:cNvSpPr txBox="1"/>
          <p:nvPr/>
        </p:nvSpPr>
        <p:spPr>
          <a:xfrm>
            <a:off x="323528" y="1059582"/>
            <a:ext cx="4032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  <a:latin typeface="Distant Galaxy" panose="00000400000000000000" pitchFamily="2" charset="0"/>
              </a:rPr>
              <a:t>Melyik elem adja különleges színét?</a:t>
            </a:r>
          </a:p>
        </p:txBody>
      </p:sp>
      <p:sp>
        <p:nvSpPr>
          <p:cNvPr id="35" name="Lekerekített téglalap 34">
            <a:hlinkClick r:id="rId4" action="ppaction://hlinksldjump"/>
          </p:cNvPr>
          <p:cNvSpPr/>
          <p:nvPr/>
        </p:nvSpPr>
        <p:spPr>
          <a:xfrm>
            <a:off x="-108520" y="-39349"/>
            <a:ext cx="576064" cy="432048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ym typeface="Wingdings" panose="05000000000000000000" pitchFamily="2" charset="2"/>
              </a:rPr>
              <a:t> </a:t>
            </a:r>
            <a:endParaRPr lang="hu-HU" b="1" dirty="0"/>
          </a:p>
        </p:txBody>
      </p:sp>
      <p:sp>
        <p:nvSpPr>
          <p:cNvPr id="50" name="Lekerekített téglalap 49"/>
          <p:cNvSpPr/>
          <p:nvPr/>
        </p:nvSpPr>
        <p:spPr>
          <a:xfrm>
            <a:off x="539552" y="413776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(c) réz</a:t>
            </a:r>
          </a:p>
        </p:txBody>
      </p:sp>
      <p:sp>
        <p:nvSpPr>
          <p:cNvPr id="51" name="Lekerekített téglalap 50"/>
          <p:cNvSpPr/>
          <p:nvPr/>
        </p:nvSpPr>
        <p:spPr>
          <a:xfrm>
            <a:off x="520887" y="3076698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(a) kobalt</a:t>
            </a:r>
          </a:p>
        </p:txBody>
      </p:sp>
      <p:sp>
        <p:nvSpPr>
          <p:cNvPr id="52" name="Lekerekített téglalap 51"/>
          <p:cNvSpPr/>
          <p:nvPr/>
        </p:nvSpPr>
        <p:spPr>
          <a:xfrm>
            <a:off x="530434" y="3597700"/>
            <a:ext cx="3672408" cy="450214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atin typeface="Distant Galaxy" panose="00000400000000000000" pitchFamily="2" charset="0"/>
              </a:rPr>
              <a:t>(b) vas</a:t>
            </a:r>
          </a:p>
        </p:txBody>
      </p:sp>
      <p:sp>
        <p:nvSpPr>
          <p:cNvPr id="9" name="Téglalap 8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0" name="Lekerekített téglalap 29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4" name="Téglalap 33">
            <a:hlinkClick r:id="rId2" action="ppaction://hlinksldjump"/>
          </p:cNvPr>
          <p:cNvSpPr/>
          <p:nvPr/>
        </p:nvSpPr>
        <p:spPr>
          <a:xfrm>
            <a:off x="522000" y="3078000"/>
            <a:ext cx="3691073" cy="1511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grpSp>
        <p:nvGrpSpPr>
          <p:cNvPr id="42" name="Csoportba foglalás 41"/>
          <p:cNvGrpSpPr>
            <a:grpSpLocks noChangeAspect="1"/>
          </p:cNvGrpSpPr>
          <p:nvPr/>
        </p:nvGrpSpPr>
        <p:grpSpPr>
          <a:xfrm>
            <a:off x="4860113" y="699542"/>
            <a:ext cx="3888269" cy="3960000"/>
            <a:chOff x="2825836" y="2499742"/>
            <a:chExt cx="540000" cy="549962"/>
          </a:xfrm>
        </p:grpSpPr>
        <p:sp>
          <p:nvSpPr>
            <p:cNvPr id="60" name="Ellipszis 59">
              <a:hlinkClick r:id="rId2" action="ppaction://hlinksldjump"/>
            </p:cNvPr>
            <p:cNvSpPr>
              <a:spLocks noChangeAspect="1"/>
            </p:cNvSpPr>
            <p:nvPr/>
          </p:nvSpPr>
          <p:spPr>
            <a:xfrm>
              <a:off x="2825836" y="2499742"/>
              <a:ext cx="540000" cy="540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1" name="Ellipszis 60">
              <a:hlinkClick r:id="rId2" action="ppaction://hlinksldjump"/>
            </p:cNvPr>
            <p:cNvSpPr/>
            <p:nvPr/>
          </p:nvSpPr>
          <p:spPr>
            <a:xfrm rot="1009073">
              <a:off x="3059832" y="2504202"/>
              <a:ext cx="216024" cy="67689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2" name="Szabadkézi sokszög 61">
              <a:hlinkClick r:id="rId2" action="ppaction://hlinksldjump"/>
            </p:cNvPr>
            <p:cNvSpPr/>
            <p:nvPr/>
          </p:nvSpPr>
          <p:spPr>
            <a:xfrm>
              <a:off x="3245238" y="2600135"/>
              <a:ext cx="39785" cy="123969"/>
            </a:xfrm>
            <a:custGeom>
              <a:avLst/>
              <a:gdLst>
                <a:gd name="connsiteX0" fmla="*/ 11135 w 39785"/>
                <a:gd name="connsiteY0" fmla="*/ 123826 h 123969"/>
                <a:gd name="connsiteX1" fmla="*/ 39710 w 39785"/>
                <a:gd name="connsiteY1" fmla="*/ 28576 h 123969"/>
                <a:gd name="connsiteX2" fmla="*/ 1610 w 39785"/>
                <a:gd name="connsiteY2" fmla="*/ 4763 h 123969"/>
                <a:gd name="connsiteX3" fmla="*/ 11135 w 39785"/>
                <a:gd name="connsiteY3" fmla="*/ 123826 h 12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85" h="123969">
                  <a:moveTo>
                    <a:pt x="11135" y="123826"/>
                  </a:moveTo>
                  <a:cubicBezTo>
                    <a:pt x="17485" y="127795"/>
                    <a:pt x="41298" y="48420"/>
                    <a:pt x="39710" y="28576"/>
                  </a:cubicBezTo>
                  <a:cubicBezTo>
                    <a:pt x="38123" y="8732"/>
                    <a:pt x="6769" y="-8731"/>
                    <a:pt x="1610" y="4763"/>
                  </a:cubicBezTo>
                  <a:cubicBezTo>
                    <a:pt x="-3549" y="18257"/>
                    <a:pt x="4785" y="119857"/>
                    <a:pt x="11135" y="123826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3" name="Szabadkézi sokszög 62">
              <a:hlinkClick r:id="rId2" action="ppaction://hlinksldjump"/>
            </p:cNvPr>
            <p:cNvSpPr/>
            <p:nvPr/>
          </p:nvSpPr>
          <p:spPr>
            <a:xfrm>
              <a:off x="2830916" y="2651112"/>
              <a:ext cx="454166" cy="398592"/>
            </a:xfrm>
            <a:custGeom>
              <a:avLst/>
              <a:gdLst>
                <a:gd name="connsiteX0" fmla="*/ 4374 w 459778"/>
                <a:gd name="connsiteY0" fmla="*/ 148561 h 398806"/>
                <a:gd name="connsiteX1" fmla="*/ 128199 w 459778"/>
                <a:gd name="connsiteY1" fmla="*/ 186661 h 398806"/>
                <a:gd name="connsiteX2" fmla="*/ 187731 w 459778"/>
                <a:gd name="connsiteY2" fmla="*/ 65217 h 398806"/>
                <a:gd name="connsiteX3" fmla="*/ 237737 w 459778"/>
                <a:gd name="connsiteY3" fmla="*/ 46167 h 398806"/>
                <a:gd name="connsiteX4" fmla="*/ 237737 w 459778"/>
                <a:gd name="connsiteY4" fmla="*/ 923 h 398806"/>
                <a:gd name="connsiteX5" fmla="*/ 321081 w 459778"/>
                <a:gd name="connsiteY5" fmla="*/ 22354 h 398806"/>
                <a:gd name="connsiteX6" fmla="*/ 321081 w 459778"/>
                <a:gd name="connsiteY6" fmla="*/ 98554 h 398806"/>
                <a:gd name="connsiteX7" fmla="*/ 321081 w 459778"/>
                <a:gd name="connsiteY7" fmla="*/ 139036 h 398806"/>
                <a:gd name="connsiteX8" fmla="*/ 280599 w 459778"/>
                <a:gd name="connsiteY8" fmla="*/ 162848 h 398806"/>
                <a:gd name="connsiteX9" fmla="*/ 368706 w 459778"/>
                <a:gd name="connsiteY9" fmla="*/ 224761 h 398806"/>
                <a:gd name="connsiteX10" fmla="*/ 456812 w 459778"/>
                <a:gd name="connsiteY10" fmla="*/ 310486 h 398806"/>
                <a:gd name="connsiteX11" fmla="*/ 254406 w 459778"/>
                <a:gd name="connsiteY11" fmla="*/ 398592 h 398806"/>
                <a:gd name="connsiteX12" fmla="*/ 49618 w 459778"/>
                <a:gd name="connsiteY12" fmla="*/ 284292 h 398806"/>
                <a:gd name="connsiteX13" fmla="*/ 4374 w 459778"/>
                <a:gd name="connsiteY13" fmla="*/ 148561 h 398806"/>
                <a:gd name="connsiteX0" fmla="*/ 806 w 456210"/>
                <a:gd name="connsiteY0" fmla="*/ 148561 h 398806"/>
                <a:gd name="connsiteX1" fmla="*/ 124631 w 456210"/>
                <a:gd name="connsiteY1" fmla="*/ 186661 h 398806"/>
                <a:gd name="connsiteX2" fmla="*/ 184163 w 456210"/>
                <a:gd name="connsiteY2" fmla="*/ 65217 h 398806"/>
                <a:gd name="connsiteX3" fmla="*/ 234169 w 456210"/>
                <a:gd name="connsiteY3" fmla="*/ 46167 h 398806"/>
                <a:gd name="connsiteX4" fmla="*/ 234169 w 456210"/>
                <a:gd name="connsiteY4" fmla="*/ 923 h 398806"/>
                <a:gd name="connsiteX5" fmla="*/ 317513 w 456210"/>
                <a:gd name="connsiteY5" fmla="*/ 22354 h 398806"/>
                <a:gd name="connsiteX6" fmla="*/ 317513 w 456210"/>
                <a:gd name="connsiteY6" fmla="*/ 98554 h 398806"/>
                <a:gd name="connsiteX7" fmla="*/ 317513 w 456210"/>
                <a:gd name="connsiteY7" fmla="*/ 139036 h 398806"/>
                <a:gd name="connsiteX8" fmla="*/ 277031 w 456210"/>
                <a:gd name="connsiteY8" fmla="*/ 162848 h 398806"/>
                <a:gd name="connsiteX9" fmla="*/ 365138 w 456210"/>
                <a:gd name="connsiteY9" fmla="*/ 224761 h 398806"/>
                <a:gd name="connsiteX10" fmla="*/ 453244 w 456210"/>
                <a:gd name="connsiteY10" fmla="*/ 310486 h 398806"/>
                <a:gd name="connsiteX11" fmla="*/ 250838 w 456210"/>
                <a:gd name="connsiteY11" fmla="*/ 398592 h 398806"/>
                <a:gd name="connsiteX12" fmla="*/ 46050 w 456210"/>
                <a:gd name="connsiteY12" fmla="*/ 284292 h 398806"/>
                <a:gd name="connsiteX13" fmla="*/ 806 w 456210"/>
                <a:gd name="connsiteY13" fmla="*/ 148561 h 398806"/>
                <a:gd name="connsiteX0" fmla="*/ 390 w 455794"/>
                <a:gd name="connsiteY0" fmla="*/ 148561 h 398806"/>
                <a:gd name="connsiteX1" fmla="*/ 124215 w 455794"/>
                <a:gd name="connsiteY1" fmla="*/ 186661 h 398806"/>
                <a:gd name="connsiteX2" fmla="*/ 183747 w 455794"/>
                <a:gd name="connsiteY2" fmla="*/ 65217 h 398806"/>
                <a:gd name="connsiteX3" fmla="*/ 233753 w 455794"/>
                <a:gd name="connsiteY3" fmla="*/ 46167 h 398806"/>
                <a:gd name="connsiteX4" fmla="*/ 233753 w 455794"/>
                <a:gd name="connsiteY4" fmla="*/ 923 h 398806"/>
                <a:gd name="connsiteX5" fmla="*/ 317097 w 455794"/>
                <a:gd name="connsiteY5" fmla="*/ 22354 h 398806"/>
                <a:gd name="connsiteX6" fmla="*/ 317097 w 455794"/>
                <a:gd name="connsiteY6" fmla="*/ 98554 h 398806"/>
                <a:gd name="connsiteX7" fmla="*/ 317097 w 455794"/>
                <a:gd name="connsiteY7" fmla="*/ 139036 h 398806"/>
                <a:gd name="connsiteX8" fmla="*/ 276615 w 455794"/>
                <a:gd name="connsiteY8" fmla="*/ 162848 h 398806"/>
                <a:gd name="connsiteX9" fmla="*/ 364722 w 455794"/>
                <a:gd name="connsiteY9" fmla="*/ 224761 h 398806"/>
                <a:gd name="connsiteX10" fmla="*/ 452828 w 455794"/>
                <a:gd name="connsiteY10" fmla="*/ 310486 h 398806"/>
                <a:gd name="connsiteX11" fmla="*/ 250422 w 455794"/>
                <a:gd name="connsiteY11" fmla="*/ 398592 h 398806"/>
                <a:gd name="connsiteX12" fmla="*/ 45634 w 455794"/>
                <a:gd name="connsiteY12" fmla="*/ 284292 h 398806"/>
                <a:gd name="connsiteX13" fmla="*/ 390 w 455794"/>
                <a:gd name="connsiteY13" fmla="*/ 148561 h 398806"/>
                <a:gd name="connsiteX0" fmla="*/ 390 w 455794"/>
                <a:gd name="connsiteY0" fmla="*/ 148561 h 398806"/>
                <a:gd name="connsiteX1" fmla="*/ 124215 w 455794"/>
                <a:gd name="connsiteY1" fmla="*/ 186661 h 398806"/>
                <a:gd name="connsiteX2" fmla="*/ 183747 w 455794"/>
                <a:gd name="connsiteY2" fmla="*/ 65217 h 398806"/>
                <a:gd name="connsiteX3" fmla="*/ 233753 w 455794"/>
                <a:gd name="connsiteY3" fmla="*/ 46167 h 398806"/>
                <a:gd name="connsiteX4" fmla="*/ 233753 w 455794"/>
                <a:gd name="connsiteY4" fmla="*/ 923 h 398806"/>
                <a:gd name="connsiteX5" fmla="*/ 317097 w 455794"/>
                <a:gd name="connsiteY5" fmla="*/ 22354 h 398806"/>
                <a:gd name="connsiteX6" fmla="*/ 317097 w 455794"/>
                <a:gd name="connsiteY6" fmla="*/ 98554 h 398806"/>
                <a:gd name="connsiteX7" fmla="*/ 317097 w 455794"/>
                <a:gd name="connsiteY7" fmla="*/ 139036 h 398806"/>
                <a:gd name="connsiteX8" fmla="*/ 276615 w 455794"/>
                <a:gd name="connsiteY8" fmla="*/ 162848 h 398806"/>
                <a:gd name="connsiteX9" fmla="*/ 364722 w 455794"/>
                <a:gd name="connsiteY9" fmla="*/ 224761 h 398806"/>
                <a:gd name="connsiteX10" fmla="*/ 452828 w 455794"/>
                <a:gd name="connsiteY10" fmla="*/ 310486 h 398806"/>
                <a:gd name="connsiteX11" fmla="*/ 250422 w 455794"/>
                <a:gd name="connsiteY11" fmla="*/ 398592 h 398806"/>
                <a:gd name="connsiteX12" fmla="*/ 45634 w 455794"/>
                <a:gd name="connsiteY12" fmla="*/ 284292 h 398806"/>
                <a:gd name="connsiteX13" fmla="*/ 390 w 455794"/>
                <a:gd name="connsiteY13" fmla="*/ 148561 h 398806"/>
                <a:gd name="connsiteX0" fmla="*/ 390 w 455794"/>
                <a:gd name="connsiteY0" fmla="*/ 148561 h 398806"/>
                <a:gd name="connsiteX1" fmla="*/ 124215 w 455794"/>
                <a:gd name="connsiteY1" fmla="*/ 186661 h 398806"/>
                <a:gd name="connsiteX2" fmla="*/ 183747 w 455794"/>
                <a:gd name="connsiteY2" fmla="*/ 65217 h 398806"/>
                <a:gd name="connsiteX3" fmla="*/ 233753 w 455794"/>
                <a:gd name="connsiteY3" fmla="*/ 46167 h 398806"/>
                <a:gd name="connsiteX4" fmla="*/ 233753 w 455794"/>
                <a:gd name="connsiteY4" fmla="*/ 923 h 398806"/>
                <a:gd name="connsiteX5" fmla="*/ 317097 w 455794"/>
                <a:gd name="connsiteY5" fmla="*/ 22354 h 398806"/>
                <a:gd name="connsiteX6" fmla="*/ 317097 w 455794"/>
                <a:gd name="connsiteY6" fmla="*/ 98554 h 398806"/>
                <a:gd name="connsiteX7" fmla="*/ 317097 w 455794"/>
                <a:gd name="connsiteY7" fmla="*/ 139036 h 398806"/>
                <a:gd name="connsiteX8" fmla="*/ 276615 w 455794"/>
                <a:gd name="connsiteY8" fmla="*/ 162848 h 398806"/>
                <a:gd name="connsiteX9" fmla="*/ 364722 w 455794"/>
                <a:gd name="connsiteY9" fmla="*/ 224761 h 398806"/>
                <a:gd name="connsiteX10" fmla="*/ 452828 w 455794"/>
                <a:gd name="connsiteY10" fmla="*/ 310486 h 398806"/>
                <a:gd name="connsiteX11" fmla="*/ 250422 w 455794"/>
                <a:gd name="connsiteY11" fmla="*/ 398592 h 398806"/>
                <a:gd name="connsiteX12" fmla="*/ 45634 w 455794"/>
                <a:gd name="connsiteY12" fmla="*/ 284292 h 398806"/>
                <a:gd name="connsiteX13" fmla="*/ 390 w 455794"/>
                <a:gd name="connsiteY13" fmla="*/ 148561 h 398806"/>
                <a:gd name="connsiteX0" fmla="*/ 390 w 455794"/>
                <a:gd name="connsiteY0" fmla="*/ 148561 h 398592"/>
                <a:gd name="connsiteX1" fmla="*/ 124215 w 455794"/>
                <a:gd name="connsiteY1" fmla="*/ 186661 h 398592"/>
                <a:gd name="connsiteX2" fmla="*/ 183747 w 455794"/>
                <a:gd name="connsiteY2" fmla="*/ 65217 h 398592"/>
                <a:gd name="connsiteX3" fmla="*/ 233753 w 455794"/>
                <a:gd name="connsiteY3" fmla="*/ 46167 h 398592"/>
                <a:gd name="connsiteX4" fmla="*/ 233753 w 455794"/>
                <a:gd name="connsiteY4" fmla="*/ 923 h 398592"/>
                <a:gd name="connsiteX5" fmla="*/ 317097 w 455794"/>
                <a:gd name="connsiteY5" fmla="*/ 22354 h 398592"/>
                <a:gd name="connsiteX6" fmla="*/ 317097 w 455794"/>
                <a:gd name="connsiteY6" fmla="*/ 98554 h 398592"/>
                <a:gd name="connsiteX7" fmla="*/ 317097 w 455794"/>
                <a:gd name="connsiteY7" fmla="*/ 139036 h 398592"/>
                <a:gd name="connsiteX8" fmla="*/ 276615 w 455794"/>
                <a:gd name="connsiteY8" fmla="*/ 162848 h 398592"/>
                <a:gd name="connsiteX9" fmla="*/ 364722 w 455794"/>
                <a:gd name="connsiteY9" fmla="*/ 224761 h 398592"/>
                <a:gd name="connsiteX10" fmla="*/ 452828 w 455794"/>
                <a:gd name="connsiteY10" fmla="*/ 310486 h 398592"/>
                <a:gd name="connsiteX11" fmla="*/ 250422 w 455794"/>
                <a:gd name="connsiteY11" fmla="*/ 398592 h 398592"/>
                <a:gd name="connsiteX12" fmla="*/ 45634 w 455794"/>
                <a:gd name="connsiteY12" fmla="*/ 284292 h 398592"/>
                <a:gd name="connsiteX13" fmla="*/ 390 w 455794"/>
                <a:gd name="connsiteY13" fmla="*/ 148561 h 398592"/>
                <a:gd name="connsiteX0" fmla="*/ 390 w 454166"/>
                <a:gd name="connsiteY0" fmla="*/ 148561 h 398592"/>
                <a:gd name="connsiteX1" fmla="*/ 124215 w 454166"/>
                <a:gd name="connsiteY1" fmla="*/ 186661 h 398592"/>
                <a:gd name="connsiteX2" fmla="*/ 183747 w 454166"/>
                <a:gd name="connsiteY2" fmla="*/ 65217 h 398592"/>
                <a:gd name="connsiteX3" fmla="*/ 233753 w 454166"/>
                <a:gd name="connsiteY3" fmla="*/ 46167 h 398592"/>
                <a:gd name="connsiteX4" fmla="*/ 233753 w 454166"/>
                <a:gd name="connsiteY4" fmla="*/ 923 h 398592"/>
                <a:gd name="connsiteX5" fmla="*/ 317097 w 454166"/>
                <a:gd name="connsiteY5" fmla="*/ 22354 h 398592"/>
                <a:gd name="connsiteX6" fmla="*/ 317097 w 454166"/>
                <a:gd name="connsiteY6" fmla="*/ 98554 h 398592"/>
                <a:gd name="connsiteX7" fmla="*/ 317097 w 454166"/>
                <a:gd name="connsiteY7" fmla="*/ 139036 h 398592"/>
                <a:gd name="connsiteX8" fmla="*/ 276615 w 454166"/>
                <a:gd name="connsiteY8" fmla="*/ 162848 h 398592"/>
                <a:gd name="connsiteX9" fmla="*/ 364722 w 454166"/>
                <a:gd name="connsiteY9" fmla="*/ 224761 h 398592"/>
                <a:gd name="connsiteX10" fmla="*/ 452828 w 454166"/>
                <a:gd name="connsiteY10" fmla="*/ 310486 h 398592"/>
                <a:gd name="connsiteX11" fmla="*/ 250422 w 454166"/>
                <a:gd name="connsiteY11" fmla="*/ 398592 h 398592"/>
                <a:gd name="connsiteX12" fmla="*/ 45634 w 454166"/>
                <a:gd name="connsiteY12" fmla="*/ 284292 h 398592"/>
                <a:gd name="connsiteX13" fmla="*/ 390 w 454166"/>
                <a:gd name="connsiteY13" fmla="*/ 148561 h 39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4166" h="398592">
                  <a:moveTo>
                    <a:pt x="390" y="148561"/>
                  </a:moveTo>
                  <a:cubicBezTo>
                    <a:pt x="3962" y="120383"/>
                    <a:pt x="93656" y="200552"/>
                    <a:pt x="124215" y="186661"/>
                  </a:cubicBezTo>
                  <a:cubicBezTo>
                    <a:pt x="154774" y="172770"/>
                    <a:pt x="165491" y="88633"/>
                    <a:pt x="183747" y="65217"/>
                  </a:cubicBezTo>
                  <a:cubicBezTo>
                    <a:pt x="202003" y="41801"/>
                    <a:pt x="225419" y="56883"/>
                    <a:pt x="233753" y="46167"/>
                  </a:cubicBezTo>
                  <a:cubicBezTo>
                    <a:pt x="242087" y="35451"/>
                    <a:pt x="219862" y="4892"/>
                    <a:pt x="233753" y="923"/>
                  </a:cubicBezTo>
                  <a:cubicBezTo>
                    <a:pt x="247644" y="-3046"/>
                    <a:pt x="303206" y="6082"/>
                    <a:pt x="317097" y="22354"/>
                  </a:cubicBezTo>
                  <a:cubicBezTo>
                    <a:pt x="330988" y="38626"/>
                    <a:pt x="317097" y="98554"/>
                    <a:pt x="317097" y="98554"/>
                  </a:cubicBezTo>
                  <a:cubicBezTo>
                    <a:pt x="317097" y="118001"/>
                    <a:pt x="323844" y="128320"/>
                    <a:pt x="317097" y="139036"/>
                  </a:cubicBezTo>
                  <a:cubicBezTo>
                    <a:pt x="310350" y="149752"/>
                    <a:pt x="268678" y="148561"/>
                    <a:pt x="276615" y="162848"/>
                  </a:cubicBezTo>
                  <a:cubicBezTo>
                    <a:pt x="284552" y="177135"/>
                    <a:pt x="335353" y="200155"/>
                    <a:pt x="364722" y="224761"/>
                  </a:cubicBezTo>
                  <a:cubicBezTo>
                    <a:pt x="394091" y="249367"/>
                    <a:pt x="464734" y="274371"/>
                    <a:pt x="452828" y="310486"/>
                  </a:cubicBezTo>
                  <a:cubicBezTo>
                    <a:pt x="440922" y="346601"/>
                    <a:pt x="323051" y="388670"/>
                    <a:pt x="250422" y="398592"/>
                  </a:cubicBezTo>
                  <a:cubicBezTo>
                    <a:pt x="180174" y="391844"/>
                    <a:pt x="73018" y="325170"/>
                    <a:pt x="45634" y="284292"/>
                  </a:cubicBezTo>
                  <a:cubicBezTo>
                    <a:pt x="18250" y="243414"/>
                    <a:pt x="-3182" y="176739"/>
                    <a:pt x="390" y="14856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4" name="Szabadkézi sokszög 63">
              <a:hlinkClick r:id="rId2" action="ppaction://hlinksldjump"/>
            </p:cNvPr>
            <p:cNvSpPr/>
            <p:nvPr/>
          </p:nvSpPr>
          <p:spPr>
            <a:xfrm>
              <a:off x="2950368" y="2857120"/>
              <a:ext cx="208733" cy="118641"/>
            </a:xfrm>
            <a:custGeom>
              <a:avLst/>
              <a:gdLst>
                <a:gd name="connsiteX0" fmla="*/ 303 w 155988"/>
                <a:gd name="connsiteY0" fmla="*/ 19321 h 112741"/>
                <a:gd name="connsiteX1" fmla="*/ 116984 w 155988"/>
                <a:gd name="connsiteY1" fmla="*/ 5034 h 112741"/>
                <a:gd name="connsiteX2" fmla="*/ 155084 w 155988"/>
                <a:gd name="connsiteY2" fmla="*/ 83615 h 112741"/>
                <a:gd name="connsiteX3" fmla="*/ 86028 w 155988"/>
                <a:gd name="connsiteY3" fmla="*/ 112190 h 112741"/>
                <a:gd name="connsiteX4" fmla="*/ 303 w 155988"/>
                <a:gd name="connsiteY4" fmla="*/ 19321 h 112741"/>
                <a:gd name="connsiteX0" fmla="*/ 225 w 179895"/>
                <a:gd name="connsiteY0" fmla="*/ 13740 h 119602"/>
                <a:gd name="connsiteX1" fmla="*/ 140719 w 179895"/>
                <a:gd name="connsiteY1" fmla="*/ 8978 h 119602"/>
                <a:gd name="connsiteX2" fmla="*/ 178819 w 179895"/>
                <a:gd name="connsiteY2" fmla="*/ 87559 h 119602"/>
                <a:gd name="connsiteX3" fmla="*/ 109763 w 179895"/>
                <a:gd name="connsiteY3" fmla="*/ 116134 h 119602"/>
                <a:gd name="connsiteX4" fmla="*/ 225 w 179895"/>
                <a:gd name="connsiteY4" fmla="*/ 13740 h 119602"/>
                <a:gd name="connsiteX0" fmla="*/ 23 w 179127"/>
                <a:gd name="connsiteY0" fmla="*/ 18572 h 124434"/>
                <a:gd name="connsiteX1" fmla="*/ 119085 w 179127"/>
                <a:gd name="connsiteY1" fmla="*/ 6666 h 124434"/>
                <a:gd name="connsiteX2" fmla="*/ 178617 w 179127"/>
                <a:gd name="connsiteY2" fmla="*/ 92391 h 124434"/>
                <a:gd name="connsiteX3" fmla="*/ 109561 w 179127"/>
                <a:gd name="connsiteY3" fmla="*/ 120966 h 124434"/>
                <a:gd name="connsiteX4" fmla="*/ 23 w 179127"/>
                <a:gd name="connsiteY4" fmla="*/ 18572 h 124434"/>
                <a:gd name="connsiteX0" fmla="*/ 6141 w 185245"/>
                <a:gd name="connsiteY0" fmla="*/ 16941 h 97444"/>
                <a:gd name="connsiteX1" fmla="*/ 125203 w 185245"/>
                <a:gd name="connsiteY1" fmla="*/ 5035 h 97444"/>
                <a:gd name="connsiteX2" fmla="*/ 184735 w 185245"/>
                <a:gd name="connsiteY2" fmla="*/ 90760 h 97444"/>
                <a:gd name="connsiteX3" fmla="*/ 34716 w 185245"/>
                <a:gd name="connsiteY3" fmla="*/ 74092 h 97444"/>
                <a:gd name="connsiteX4" fmla="*/ 6141 w 185245"/>
                <a:gd name="connsiteY4" fmla="*/ 16941 h 97444"/>
                <a:gd name="connsiteX0" fmla="*/ 19504 w 198608"/>
                <a:gd name="connsiteY0" fmla="*/ 16941 h 117464"/>
                <a:gd name="connsiteX1" fmla="*/ 138566 w 198608"/>
                <a:gd name="connsiteY1" fmla="*/ 5035 h 117464"/>
                <a:gd name="connsiteX2" fmla="*/ 198098 w 198608"/>
                <a:gd name="connsiteY2" fmla="*/ 90760 h 117464"/>
                <a:gd name="connsiteX3" fmla="*/ 48079 w 198608"/>
                <a:gd name="connsiteY3" fmla="*/ 74092 h 117464"/>
                <a:gd name="connsiteX4" fmla="*/ 19504 w 198608"/>
                <a:gd name="connsiteY4" fmla="*/ 16941 h 117464"/>
                <a:gd name="connsiteX0" fmla="*/ 22267 w 201371"/>
                <a:gd name="connsiteY0" fmla="*/ 16941 h 111686"/>
                <a:gd name="connsiteX1" fmla="*/ 141329 w 201371"/>
                <a:gd name="connsiteY1" fmla="*/ 5035 h 111686"/>
                <a:gd name="connsiteX2" fmla="*/ 200861 w 201371"/>
                <a:gd name="connsiteY2" fmla="*/ 90760 h 111686"/>
                <a:gd name="connsiteX3" fmla="*/ 50842 w 201371"/>
                <a:gd name="connsiteY3" fmla="*/ 74092 h 111686"/>
                <a:gd name="connsiteX4" fmla="*/ 22267 w 201371"/>
                <a:gd name="connsiteY4" fmla="*/ 16941 h 111686"/>
                <a:gd name="connsiteX0" fmla="*/ 0 w 205116"/>
                <a:gd name="connsiteY0" fmla="*/ 17114 h 99658"/>
                <a:gd name="connsiteX1" fmla="*/ 119062 w 205116"/>
                <a:gd name="connsiteY1" fmla="*/ 5208 h 99658"/>
                <a:gd name="connsiteX2" fmla="*/ 204788 w 205116"/>
                <a:gd name="connsiteY2" fmla="*/ 93314 h 99658"/>
                <a:gd name="connsiteX3" fmla="*/ 28575 w 205116"/>
                <a:gd name="connsiteY3" fmla="*/ 74265 h 99658"/>
                <a:gd name="connsiteX4" fmla="*/ 0 w 205116"/>
                <a:gd name="connsiteY4" fmla="*/ 17114 h 99658"/>
                <a:gd name="connsiteX0" fmla="*/ 0 w 205116"/>
                <a:gd name="connsiteY0" fmla="*/ 12060 h 94604"/>
                <a:gd name="connsiteX1" fmla="*/ 119062 w 205116"/>
                <a:gd name="connsiteY1" fmla="*/ 154 h 94604"/>
                <a:gd name="connsiteX2" fmla="*/ 204788 w 205116"/>
                <a:gd name="connsiteY2" fmla="*/ 88260 h 94604"/>
                <a:gd name="connsiteX3" fmla="*/ 28575 w 205116"/>
                <a:gd name="connsiteY3" fmla="*/ 69211 h 94604"/>
                <a:gd name="connsiteX4" fmla="*/ 0 w 205116"/>
                <a:gd name="connsiteY4" fmla="*/ 12060 h 94604"/>
                <a:gd name="connsiteX0" fmla="*/ 0 w 205386"/>
                <a:gd name="connsiteY0" fmla="*/ 36097 h 118641"/>
                <a:gd name="connsiteX1" fmla="*/ 119062 w 205386"/>
                <a:gd name="connsiteY1" fmla="*/ 24191 h 118641"/>
                <a:gd name="connsiteX2" fmla="*/ 204788 w 205386"/>
                <a:gd name="connsiteY2" fmla="*/ 112297 h 118641"/>
                <a:gd name="connsiteX3" fmla="*/ 28575 w 205386"/>
                <a:gd name="connsiteY3" fmla="*/ 93248 h 118641"/>
                <a:gd name="connsiteX4" fmla="*/ 0 w 205386"/>
                <a:gd name="connsiteY4" fmla="*/ 36097 h 118641"/>
                <a:gd name="connsiteX0" fmla="*/ 0 w 208733"/>
                <a:gd name="connsiteY0" fmla="*/ 36097 h 118641"/>
                <a:gd name="connsiteX1" fmla="*/ 119062 w 208733"/>
                <a:gd name="connsiteY1" fmla="*/ 24191 h 118641"/>
                <a:gd name="connsiteX2" fmla="*/ 204788 w 208733"/>
                <a:gd name="connsiteY2" fmla="*/ 112297 h 118641"/>
                <a:gd name="connsiteX3" fmla="*/ 28575 w 208733"/>
                <a:gd name="connsiteY3" fmla="*/ 93248 h 118641"/>
                <a:gd name="connsiteX4" fmla="*/ 0 w 208733"/>
                <a:gd name="connsiteY4" fmla="*/ 36097 h 118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733" h="118641">
                  <a:moveTo>
                    <a:pt x="0" y="36097"/>
                  </a:moveTo>
                  <a:cubicBezTo>
                    <a:pt x="15081" y="24588"/>
                    <a:pt x="56356" y="-31371"/>
                    <a:pt x="119062" y="24191"/>
                  </a:cubicBezTo>
                  <a:cubicBezTo>
                    <a:pt x="181768" y="79753"/>
                    <a:pt x="221853" y="56338"/>
                    <a:pt x="204788" y="112297"/>
                  </a:cubicBezTo>
                  <a:cubicBezTo>
                    <a:pt x="199629" y="130156"/>
                    <a:pt x="62706" y="105948"/>
                    <a:pt x="28575" y="93248"/>
                  </a:cubicBezTo>
                  <a:cubicBezTo>
                    <a:pt x="-5556" y="80548"/>
                    <a:pt x="-15081" y="47606"/>
                    <a:pt x="0" y="360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  <p:sp>
        <p:nvSpPr>
          <p:cNvPr id="53" name="Lekerekített téglalap 52">
            <a:hlinkClick r:id="rId2" action="ppaction://hlinksldjump"/>
          </p:cNvPr>
          <p:cNvSpPr/>
          <p:nvPr/>
        </p:nvSpPr>
        <p:spPr>
          <a:xfrm>
            <a:off x="4644008" y="268014"/>
            <a:ext cx="4320000" cy="468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 4">
            <a:hlinkClick r:id="rId2" action="ppaction://hlinksldjump"/>
          </p:cNvPr>
          <p:cNvSpPr/>
          <p:nvPr/>
        </p:nvSpPr>
        <p:spPr>
          <a:xfrm>
            <a:off x="5436096" y="663978"/>
            <a:ext cx="2736304" cy="3923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Szövegdoboz 6">
            <a:hlinkClick r:id="rId2" action="ppaction://hlinksldjump"/>
          </p:cNvPr>
          <p:cNvSpPr txBox="1"/>
          <p:nvPr/>
        </p:nvSpPr>
        <p:spPr>
          <a:xfrm>
            <a:off x="5651594" y="2033885"/>
            <a:ext cx="23053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>
                <a:latin typeface="Brush Script MT" panose="03060802040406070304" pitchFamily="66" charset="0"/>
              </a:rPr>
              <a:t>A lapra írd a megfejtést.</a:t>
            </a:r>
          </a:p>
        </p:txBody>
      </p:sp>
      <p:grpSp>
        <p:nvGrpSpPr>
          <p:cNvPr id="54" name="Csoportba foglalás 53"/>
          <p:cNvGrpSpPr/>
          <p:nvPr/>
        </p:nvGrpSpPr>
        <p:grpSpPr>
          <a:xfrm>
            <a:off x="7543676" y="760566"/>
            <a:ext cx="1009341" cy="1043051"/>
            <a:chOff x="9321195" y="-39572"/>
            <a:chExt cx="610286" cy="605406"/>
          </a:xfrm>
        </p:grpSpPr>
        <p:grpSp>
          <p:nvGrpSpPr>
            <p:cNvPr id="55" name="Csoportba foglalás 54"/>
            <p:cNvGrpSpPr/>
            <p:nvPr/>
          </p:nvGrpSpPr>
          <p:grpSpPr>
            <a:xfrm>
              <a:off x="9321195" y="185756"/>
              <a:ext cx="610286" cy="380078"/>
              <a:chOff x="9321195" y="185756"/>
              <a:chExt cx="610286" cy="380078"/>
            </a:xfrm>
          </p:grpSpPr>
          <p:sp>
            <p:nvSpPr>
              <p:cNvPr id="57" name="Téglalap 56">
                <a:hlinkClick r:id="rId2" action="ppaction://hlinksldjump"/>
              </p:cNvPr>
              <p:cNvSpPr/>
              <p:nvPr/>
            </p:nvSpPr>
            <p:spPr>
              <a:xfrm rot="18900000">
                <a:off x="9355417" y="185756"/>
                <a:ext cx="576064" cy="12231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  <p:sp>
            <p:nvSpPr>
              <p:cNvPr id="58" name="Háromszög 57">
                <a:hlinkClick r:id="rId2" action="ppaction://hlinksldjump"/>
              </p:cNvPr>
              <p:cNvSpPr/>
              <p:nvPr/>
            </p:nvSpPr>
            <p:spPr>
              <a:xfrm rot="13500000">
                <a:off x="9324527" y="418486"/>
                <a:ext cx="144016" cy="150680"/>
              </a:xfrm>
              <a:prstGeom prst="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  <p:sp>
            <p:nvSpPr>
              <p:cNvPr id="59" name="Ellipszis 58">
                <a:hlinkClick r:id="rId2" action="ppaction://hlinksldjump"/>
              </p:cNvPr>
              <p:cNvSpPr/>
              <p:nvPr/>
            </p:nvSpPr>
            <p:spPr>
              <a:xfrm flipH="1" flipV="1">
                <a:off x="9325631" y="52345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hu-H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hu-HU" dirty="0"/>
              </a:p>
            </p:txBody>
          </p:sp>
        </p:grpSp>
        <p:sp>
          <p:nvSpPr>
            <p:cNvPr id="56" name="Téglalap 55">
              <a:hlinkClick r:id="rId2" action="ppaction://hlinksldjump"/>
            </p:cNvPr>
            <p:cNvSpPr/>
            <p:nvPr/>
          </p:nvSpPr>
          <p:spPr>
            <a:xfrm rot="18900000">
              <a:off x="9817362" y="-39572"/>
              <a:ext cx="72008" cy="14401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hu-H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u-HU" dirty="0"/>
            </a:p>
          </p:txBody>
        </p:sp>
      </p:grpSp>
      <p:grpSp>
        <p:nvGrpSpPr>
          <p:cNvPr id="36" name="Csoportba foglalás 35"/>
          <p:cNvGrpSpPr/>
          <p:nvPr/>
        </p:nvGrpSpPr>
        <p:grpSpPr>
          <a:xfrm>
            <a:off x="8712000" y="-39586"/>
            <a:ext cx="576064" cy="434430"/>
            <a:chOff x="8712000" y="-39586"/>
            <a:chExt cx="576064" cy="434430"/>
          </a:xfrm>
        </p:grpSpPr>
        <p:sp>
          <p:nvSpPr>
            <p:cNvPr id="37" name="Lekerekített téglalap 36"/>
            <p:cNvSpPr/>
            <p:nvPr/>
          </p:nvSpPr>
          <p:spPr>
            <a:xfrm>
              <a:off x="8712000" y="-39586"/>
              <a:ext cx="576064" cy="432048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u-HU" b="1" dirty="0">
                  <a:sym typeface="Wingdings" panose="05000000000000000000" pitchFamily="2" charset="2"/>
                </a:rPr>
                <a:t>&lt;&gt;</a:t>
              </a:r>
              <a:endParaRPr lang="hu-HU" b="1" dirty="0"/>
            </a:p>
          </p:txBody>
        </p:sp>
        <p:sp>
          <p:nvSpPr>
            <p:cNvPr id="38" name="Lekerekített téglalap 7">
              <a:hlinkClick r:id="rId5" action="ppaction://hlinksldjump"/>
            </p:cNvPr>
            <p:cNvSpPr/>
            <p:nvPr/>
          </p:nvSpPr>
          <p:spPr>
            <a:xfrm>
              <a:off x="8712000" y="-36967"/>
              <a:ext cx="225011" cy="429430"/>
            </a:xfrm>
            <a:custGeom>
              <a:avLst/>
              <a:gdLst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08668"/>
                <a:gd name="connsiteY0" fmla="*/ 34779 h 431811"/>
                <a:gd name="connsiteX1" fmla="*/ 34779 w 208668"/>
                <a:gd name="connsiteY1" fmla="*/ 0 h 431811"/>
                <a:gd name="connsiteX2" fmla="*/ 173889 w 208668"/>
                <a:gd name="connsiteY2" fmla="*/ 0 h 431811"/>
                <a:gd name="connsiteX3" fmla="*/ 208668 w 208668"/>
                <a:gd name="connsiteY3" fmla="*/ 34779 h 431811"/>
                <a:gd name="connsiteX4" fmla="*/ 208668 w 208668"/>
                <a:gd name="connsiteY4" fmla="*/ 397032 h 431811"/>
                <a:gd name="connsiteX5" fmla="*/ 173889 w 208668"/>
                <a:gd name="connsiteY5" fmla="*/ 431811 h 431811"/>
                <a:gd name="connsiteX6" fmla="*/ 34779 w 208668"/>
                <a:gd name="connsiteY6" fmla="*/ 431811 h 431811"/>
                <a:gd name="connsiteX7" fmla="*/ 0 w 208668"/>
                <a:gd name="connsiteY7" fmla="*/ 397032 h 431811"/>
                <a:gd name="connsiteX8" fmla="*/ 0 w 208668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73889 w 210425"/>
                <a:gd name="connsiteY2" fmla="*/ 0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4779 h 431811"/>
                <a:gd name="connsiteX1" fmla="*/ 34779 w 210425"/>
                <a:gd name="connsiteY1" fmla="*/ 0 h 431811"/>
                <a:gd name="connsiteX2" fmla="*/ 192939 w 210425"/>
                <a:gd name="connsiteY2" fmla="*/ 2381 h 431811"/>
                <a:gd name="connsiteX3" fmla="*/ 208668 w 210425"/>
                <a:gd name="connsiteY3" fmla="*/ 34779 h 431811"/>
                <a:gd name="connsiteX4" fmla="*/ 208668 w 210425"/>
                <a:gd name="connsiteY4" fmla="*/ 397032 h 431811"/>
                <a:gd name="connsiteX5" fmla="*/ 197701 w 210425"/>
                <a:gd name="connsiteY5" fmla="*/ 431811 h 431811"/>
                <a:gd name="connsiteX6" fmla="*/ 34779 w 210425"/>
                <a:gd name="connsiteY6" fmla="*/ 431811 h 431811"/>
                <a:gd name="connsiteX7" fmla="*/ 0 w 210425"/>
                <a:gd name="connsiteY7" fmla="*/ 397032 h 431811"/>
                <a:gd name="connsiteX8" fmla="*/ 0 w 210425"/>
                <a:gd name="connsiteY8" fmla="*/ 34779 h 431811"/>
                <a:gd name="connsiteX0" fmla="*/ 0 w 210425"/>
                <a:gd name="connsiteY0" fmla="*/ 32398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2398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94651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34779 w 210425"/>
                <a:gd name="connsiteY6" fmla="*/ 429430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  <a:gd name="connsiteX0" fmla="*/ 0 w 210425"/>
                <a:gd name="connsiteY0" fmla="*/ 34779 h 429430"/>
                <a:gd name="connsiteX1" fmla="*/ 39233 w 210425"/>
                <a:gd name="connsiteY1" fmla="*/ 2381 h 429430"/>
                <a:gd name="connsiteX2" fmla="*/ 192939 w 210425"/>
                <a:gd name="connsiteY2" fmla="*/ 0 h 429430"/>
                <a:gd name="connsiteX3" fmla="*/ 208668 w 210425"/>
                <a:gd name="connsiteY3" fmla="*/ 32398 h 429430"/>
                <a:gd name="connsiteX4" fmla="*/ 208668 w 210425"/>
                <a:gd name="connsiteY4" fmla="*/ 394651 h 429430"/>
                <a:gd name="connsiteX5" fmla="*/ 197701 w 210425"/>
                <a:gd name="connsiteY5" fmla="*/ 429430 h 429430"/>
                <a:gd name="connsiteX6" fmla="*/ 41460 w 210425"/>
                <a:gd name="connsiteY6" fmla="*/ 422286 h 429430"/>
                <a:gd name="connsiteX7" fmla="*/ 0 w 210425"/>
                <a:gd name="connsiteY7" fmla="*/ 385126 h 429430"/>
                <a:gd name="connsiteX8" fmla="*/ 0 w 210425"/>
                <a:gd name="connsiteY8" fmla="*/ 34779 h 42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0425" h="429430">
                  <a:moveTo>
                    <a:pt x="0" y="34779"/>
                  </a:moveTo>
                  <a:cubicBezTo>
                    <a:pt x="26194" y="13190"/>
                    <a:pt x="22407" y="23812"/>
                    <a:pt x="39233" y="2381"/>
                  </a:cubicBezTo>
                  <a:lnTo>
                    <a:pt x="192939" y="0"/>
                  </a:lnTo>
                  <a:cubicBezTo>
                    <a:pt x="212147" y="0"/>
                    <a:pt x="208668" y="13190"/>
                    <a:pt x="208668" y="32398"/>
                  </a:cubicBezTo>
                  <a:lnTo>
                    <a:pt x="208668" y="394651"/>
                  </a:lnTo>
                  <a:cubicBezTo>
                    <a:pt x="208668" y="413859"/>
                    <a:pt x="216909" y="429430"/>
                    <a:pt x="197701" y="429430"/>
                  </a:cubicBezTo>
                  <a:lnTo>
                    <a:pt x="41460" y="422286"/>
                  </a:lnTo>
                  <a:cubicBezTo>
                    <a:pt x="24633" y="405617"/>
                    <a:pt x="35719" y="411477"/>
                    <a:pt x="0" y="385126"/>
                  </a:cubicBezTo>
                  <a:lnTo>
                    <a:pt x="0" y="3477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9" name="Lekerekített téglalap 41">
              <a:hlinkClick r:id="rId6" action="ppaction://hlinksldjump"/>
            </p:cNvPr>
            <p:cNvSpPr/>
            <p:nvPr/>
          </p:nvSpPr>
          <p:spPr>
            <a:xfrm>
              <a:off x="8932249" y="-39348"/>
              <a:ext cx="256516" cy="434192"/>
            </a:xfrm>
            <a:custGeom>
              <a:avLst/>
              <a:gdLst>
                <a:gd name="connsiteX0" fmla="*/ 0 w 252236"/>
                <a:gd name="connsiteY0" fmla="*/ 42040 h 431811"/>
                <a:gd name="connsiteX1" fmla="*/ 42040 w 252236"/>
                <a:gd name="connsiteY1" fmla="*/ 0 h 431811"/>
                <a:gd name="connsiteX2" fmla="*/ 210196 w 252236"/>
                <a:gd name="connsiteY2" fmla="*/ 0 h 431811"/>
                <a:gd name="connsiteX3" fmla="*/ 252236 w 252236"/>
                <a:gd name="connsiteY3" fmla="*/ 42040 h 431811"/>
                <a:gd name="connsiteX4" fmla="*/ 252236 w 252236"/>
                <a:gd name="connsiteY4" fmla="*/ 389771 h 431811"/>
                <a:gd name="connsiteX5" fmla="*/ 210196 w 252236"/>
                <a:gd name="connsiteY5" fmla="*/ 431811 h 431811"/>
                <a:gd name="connsiteX6" fmla="*/ 42040 w 252236"/>
                <a:gd name="connsiteY6" fmla="*/ 431811 h 431811"/>
                <a:gd name="connsiteX7" fmla="*/ 0 w 252236"/>
                <a:gd name="connsiteY7" fmla="*/ 389771 h 431811"/>
                <a:gd name="connsiteX8" fmla="*/ 0 w 252236"/>
                <a:gd name="connsiteY8" fmla="*/ 42040 h 431811"/>
                <a:gd name="connsiteX0" fmla="*/ 0 w 258172"/>
                <a:gd name="connsiteY0" fmla="*/ 42040 h 434192"/>
                <a:gd name="connsiteX1" fmla="*/ 42040 w 258172"/>
                <a:gd name="connsiteY1" fmla="*/ 0 h 434192"/>
                <a:gd name="connsiteX2" fmla="*/ 210196 w 258172"/>
                <a:gd name="connsiteY2" fmla="*/ 0 h 434192"/>
                <a:gd name="connsiteX3" fmla="*/ 252236 w 258172"/>
                <a:gd name="connsiteY3" fmla="*/ 42040 h 434192"/>
                <a:gd name="connsiteX4" fmla="*/ 252236 w 258172"/>
                <a:gd name="connsiteY4" fmla="*/ 389771 h 434192"/>
                <a:gd name="connsiteX5" fmla="*/ 245914 w 258172"/>
                <a:gd name="connsiteY5" fmla="*/ 434192 h 434192"/>
                <a:gd name="connsiteX6" fmla="*/ 42040 w 258172"/>
                <a:gd name="connsiteY6" fmla="*/ 431811 h 434192"/>
                <a:gd name="connsiteX7" fmla="*/ 0 w 258172"/>
                <a:gd name="connsiteY7" fmla="*/ 389771 h 434192"/>
                <a:gd name="connsiteX8" fmla="*/ 0 w 258172"/>
                <a:gd name="connsiteY8" fmla="*/ 42040 h 434192"/>
                <a:gd name="connsiteX0" fmla="*/ 0 w 253347"/>
                <a:gd name="connsiteY0" fmla="*/ 42040 h 434192"/>
                <a:gd name="connsiteX1" fmla="*/ 42040 w 253347"/>
                <a:gd name="connsiteY1" fmla="*/ 0 h 434192"/>
                <a:gd name="connsiteX2" fmla="*/ 210196 w 253347"/>
                <a:gd name="connsiteY2" fmla="*/ 0 h 434192"/>
                <a:gd name="connsiteX3" fmla="*/ 252236 w 253347"/>
                <a:gd name="connsiteY3" fmla="*/ 42040 h 434192"/>
                <a:gd name="connsiteX4" fmla="*/ 252236 w 253347"/>
                <a:gd name="connsiteY4" fmla="*/ 389771 h 434192"/>
                <a:gd name="connsiteX5" fmla="*/ 236389 w 253347"/>
                <a:gd name="connsiteY5" fmla="*/ 434192 h 434192"/>
                <a:gd name="connsiteX6" fmla="*/ 42040 w 253347"/>
                <a:gd name="connsiteY6" fmla="*/ 431811 h 434192"/>
                <a:gd name="connsiteX7" fmla="*/ 0 w 253347"/>
                <a:gd name="connsiteY7" fmla="*/ 389771 h 434192"/>
                <a:gd name="connsiteX8" fmla="*/ 0 w 253347"/>
                <a:gd name="connsiteY8" fmla="*/ 42040 h 434192"/>
                <a:gd name="connsiteX0" fmla="*/ 3169 w 256516"/>
                <a:gd name="connsiteY0" fmla="*/ 42040 h 434192"/>
                <a:gd name="connsiteX1" fmla="*/ 45209 w 256516"/>
                <a:gd name="connsiteY1" fmla="*/ 0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  <a:gd name="connsiteX0" fmla="*/ 3169 w 256516"/>
                <a:gd name="connsiteY0" fmla="*/ 42040 h 434192"/>
                <a:gd name="connsiteX1" fmla="*/ 14252 w 256516"/>
                <a:gd name="connsiteY1" fmla="*/ 4762 h 434192"/>
                <a:gd name="connsiteX2" fmla="*/ 213365 w 256516"/>
                <a:gd name="connsiteY2" fmla="*/ 0 h 434192"/>
                <a:gd name="connsiteX3" fmla="*/ 255405 w 256516"/>
                <a:gd name="connsiteY3" fmla="*/ 42040 h 434192"/>
                <a:gd name="connsiteX4" fmla="*/ 255405 w 256516"/>
                <a:gd name="connsiteY4" fmla="*/ 389771 h 434192"/>
                <a:gd name="connsiteX5" fmla="*/ 239558 w 256516"/>
                <a:gd name="connsiteY5" fmla="*/ 434192 h 434192"/>
                <a:gd name="connsiteX6" fmla="*/ 14253 w 256516"/>
                <a:gd name="connsiteY6" fmla="*/ 434192 h 434192"/>
                <a:gd name="connsiteX7" fmla="*/ 3169 w 256516"/>
                <a:gd name="connsiteY7" fmla="*/ 389771 h 434192"/>
                <a:gd name="connsiteX8" fmla="*/ 3169 w 256516"/>
                <a:gd name="connsiteY8" fmla="*/ 42040 h 43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516" h="434192">
                  <a:moveTo>
                    <a:pt x="3169" y="42040"/>
                  </a:moveTo>
                  <a:cubicBezTo>
                    <a:pt x="3169" y="18822"/>
                    <a:pt x="-8966" y="4762"/>
                    <a:pt x="14252" y="4762"/>
                  </a:cubicBezTo>
                  <a:lnTo>
                    <a:pt x="213365" y="0"/>
                  </a:lnTo>
                  <a:cubicBezTo>
                    <a:pt x="236583" y="0"/>
                    <a:pt x="255405" y="18822"/>
                    <a:pt x="255405" y="42040"/>
                  </a:cubicBezTo>
                  <a:lnTo>
                    <a:pt x="255405" y="389771"/>
                  </a:lnTo>
                  <a:cubicBezTo>
                    <a:pt x="255405" y="412989"/>
                    <a:pt x="262776" y="434192"/>
                    <a:pt x="239558" y="434192"/>
                  </a:cubicBezTo>
                  <a:lnTo>
                    <a:pt x="14253" y="434192"/>
                  </a:lnTo>
                  <a:cubicBezTo>
                    <a:pt x="-8965" y="434192"/>
                    <a:pt x="3169" y="412989"/>
                    <a:pt x="3169" y="389771"/>
                  </a:cubicBezTo>
                  <a:lnTo>
                    <a:pt x="3169" y="420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327482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" fill="hold">
                                          <p:stCondLst>
                                            <p:cond delay="8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" fill="hold">
                                          <p:stCondLst>
                                            <p:cond delay="177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" fill="hold">
                                          <p:stCondLst>
                                            <p:cond delay="26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1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251"/>
                            </p:stCondLst>
                            <p:childTnLst>
                              <p:par>
                                <p:cTn id="45" presetID="1" presetClass="exit" presetSubtype="0" fill="hold" grpId="1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53" grpId="0" animBg="1"/>
      <p:bldP spid="53" grpId="1" animBg="1"/>
      <p:bldP spid="5" grpId="0" animBg="1"/>
      <p:bldP spid="5" grpId="1" animBg="1"/>
      <p:bldP spid="7" grpId="0"/>
      <p:bldP spid="7" grpId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25000"/>
          </a:schemeClr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897</Words>
  <Application>Microsoft Office PowerPoint</Application>
  <PresentationFormat>Diavetítés a képernyőre (16:9 oldalarány)</PresentationFormat>
  <Paragraphs>250</Paragraphs>
  <Slides>32</Slides>
  <Notes>2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32</vt:i4>
      </vt:variant>
    </vt:vector>
  </HeadingPairs>
  <TitlesOfParts>
    <vt:vector size="33" baseType="lpstr">
      <vt:lpstr>Office-téma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Janika</dc:creator>
  <cp:lastModifiedBy>Janika</cp:lastModifiedBy>
  <cp:revision>98</cp:revision>
  <dcterms:created xsi:type="dcterms:W3CDTF">2024-05-04T09:00:43Z</dcterms:created>
  <dcterms:modified xsi:type="dcterms:W3CDTF">2024-11-16T18:44:46Z</dcterms:modified>
</cp:coreProperties>
</file>