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Formally introduced to one of the coach in LIU post Baseball team, they </a:t>
            </a:r>
            <a:r>
              <a:rPr lang="en"/>
              <a:t>purchased</a:t>
            </a:r>
            <a:r>
              <a:rPr lang="en"/>
              <a:t> the 20,000 dollar trackman system in 2023 Fall semester to provide data analysis and data collection to further improve the teams or players’ performances.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8284f62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8284f62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plot shows the percentages on each batter hitting,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8284f62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8284f62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plotly barchart, can be download From github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can displays the percentages of the each batter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when double click on the Batters legend., The percentages will be 1 player stat only, not stacked bars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plots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8284f62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8284f62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interactive plot can filter type of pitch and see the amount of each batter swing but missed counts.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7e5d3fa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7e5d3fa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7e5d3fa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7e5d3fa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Pitch Tracking: The system can track the trajectory and various metrics of pitched baseballs, such as pitch velocity, spin rate, and movement.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Hitting Analysis: TrackMan can analyze bat speed, exit velocity, launch angle, and other parameters related to a player's hitting performance.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Trackman used by all professional teams in the United States and Japan, plus nearly all professional teams in Korea, Taiwan, and Latin America. As a trusted partner, Trackman provides the largest and most influential digital baseball scouting platform in the world.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7e5d3fa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7e5d3fa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FileZilla is: A </a:t>
            </a:r>
            <a:r>
              <a:rPr lang="en"/>
              <a:t>File Transfer Protocol (SFTP). It allows users to transfer files between their local computer and a remote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data files on local devices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Batting Practice files are highly going to skew the data, so we exclude those type of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Scrimmage Games: refers to a practice game or a simulated game situation and apply them in a competitive setting. It is commonly used during training sessions, offseason workouts, and even before the start of a regular baseball season.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8284f62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8284f62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donut chart of overall time occupation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8284f62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8284f62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Data-Structures: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 data structure in TrackMan Baseball likely involves labeled columns representing various pitching and hitting metrics, with machine pickups generating numerical values or blanks (NaN) for each labeled attribute.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167 different features, this is the first semester they use the system, future will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generate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abnormal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structures detected.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Some column are tagged by pitcher players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8284f62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8284f62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libraries used include: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pandas</a:t>
            </a:r>
            <a:r>
              <a:rPr lang="en"/>
              <a:t> for data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numpy</a:t>
            </a:r>
            <a:r>
              <a:rPr lang="en"/>
              <a:t> for numerical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seaborn</a:t>
            </a:r>
            <a:r>
              <a:rPr lang="en"/>
              <a:t> for statistical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plotly express</a:t>
            </a:r>
            <a:r>
              <a:rPr lang="en"/>
              <a:t> for interactive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matplotlib.pyplot</a:t>
            </a:r>
            <a:r>
              <a:rPr lang="en"/>
              <a:t> for plotting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r>
              <a:rPr lang="en">
                <a:solidFill>
                  <a:srgbClr val="FF0000"/>
                </a:solidFill>
              </a:rPr>
              <a:t> IPython.display</a:t>
            </a:r>
            <a:r>
              <a:rPr lang="en"/>
              <a:t> for displaying HTML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my opinion, my </a:t>
            </a:r>
            <a:r>
              <a:rPr lang="en"/>
              <a:t>estimated</a:t>
            </a:r>
            <a:r>
              <a:rPr lang="en"/>
              <a:t> occupation on libraries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e5d3fa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e5d3fa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the data using different methods and functions from pandas library very good 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missing are in column ‘ExitSpeed’, because there are various </a:t>
            </a:r>
            <a:r>
              <a:rPr lang="en"/>
              <a:t>scenarios</a:t>
            </a:r>
            <a:r>
              <a:rPr lang="en"/>
              <a:t> that there can be no ExitSpeed, so it is a very good idea to not drop the NA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determine a situation when batter </a:t>
            </a:r>
            <a:r>
              <a:rPr lang="en"/>
              <a:t>swings</a:t>
            </a:r>
            <a:r>
              <a:rPr lang="en"/>
              <a:t> but missed,  it has to be No ‘exitspeed’ &amp; ‘PitchCall’ is strikeCalled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8284f62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8284f62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proceed to data visual, we first will have to organize and putting values in calculation or provide criteria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in the absence of a predefined 'hit' or 'miss' column, we've strategically created binary columns.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pitch call and tagged pitch type and tagged hit type provides crucial info to </a:t>
            </a:r>
            <a:r>
              <a:rPr lang="en"/>
              <a:t>determine if the batter swing but missed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8284f625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8284f62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 </a:t>
            </a:r>
            <a:r>
              <a:rPr lang="en"/>
              <a:t>briefly explain some of the charts/ graphs created in the project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46900" y="0"/>
            <a:ext cx="8050200" cy="10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Trackman Baseball</a:t>
            </a:r>
            <a:endParaRPr i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1306350" y="3696025"/>
            <a:ext cx="2469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By: Qifang Weng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673" y="1176802"/>
            <a:ext cx="3041325" cy="27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39600" y="1848013"/>
            <a:ext cx="38031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Goal: finding meaningful insights from data files and create visualizations/report for coach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Batter hitting percentages</a:t>
            </a:r>
            <a:endParaRPr i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5279"/>
            <a:ext cx="9144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 Percentages by Pitch Type and Batter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2525"/>
            <a:ext cx="9144001" cy="34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Swing_but_missed, Interactive via TaggedPitchType</a:t>
            </a:r>
            <a:endParaRPr i="1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1"/>
            <a:ext cx="9144001" cy="3876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files and jupyter notebooks/ppt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30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Link to github :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15975" y="48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is Trackman?</a:t>
            </a:r>
            <a:endParaRPr i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6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specialized</a:t>
            </a:r>
            <a:r>
              <a:rPr lang="en">
                <a:solidFill>
                  <a:schemeClr val="dk1"/>
                </a:solidFill>
              </a:rPr>
              <a:t> tracking system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Limitations</a:t>
            </a:r>
            <a:r>
              <a:rPr lang="en">
                <a:solidFill>
                  <a:schemeClr val="dk1"/>
                </a:solidFill>
              </a:rPr>
              <a:t> on accuracy, player tagged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Pitch Tracking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Basic Metric measurements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Hitting Analysis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Data regarding the Batter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 Accessing/Gathering</a:t>
            </a:r>
            <a:endParaRPr i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FileZilla application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File Transfer application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File formats in Server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Excel and csv files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Type of 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Batting Practice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Scrimmage games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Combined all scrimmage games in Fall 2023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Overall time occupation</a:t>
            </a:r>
            <a:r>
              <a:rPr i="1" lang="en"/>
              <a:t> </a:t>
            </a:r>
            <a:endParaRPr i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1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Exploration: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15%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Cleaning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40%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 Engineering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30%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Visualization making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15%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75" y="1251550"/>
            <a:ext cx="4862126" cy="3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 </a:t>
            </a:r>
            <a:r>
              <a:rPr i="1" lang="en"/>
              <a:t>exploratory</a:t>
            </a:r>
            <a:r>
              <a:rPr i="1" lang="en"/>
              <a:t> </a:t>
            </a:r>
            <a:endParaRPr i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Structures: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Labeled Columns and features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Consistent values, no abnormal structures detected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Contains null value or blanks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167 </a:t>
            </a:r>
            <a:r>
              <a:rPr lang="en">
                <a:solidFill>
                  <a:schemeClr val="dk1"/>
                </a:solidFill>
              </a:rPr>
              <a:t>different</a:t>
            </a:r>
            <a:r>
              <a:rPr lang="en">
                <a:solidFill>
                  <a:schemeClr val="dk1"/>
                </a:solidFill>
              </a:rPr>
              <a:t> Features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Some column are tagged by pitcher players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Features/columns </a:t>
            </a:r>
            <a:r>
              <a:rPr lang="en" sz="1400">
                <a:solidFill>
                  <a:srgbClr val="FF9900"/>
                </a:solidFill>
              </a:rPr>
              <a:t>decide to use are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lang="en">
                <a:solidFill>
                  <a:srgbClr val="FF9900"/>
                </a:solidFill>
              </a:rPr>
              <a:t>'Pitcher','Batter','TaggedPitchType'</a:t>
            </a:r>
            <a:endParaRPr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lang="en">
                <a:solidFill>
                  <a:srgbClr val="FF9900"/>
                </a:solidFill>
              </a:rPr>
              <a:t>'RelSpeed','TaggedHitType','ExitSpeed','PitchCall'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python </a:t>
            </a:r>
            <a:r>
              <a:rPr i="1" lang="en"/>
              <a:t>libraries</a:t>
            </a:r>
            <a:r>
              <a:rPr i="1" lang="en"/>
              <a:t> used</a:t>
            </a:r>
            <a:endParaRPr i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0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Libraries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pandas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Numpy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seaborn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plotly express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matplotlib.pyplot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IPython.display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873" y="1306813"/>
            <a:ext cx="4035274" cy="31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Data cleaning</a:t>
            </a:r>
            <a:r>
              <a:rPr lang="en"/>
              <a:t>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r>
              <a:rPr i="1" lang="en">
                <a:solidFill>
                  <a:schemeClr val="dk1"/>
                </a:solidFill>
              </a:rPr>
              <a:t>Pandas: </a:t>
            </a:r>
            <a:endParaRPr i="1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Filtering data using different methods and functions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Majority data missing are in column ‘ExitSpeed’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No abnormal structures among columns</a:t>
            </a:r>
            <a:endParaRPr>
              <a:solidFill>
                <a:schemeClr val="dk1"/>
              </a:solidFill>
            </a:endParaRPr>
          </a:p>
          <a:p>
            <a:pPr indent="-297497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Can apply regular expression to check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Feature </a:t>
            </a:r>
            <a:r>
              <a:rPr i="1" lang="en"/>
              <a:t>engineering</a:t>
            </a:r>
            <a:endParaRPr i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 </a:t>
            </a:r>
            <a:r>
              <a:rPr lang="en">
                <a:solidFill>
                  <a:schemeClr val="dk1"/>
                </a:solidFill>
              </a:rPr>
              <a:t>Basis</a:t>
            </a:r>
            <a:r>
              <a:rPr lang="en">
                <a:solidFill>
                  <a:schemeClr val="dk1"/>
                </a:solidFill>
              </a:rPr>
              <a:t> report stats/</a:t>
            </a:r>
            <a:r>
              <a:rPr lang="en">
                <a:solidFill>
                  <a:schemeClr val="dk1"/>
                </a:solidFill>
              </a:rPr>
              <a:t>visualization less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Stats report (e.g) min,max,mean stat values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binary columns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Dataset does not have hit or miss column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 assist on making further visual percentages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Correlation may not be meaningful, mostly categorical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Visualization making</a:t>
            </a:r>
            <a:endParaRPr i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Plots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Plotly Boxplot on each batter’s exit speed by tagged pitch type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Ploty HTML plots: Missing counts by tagged pitch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Further findings: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Plotly plot Overall Missing percentage and hitting percentage/exit speed by tagged pitch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