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"/>
  </p:notes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7514" autoAdjust="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DA5C-84C4-494D-A7BA-6885826F9DD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34C4-0405-400D-875A-E32C762F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7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17</a:t>
            </a:r>
            <a:r>
              <a:rPr lang="ko-KR" altLang="en-US" dirty="0"/>
              <a:t>학번 윤혜림 입니다</a:t>
            </a:r>
            <a:r>
              <a:rPr lang="en-US" altLang="ko-KR" dirty="0"/>
              <a:t>. 2d</a:t>
            </a:r>
            <a:r>
              <a:rPr lang="en-US" altLang="ko-KR" baseline="0" dirty="0"/>
              <a:t> </a:t>
            </a:r>
            <a:r>
              <a:rPr lang="ko-KR" altLang="en-US" baseline="0" dirty="0"/>
              <a:t>게임 프로그래밍 </a:t>
            </a:r>
            <a:r>
              <a:rPr lang="en-US" altLang="ko-KR" baseline="0" dirty="0"/>
              <a:t>1</a:t>
            </a:r>
            <a:r>
              <a:rPr lang="ko-KR" altLang="en-US" baseline="0" dirty="0"/>
              <a:t>차 발표를 시작하겠습니다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진도 </a:t>
            </a:r>
            <a:r>
              <a:rPr lang="en-US" altLang="ko-KR" dirty="0"/>
              <a:t>% </a:t>
            </a:r>
            <a:r>
              <a:rPr lang="ko-KR" altLang="en-US" dirty="0"/>
              <a:t>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8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B69466-87AE-4451-800A-D903E1BB726F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4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2DGP </a:t>
            </a:r>
            <a:r>
              <a:rPr lang="ko-KR" altLang="en-US" dirty="0" smtClean="0">
                <a:latin typeface="+mj-ea"/>
              </a:rPr>
              <a:t>최종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+mn-ea"/>
              </a:rPr>
              <a:t>게임공학과</a:t>
            </a:r>
            <a:endParaRPr lang="en-US" altLang="ko-KR" dirty="0">
              <a:latin typeface="+mn-ea"/>
            </a:endParaRPr>
          </a:p>
          <a:p>
            <a:pPr algn="r"/>
            <a:r>
              <a:rPr lang="en-US" altLang="ko-KR" dirty="0">
                <a:latin typeface="+mn-ea"/>
              </a:rPr>
              <a:t>2017182028 </a:t>
            </a:r>
            <a:r>
              <a:rPr lang="ko-KR" altLang="en-US" dirty="0">
                <a:latin typeface="+mn-ea"/>
              </a:rPr>
              <a:t>윤혜림</a:t>
            </a:r>
          </a:p>
        </p:txBody>
      </p:sp>
    </p:spTree>
    <p:extLst>
      <p:ext uri="{BB962C8B-B14F-4D97-AF65-F5344CB8AC3E}">
        <p14:creationId xmlns:p14="http://schemas.microsoft.com/office/powerpoint/2010/main" val="328219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051582"/>
              </p:ext>
            </p:extLst>
          </p:nvPr>
        </p:nvGraphicFramePr>
        <p:xfrm>
          <a:off x="955866" y="1945533"/>
          <a:ext cx="10278186" cy="4681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4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3452">
                  <a:extLst>
                    <a:ext uri="{9D8B030D-6E8A-4147-A177-3AD203B41FA5}">
                      <a16:colId xmlns:a16="http://schemas.microsoft.com/office/drawing/2014/main" xmlns="" val="4078926428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xmlns="" val="2634527824"/>
                    </a:ext>
                  </a:extLst>
                </a:gridCol>
              </a:tblGrid>
              <a:tr h="374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차 발표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 이동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공격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60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적의 특성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대열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구현 완료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6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적의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공격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공격은 직선 경로로 구현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이동의 거의 </a:t>
                      </a:r>
                      <a:r>
                        <a:rPr lang="ko-KR" altLang="en-US" sz="1600" b="0" baseline="0" dirty="0" err="1" smtClean="0">
                          <a:latin typeface="+mn-ea"/>
                          <a:ea typeface="+mn-ea"/>
                        </a:rPr>
                        <a:t>미구현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30%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충돌체크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플레이어와 적과 총알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9379917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개의 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구현 완료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5946353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스테이지에 따른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스테이지에 따른 적의 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적의 공격 주기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60%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2469344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LIFE, SCORE,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1032332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리소스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구현 완료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297551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추가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 스킬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보스 몬스터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적의 이동패턴 추가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스코어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스코어 보드만 구현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25%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327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7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EBEC52-AECC-4EFB-A12D-440799E0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COMMITS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80580A7A-0978-4709-AA96-67C365A6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09497"/>
              </p:ext>
            </p:extLst>
          </p:nvPr>
        </p:nvGraphicFramePr>
        <p:xfrm>
          <a:off x="857772" y="5217407"/>
          <a:ext cx="1047405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174">
                  <a:extLst>
                    <a:ext uri="{9D8B030D-6E8A-4147-A177-3AD203B41FA5}">
                      <a16:colId xmlns:a16="http://schemas.microsoft.com/office/drawing/2014/main" xmlns="" val="2496127134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2451189917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488758498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1955561709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71673772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4125621603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1760676064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1406942836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760300710"/>
                    </a:ext>
                  </a:extLst>
                </a:gridCol>
                <a:gridCol w="822503">
                  <a:extLst>
                    <a:ext uri="{9D8B030D-6E8A-4147-A177-3AD203B41FA5}">
                      <a16:colId xmlns:a16="http://schemas.microsoft.com/office/drawing/2014/main" xmlns="" val="3326311874"/>
                    </a:ext>
                  </a:extLst>
                </a:gridCol>
                <a:gridCol w="1011676"/>
                <a:gridCol w="1011676"/>
              </a:tblGrid>
              <a:tr h="345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9540081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커밋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511766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21" y="2117331"/>
            <a:ext cx="9995556" cy="26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571</TotalTime>
  <Words>178</Words>
  <Application>Microsoft Office PowerPoint</Application>
  <PresentationFormat>와이드스크린</PresentationFormat>
  <Paragraphs>72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Corbel</vt:lpstr>
      <vt:lpstr>Wingdings</vt:lpstr>
      <vt:lpstr>줄무늬</vt:lpstr>
      <vt:lpstr>2DGP 최종 프로젝트 발표</vt:lpstr>
      <vt:lpstr>개발 진척도</vt:lpstr>
      <vt:lpstr>GITHUB COMMITS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프로젝트 발표</dc:title>
  <dc:creator>Windows 사용자</dc:creator>
  <cp:lastModifiedBy>Windows 사용자</cp:lastModifiedBy>
  <cp:revision>68</cp:revision>
  <dcterms:created xsi:type="dcterms:W3CDTF">2019-09-22T18:10:14Z</dcterms:created>
  <dcterms:modified xsi:type="dcterms:W3CDTF">2019-12-12T09:56:42Z</dcterms:modified>
</cp:coreProperties>
</file>