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"/>
  </p:notes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87514" autoAdjust="0"/>
  </p:normalViewPr>
  <p:slideViewPr>
    <p:cSldViewPr snapToGrid="0">
      <p:cViewPr varScale="1">
        <p:scale>
          <a:sx n="64" d="100"/>
          <a:sy n="64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DA5C-84C4-494D-A7BA-6885826F9DD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34C4-0405-400D-875A-E32C762F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7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17</a:t>
            </a:r>
            <a:r>
              <a:rPr lang="ko-KR" altLang="en-US" dirty="0"/>
              <a:t>학번 윤혜림 입니다</a:t>
            </a:r>
            <a:r>
              <a:rPr lang="en-US" altLang="ko-KR" dirty="0"/>
              <a:t>. 2d</a:t>
            </a:r>
            <a:r>
              <a:rPr lang="en-US" altLang="ko-KR" baseline="0" dirty="0"/>
              <a:t> </a:t>
            </a:r>
            <a:r>
              <a:rPr lang="ko-KR" altLang="en-US" baseline="0" dirty="0"/>
              <a:t>게임 프로그래밍 </a:t>
            </a:r>
            <a:r>
              <a:rPr lang="en-US" altLang="ko-KR" baseline="0" dirty="0"/>
              <a:t>1</a:t>
            </a:r>
            <a:r>
              <a:rPr lang="ko-KR" altLang="en-US" baseline="0" dirty="0"/>
              <a:t>차 발표를 시작하겠습니다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진도 </a:t>
            </a:r>
            <a:r>
              <a:rPr lang="en-US" altLang="ko-KR" dirty="0"/>
              <a:t>% </a:t>
            </a:r>
            <a:r>
              <a:rPr lang="ko-KR" altLang="en-US" dirty="0"/>
              <a:t>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8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1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2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B69466-87AE-4451-800A-D903E1BB726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94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2DGP 3</a:t>
            </a:r>
            <a:r>
              <a:rPr lang="ko-KR" altLang="en-US" dirty="0">
                <a:latin typeface="+mj-ea"/>
              </a:rPr>
              <a:t>차 프로젝트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+mn-ea"/>
              </a:rPr>
              <a:t>게임공학과</a:t>
            </a:r>
            <a:endParaRPr lang="en-US" altLang="ko-KR" dirty="0">
              <a:latin typeface="+mn-ea"/>
            </a:endParaRPr>
          </a:p>
          <a:p>
            <a:pPr algn="r"/>
            <a:r>
              <a:rPr lang="en-US" altLang="ko-KR" dirty="0">
                <a:latin typeface="+mn-ea"/>
              </a:rPr>
              <a:t>2017182028 </a:t>
            </a:r>
            <a:r>
              <a:rPr lang="ko-KR" altLang="en-US" dirty="0">
                <a:latin typeface="+mn-ea"/>
              </a:rPr>
              <a:t>윤혜림</a:t>
            </a:r>
          </a:p>
        </p:txBody>
      </p:sp>
    </p:spTree>
    <p:extLst>
      <p:ext uri="{BB962C8B-B14F-4D97-AF65-F5344CB8AC3E}">
        <p14:creationId xmlns:p14="http://schemas.microsoft.com/office/powerpoint/2010/main" val="328219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573525"/>
              </p:ext>
            </p:extLst>
          </p:nvPr>
        </p:nvGraphicFramePr>
        <p:xfrm>
          <a:off x="1151814" y="1979526"/>
          <a:ext cx="9886290" cy="4343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7377">
                  <a:extLst>
                    <a:ext uri="{9D8B030D-6E8A-4147-A177-3AD203B41FA5}">
                      <a16:colId xmlns:a16="http://schemas.microsoft.com/office/drawing/2014/main" val="4078926428"/>
                    </a:ext>
                  </a:extLst>
                </a:gridCol>
                <a:gridCol w="859124">
                  <a:extLst>
                    <a:ext uri="{9D8B030D-6E8A-4147-A177-3AD203B41FA5}">
                      <a16:colId xmlns:a16="http://schemas.microsoft.com/office/drawing/2014/main" val="2634527824"/>
                    </a:ext>
                  </a:extLst>
                </a:gridCol>
              </a:tblGrid>
              <a:tr h="502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차 발표 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플레이어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플레이어 이동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공격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적의 특성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대열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이동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적의 특성만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50%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충돌체크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플레이어와 적과 총알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379917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개의 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스테이지의 흐름만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40%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946353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스테이지에 따른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미구현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69344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LIFE, SCORE,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032332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리소스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사운드 </a:t>
                      </a:r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미구현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70%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551"/>
                  </a:ext>
                </a:extLst>
              </a:tr>
              <a:tr h="466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추가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플레이어 스킬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보스 몬스터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적의 이동패턴 추가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스코어 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미구현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0%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7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7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BEC52-AECC-4EFB-A12D-440799E0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COMMITS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9B563EC-2880-44E9-81EC-D96086188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953490"/>
            <a:ext cx="9783763" cy="2951019"/>
          </a:xfr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0580A7A-0978-4709-AA96-67C365A6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93958"/>
              </p:ext>
            </p:extLst>
          </p:nvPr>
        </p:nvGraphicFramePr>
        <p:xfrm>
          <a:off x="1249576" y="5389972"/>
          <a:ext cx="969044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030">
                  <a:extLst>
                    <a:ext uri="{9D8B030D-6E8A-4147-A177-3AD203B41FA5}">
                      <a16:colId xmlns:a16="http://schemas.microsoft.com/office/drawing/2014/main" val="2496127134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2451189917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488758498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1955561709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71673772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4125621603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1760676064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1406942836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760300710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3326311874"/>
                    </a:ext>
                  </a:extLst>
                </a:gridCol>
              </a:tblGrid>
              <a:tr h="345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540081"/>
                  </a:ext>
                </a:extLst>
              </a:tr>
              <a:tr h="350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커밋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17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71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561</TotalTime>
  <Words>155</Words>
  <Application>Microsoft Office PowerPoint</Application>
  <PresentationFormat>와이드스크린</PresentationFormat>
  <Paragraphs>65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Corbel</vt:lpstr>
      <vt:lpstr>Wingdings</vt:lpstr>
      <vt:lpstr>줄무늬</vt:lpstr>
      <vt:lpstr>2DGP 3차 프로젝트 발표</vt:lpstr>
      <vt:lpstr>개발 진척도</vt:lpstr>
      <vt:lpstr>GITHUB 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프로젝트 발표</dc:title>
  <dc:creator>Windows 사용자</dc:creator>
  <cp:lastModifiedBy>윤혜림</cp:lastModifiedBy>
  <cp:revision>62</cp:revision>
  <dcterms:created xsi:type="dcterms:W3CDTF">2019-09-22T18:10:14Z</dcterms:created>
  <dcterms:modified xsi:type="dcterms:W3CDTF">2019-11-26T13:46:23Z</dcterms:modified>
</cp:coreProperties>
</file>