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514" autoAdjust="0"/>
  </p:normalViewPr>
  <p:slideViewPr>
    <p:cSldViewPr snapToGrid="0">
      <p:cViewPr>
        <p:scale>
          <a:sx n="75" d="100"/>
          <a:sy n="75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DA5C-84C4-494D-A7BA-6885826F9DD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34C4-0405-400D-875A-E32C762F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7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17</a:t>
            </a:r>
            <a:r>
              <a:rPr lang="ko-KR" altLang="en-US" dirty="0"/>
              <a:t>학번 윤혜림 입니다</a:t>
            </a:r>
            <a:r>
              <a:rPr lang="en-US" altLang="ko-KR" dirty="0"/>
              <a:t>. 2d</a:t>
            </a:r>
            <a:r>
              <a:rPr lang="en-US" altLang="ko-KR" baseline="0" dirty="0"/>
              <a:t> </a:t>
            </a:r>
            <a:r>
              <a:rPr lang="ko-KR" altLang="en-US" baseline="0" dirty="0"/>
              <a:t>게임 프로그래밍 </a:t>
            </a:r>
            <a:r>
              <a:rPr lang="en-US" altLang="ko-KR" baseline="0" dirty="0"/>
              <a:t>1</a:t>
            </a:r>
            <a:r>
              <a:rPr lang="ko-KR" altLang="en-US" baseline="0" dirty="0"/>
              <a:t>차 발표를 시작하겠습니다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프로젝트로 진행할</a:t>
            </a:r>
            <a:r>
              <a:rPr lang="ko-KR" altLang="en-US" baseline="0" dirty="0"/>
              <a:t> </a:t>
            </a:r>
            <a:r>
              <a:rPr lang="ko-KR" altLang="en-US" dirty="0"/>
              <a:t>게임의 </a:t>
            </a:r>
            <a:r>
              <a:rPr lang="ko-KR" altLang="en-US" dirty="0" err="1"/>
              <a:t>컨셉은</a:t>
            </a:r>
            <a:r>
              <a:rPr lang="ko-KR" altLang="en-US" baseline="0" dirty="0"/>
              <a:t> 고전게임 </a:t>
            </a:r>
            <a:r>
              <a:rPr lang="ko-KR" altLang="en-US" baseline="0" dirty="0" err="1"/>
              <a:t>갤러그를</a:t>
            </a:r>
            <a:r>
              <a:rPr lang="ko-KR" altLang="en-US" baseline="0" dirty="0"/>
              <a:t> 모티브로 한 슈팅게임입니다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게임의 목표는 </a:t>
            </a:r>
            <a:r>
              <a:rPr lang="en-US" altLang="ko-KR" baseline="0" dirty="0"/>
              <a:t>(…)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3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크게 플레이어 컨트롤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충돌체크가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핵심 개발요소인 적의 이동에 </a:t>
            </a:r>
            <a:r>
              <a:rPr lang="ko-KR" altLang="en-US" baseline="0" dirty="0" err="1"/>
              <a:t>대해서설명드리겠습니다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적의 이동은 크게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 순서로 진행됩니다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4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  <a:r>
              <a:rPr lang="en-US" altLang="ko-KR" dirty="0"/>
              <a:t>2</a:t>
            </a:r>
            <a:r>
              <a:rPr lang="en-US" altLang="ko-KR" baseline="0" dirty="0"/>
              <a:t>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8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진도 </a:t>
            </a:r>
            <a:r>
              <a:rPr lang="en-US" altLang="ko-KR" dirty="0"/>
              <a:t>% </a:t>
            </a:r>
            <a:r>
              <a:rPr lang="ko-KR" altLang="en-US" dirty="0"/>
              <a:t>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334C4-0405-400D-875A-E32C762F22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8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2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B69466-87AE-4451-800A-D903E1BB726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4EC4BC2-925F-493A-9787-5C73CE7FB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4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2DGP 2</a:t>
            </a:r>
            <a:r>
              <a:rPr lang="ko-KR" altLang="en-US" dirty="0">
                <a:latin typeface="+mj-ea"/>
              </a:rPr>
              <a:t>차 프로젝트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dirty="0">
                <a:latin typeface="+mn-ea"/>
              </a:rPr>
              <a:t>게임공학과</a:t>
            </a:r>
            <a:endParaRPr lang="en-US" altLang="ko-KR" dirty="0">
              <a:latin typeface="+mn-ea"/>
            </a:endParaRPr>
          </a:p>
          <a:p>
            <a:pPr algn="r"/>
            <a:r>
              <a:rPr lang="en-US" altLang="ko-KR" dirty="0">
                <a:latin typeface="+mn-ea"/>
              </a:rPr>
              <a:t>2017182028 </a:t>
            </a:r>
            <a:r>
              <a:rPr lang="ko-KR" altLang="en-US" dirty="0">
                <a:latin typeface="+mn-ea"/>
              </a:rPr>
              <a:t>윤혜림</a:t>
            </a:r>
          </a:p>
        </p:txBody>
      </p:sp>
    </p:spTree>
    <p:extLst>
      <p:ext uri="{BB962C8B-B14F-4D97-AF65-F5344CB8AC3E}">
        <p14:creationId xmlns:p14="http://schemas.microsoft.com/office/powerpoint/2010/main" val="328219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7121" y="2011680"/>
            <a:ext cx="4739747" cy="4206240"/>
          </a:xfrm>
        </p:spPr>
        <p:txBody>
          <a:bodyPr/>
          <a:lstStyle/>
          <a:p>
            <a:r>
              <a:rPr lang="ko-KR" altLang="en-US" sz="2400" b="1" dirty="0" err="1"/>
              <a:t>컨셉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GALAGA </a:t>
            </a:r>
            <a:r>
              <a:rPr lang="ko-KR" altLang="en-US" dirty="0"/>
              <a:t>리소스를 이용한 </a:t>
            </a:r>
            <a:r>
              <a:rPr lang="en-US" altLang="ko-KR" dirty="0"/>
              <a:t>	</a:t>
            </a:r>
            <a:r>
              <a:rPr lang="ko-KR" altLang="en-US" dirty="0"/>
              <a:t>슈팅게임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b="1" dirty="0"/>
              <a:t>목표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가장 높은 점수로</a:t>
            </a:r>
            <a:r>
              <a:rPr lang="en-US" altLang="ko-KR" dirty="0"/>
              <a:t>		</a:t>
            </a:r>
            <a:r>
              <a:rPr lang="ko-KR" altLang="en-US" dirty="0"/>
              <a:t>정해진 스테이지를 </a:t>
            </a:r>
            <a:r>
              <a:rPr lang="ko-KR" altLang="en-US" dirty="0" err="1"/>
              <a:t>클리어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72" y="2011680"/>
            <a:ext cx="4877699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3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개발 범위</a:t>
            </a:r>
            <a:r>
              <a:rPr lang="en-US" altLang="ko-KR" dirty="0">
                <a:latin typeface="+mj-ea"/>
              </a:rPr>
              <a:t>(1/2)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026772"/>
              </p:ext>
            </p:extLst>
          </p:nvPr>
        </p:nvGraphicFramePr>
        <p:xfrm>
          <a:off x="580664" y="2032256"/>
          <a:ext cx="11030676" cy="44692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3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7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2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최소 범위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플레이어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+mn-ea"/>
                          <a:ea typeface="+mn-ea"/>
                        </a:rPr>
                        <a:t>좌우이동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→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공격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기본 공격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총알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: SPACEBAR</a:t>
                      </a:r>
                    </a:p>
                    <a:p>
                      <a:pPr algn="ctr" latinLnBrk="1"/>
                      <a:r>
                        <a:rPr lang="ko-KR" altLang="en-US" sz="1700" dirty="0">
                          <a:latin typeface="+mn-ea"/>
                          <a:ea typeface="+mn-ea"/>
                        </a:rPr>
                        <a:t>적과 충돌하면 총알 소멸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1" baseline="0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변경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 스킬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) : 1.5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초 동안 </a:t>
                      </a:r>
                      <a:r>
                        <a:rPr lang="en-US" altLang="ko-KR" sz="1700" baseline="0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Z</a:t>
                      </a:r>
                      <a:r>
                        <a:rPr lang="ko-KR" altLang="en-US" sz="1700" baseline="0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키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700" baseline="0" dirty="0" err="1">
                          <a:latin typeface="+mn-ea"/>
                          <a:ea typeface="+mn-ea"/>
                        </a:rPr>
                        <a:t>쿨타임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발동된 위치의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 Y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좌표에 있는 적에게 모두 타격</a:t>
                      </a:r>
                      <a:endParaRPr lang="en-US" altLang="ko-KR" sz="17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rowSpan="4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적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등장 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퇴장</a:t>
                      </a:r>
                      <a:endParaRPr lang="en-US" altLang="ko-KR" sz="1700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적들은 곡선의 이동 궤도를 가짐</a:t>
                      </a:r>
                      <a:endParaRPr lang="en-US" altLang="ko-KR" sz="17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+mn-ea"/>
                          <a:ea typeface="+mn-ea"/>
                        </a:rPr>
                        <a:t>적이 퇴장할 때 플레이어가 있는 방향으로 이동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+mn-ea"/>
                          <a:ea typeface="+mn-ea"/>
                        </a:rPr>
                        <a:t>마지막 스테이지에 보스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700" dirty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1(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벌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기능 없음</a:t>
                      </a:r>
                      <a:endParaRPr lang="en-US" altLang="ko-KR" sz="17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2(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나비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 err="1">
                          <a:latin typeface="+mn-ea"/>
                          <a:ea typeface="+mn-ea"/>
                        </a:rPr>
                        <a:t>피격시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 확률적으로 총알 반사</a:t>
                      </a:r>
                      <a:endParaRPr lang="en-US" altLang="ko-KR" sz="17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3(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나방</a:t>
                      </a:r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aseline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700" baseline="0" dirty="0">
                          <a:latin typeface="+mn-ea"/>
                          <a:ea typeface="+mn-ea"/>
                        </a:rPr>
                        <a:t>번 맞아야 죽음</a:t>
                      </a:r>
                      <a:endParaRPr lang="en-US" altLang="ko-KR" sz="17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00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충돌체크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총알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적 사망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총알 소멸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플레이어 사망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총알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플레이어 사망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총알 소멸</a:t>
                      </a:r>
                      <a:endParaRPr lang="en-US" altLang="ko-KR" sz="160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적 사망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보스공격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플레이어 사망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8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개발 범위</a:t>
            </a:r>
            <a:r>
              <a:rPr lang="en-US" altLang="ko-KR" dirty="0">
                <a:latin typeface="+mj-ea"/>
              </a:rPr>
              <a:t>(2/2)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48172"/>
              </p:ext>
            </p:extLst>
          </p:nvPr>
        </p:nvGraphicFramePr>
        <p:xfrm>
          <a:off x="580664" y="2032256"/>
          <a:ext cx="11030676" cy="44571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1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7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SCENE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타이틀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개의 스테이지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스코어 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적의 수가 늘어나고 이동속도가 빨라짐</a:t>
                      </a:r>
                      <a:endParaRPr lang="en-US" altLang="ko-KR" sz="1800" baseline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적의 이동 패턴 추가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UI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LIFE, SCORE, 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스킬 </a:t>
                      </a:r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쿨타임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사운드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타이틀 사운드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총알 발사음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 err="1">
                          <a:latin typeface="+mj-ea"/>
                          <a:ea typeface="+mj-ea"/>
                        </a:rPr>
                        <a:t>피격음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플레이어 </a:t>
                      </a:r>
                      <a:r>
                        <a:rPr lang="ko-KR" altLang="en-US" sz="1800" baseline="0" dirty="0" err="1">
                          <a:latin typeface="+mj-ea"/>
                          <a:ea typeface="+mj-ea"/>
                        </a:rPr>
                        <a:t>사망음</a:t>
                      </a:r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 등</a:t>
                      </a:r>
                      <a:endParaRPr lang="en-US" altLang="ko-KR" sz="1800" baseline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애니메이션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적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 : </a:t>
                      </a:r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기본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사망 애니메이션</a:t>
                      </a:r>
                      <a:endParaRPr lang="en-US" altLang="ko-KR" sz="1800" baseline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플레이어 </a:t>
                      </a:r>
                      <a:r>
                        <a:rPr lang="en-US" altLang="ko-KR" sz="1800" baseline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800" baseline="0" dirty="0">
                          <a:latin typeface="+mj-ea"/>
                          <a:ea typeface="+mj-ea"/>
                        </a:rPr>
                        <a:t>사망 애니메이션</a:t>
                      </a:r>
                      <a:endParaRPr lang="en-US" altLang="ko-KR" sz="1800" baseline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1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42477"/>
              </p:ext>
            </p:extLst>
          </p:nvPr>
        </p:nvGraphicFramePr>
        <p:xfrm>
          <a:off x="770940" y="1934077"/>
          <a:ext cx="99885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수집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리소스 수집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90%</a:t>
                      </a:r>
                      <a:endParaRPr lang="ko-KR" altLang="en-US" sz="16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배경 및 </a:t>
                      </a:r>
                      <a:r>
                        <a:rPr lang="en-US" altLang="ko-KR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리소스 추가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40275"/>
                  </a:ext>
                </a:extLst>
              </a:tr>
              <a:tr h="303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적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플레이어 오브젝트 구현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목숨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적 오브젝트 구현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특성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70%</a:t>
                      </a:r>
                      <a:endParaRPr lang="ko-KR" altLang="en-US" sz="16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플레이어 죽음 상태와 적 추가 구현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 이동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적의 이동경로 구현 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등장 궤도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정렬 배치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퇴장 궤도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20%</a:t>
                      </a:r>
                      <a:endParaRPr lang="ko-KR" altLang="en-US" sz="16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스테이지 기획할 때 같이 할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충돌체크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오브젝트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 간의 상호작용 구현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40%</a:t>
                      </a:r>
                      <a:endParaRPr lang="ko-KR" altLang="en-US" sz="16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플레이어 충돌체크 </a:t>
                      </a:r>
                      <a:r>
                        <a:rPr lang="ko-KR" altLang="en-US" sz="1600" b="1" dirty="0" err="1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미구현</a:t>
                      </a:r>
                      <a:endParaRPr lang="ko-KR" altLang="en-US" sz="1600" b="1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부족한 점 보완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추가 범위구현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379917"/>
                  </a:ext>
                </a:extLst>
              </a:tr>
              <a:tr h="30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UI,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추가구현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추가 범위구현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946353"/>
                  </a:ext>
                </a:extLst>
              </a:tr>
              <a:tr h="30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오브젝트 배치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게임의 전체적인 흐름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469344"/>
                  </a:ext>
                </a:extLst>
              </a:tr>
              <a:tr h="30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밸런스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스테이지 구성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baseline="0" dirty="0">
                          <a:latin typeface="+mn-ea"/>
                          <a:ea typeface="+mn-ea"/>
                        </a:rPr>
                        <a:t>난이도 조절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032332"/>
                  </a:ext>
                </a:extLst>
              </a:tr>
              <a:tr h="30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최종 점검 및 </a:t>
                      </a: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릴리즈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65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7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EC52-AECC-4EFB-A12D-440799E0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COMMITS</a:t>
            </a:r>
            <a:endParaRPr lang="ko-KR" altLang="en-US" dirty="0"/>
          </a:p>
        </p:txBody>
      </p:sp>
      <p:pic>
        <p:nvPicPr>
          <p:cNvPr id="5" name="내용 개체 틀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091235C-4D38-4010-8161-831259C8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/>
          <a:stretch/>
        </p:blipFill>
        <p:spPr>
          <a:xfrm>
            <a:off x="1202919" y="2030604"/>
            <a:ext cx="6146881" cy="4207731"/>
          </a:xfrm>
        </p:spPr>
      </p:pic>
    </p:spTree>
    <p:extLst>
      <p:ext uri="{BB962C8B-B14F-4D97-AF65-F5344CB8AC3E}">
        <p14:creationId xmlns:p14="http://schemas.microsoft.com/office/powerpoint/2010/main" val="91571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533</TotalTime>
  <Words>418</Words>
  <Application>Microsoft Office PowerPoint</Application>
  <PresentationFormat>와이드스크린</PresentationFormat>
  <Paragraphs>107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Corbel</vt:lpstr>
      <vt:lpstr>Wingdings</vt:lpstr>
      <vt:lpstr>줄무늬</vt:lpstr>
      <vt:lpstr>2DGP 2차 프로젝트 발표</vt:lpstr>
      <vt:lpstr>게임 컨셉</vt:lpstr>
      <vt:lpstr>개발 범위(1/2)</vt:lpstr>
      <vt:lpstr>개발 범위(2/2)</vt:lpstr>
      <vt:lpstr>개발 일정</vt:lpstr>
      <vt:lpstr>GITHUB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프로젝트 발표</dc:title>
  <dc:creator>Windows 사용자</dc:creator>
  <cp:lastModifiedBy>윤혜림</cp:lastModifiedBy>
  <cp:revision>58</cp:revision>
  <dcterms:created xsi:type="dcterms:W3CDTF">2019-09-22T18:10:14Z</dcterms:created>
  <dcterms:modified xsi:type="dcterms:W3CDTF">2019-10-31T13:17:14Z</dcterms:modified>
</cp:coreProperties>
</file>