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Телеграм-бот предсказания конверсии для «СберАвтоподписка»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Проект Data Science</a:t>
            </a:r>
          </a:p>
          <a:p>
            <a:r>
              <a:t>Автор: Ваше имя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Заключение и дальнейшие шаги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Возможные улучшения:</a:t>
            </a:r>
          </a:p>
          <a:p>
            <a:pPr lvl="1"/>
            <a:r>
              <a:t>Улучшение баланса классов и новые признаки</a:t>
            </a:r>
          </a:p>
          <a:p>
            <a:pPr lvl="1"/>
            <a:r>
              <a:t>Разложение по сегментам (гео, устройство)</a:t>
            </a:r>
          </a:p>
          <a:p>
            <a:pPr lvl="1"/>
            <a:r>
              <a:t>Автоматизация деплоя и мониторинга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Цель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Разработать сервис для предсказания целевого действия:</a:t>
            </a:r>
          </a:p>
          <a:p>
            <a:pPr lvl="1"/>
            <a:r>
              <a:t>Оставить заявку или Заказать звонок</a:t>
            </a:r>
          </a:p>
          <a:p>
            <a:pPr lvl="1"/>
            <a:r>
              <a:t>На основе: visit_time, utm_*, device_*, geo_*</a:t>
            </a:r>
          </a:p>
          <a:p>
            <a:pPr lvl="1"/>
            <a:r>
              <a:t>Метрики: ROC-AUC &gt; 0.65, время предсказания ≤ 3 секунд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Данные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Объём и структура:</a:t>
            </a:r>
          </a:p>
          <a:p>
            <a:pPr lvl="1"/>
            <a:r>
              <a:t>15 726 470 сессий, 0.67% целевых действий</a:t>
            </a:r>
          </a:p>
          <a:p>
            <a:pPr lvl="1"/>
            <a:r>
              <a:t>Основные цели: sub_car_claim_click, sub_open_dialog_click, ...</a:t>
            </a:r>
          </a:p>
          <a:p>
            <a:pPr lvl="1"/>
            <a:r>
              <a:t>Файлы: ga_sessions.csv, ga_hits.csv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Анализ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Проведён Exploratory Data Analysis:</a:t>
            </a:r>
          </a:p>
          <a:p>
            <a:pPr lvl="1"/>
            <a:r>
              <a:t>Распределение событий на сессию и по дням недели</a:t>
            </a:r>
          </a:p>
          <a:p>
            <a:pPr lvl="1"/>
            <a:r>
              <a:t>Частота конверсий и целевых действий</a:t>
            </a:r>
          </a:p>
          <a:p>
            <a:pPr lvl="1"/>
            <a:r>
              <a:t>Выявлены выбросы и пропуски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Созданы новые признаки:</a:t>
            </a:r>
          </a:p>
          <a:p>
            <a:pPr lvl="1"/>
            <a:r>
              <a:t>visit_time (время визита)</a:t>
            </a:r>
          </a:p>
          <a:p>
            <a:pPr lvl="1"/>
            <a:r>
              <a:t>device_screen_width/height</a:t>
            </a:r>
          </a:p>
          <a:p>
            <a:pPr lvl="1"/>
            <a:r>
              <a:t>geo_city_distance_from_moscow и категории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Модель и результаты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Pipeline и оценка:</a:t>
            </a:r>
          </a:p>
          <a:p>
            <a:pPr lvl="1"/>
            <a:r>
              <a:t>Алгоритмы: Logistic Regression, LightGBM, CatBoost и др.</a:t>
            </a:r>
          </a:p>
          <a:p>
            <a:pPr lvl="1"/>
            <a:r>
              <a:t>ROC-AUC ≥ 0.65 на валидации</a:t>
            </a:r>
          </a:p>
          <a:p>
            <a:pPr lvl="1"/>
            <a:r>
              <a:t>Среднее время предсказания ~0.005 с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Архитектура решения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Две среды разработки и деплоя:</a:t>
            </a:r>
          </a:p>
          <a:p>
            <a:pPr lvl="1"/>
            <a:r>
              <a:t>Локально: обучение модели, ноутбуки, CSV, сохранение .pkl</a:t>
            </a:r>
          </a:p>
          <a:p>
            <a:pPr lvl="1"/>
            <a:r>
              <a:t>Replit.com: запускается Telegram-бот (bot.py, .replit)</a:t>
            </a:r>
          </a:p>
          <a:p>
            <a:pPr lvl="1"/>
            <a:r>
              <a:t>Полностью in-memory загрузка модели при старте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Демонстрация работы бота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Пример взаимодействия:</a:t>
            </a:r>
          </a:p>
          <a:p>
            <a:pPr lvl="1"/>
            <a:r>
              <a:t>/predict → ввод параметров в формате key=value; ...</a:t>
            </a:r>
          </a:p>
          <a:p>
            <a:pPr lvl="1"/>
            <a:r>
              <a:t>Ответ: Вероятность конверсии и предсказанный класс 0/1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Метрики качества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Основные показатели:</a:t>
            </a:r>
          </a:p>
          <a:p>
            <a:pPr lvl="1"/>
            <a:r>
              <a:t>ROC-AUC &gt; 0.65</a:t>
            </a:r>
          </a:p>
          <a:p>
            <a:pPr lvl="1"/>
            <a:r>
              <a:t>Latency ≤ 3 секунд (фактически ~0.005 с)</a:t>
            </a:r>
          </a:p>
          <a:p>
            <a:pPr lvl="1"/>
            <a:r>
              <a:t>Конверсия целевых действий ~0.67%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