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F5719-CCAA-41CA-917E-F5B162346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50FE5-F25A-40D4-9AF1-D4EBB46F6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A7741-8F62-4B63-B61C-FCC66E99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C1B-2A71-40C2-9B26-219580ED5B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5AEB1-A3C7-4D9F-B8F3-60005BE5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B68FF-9652-419C-A98B-5F514CE8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5ACA-0AED-4780-B98C-6C6C8F6D3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6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ADA33-9599-4663-BE58-1CB7911B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16C8F4-6131-4389-A297-E9F479D3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5540E-D2C1-4CE0-8727-4EBC578C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C1B-2A71-40C2-9B26-219580ED5B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D9E5B-28E8-4229-8A6D-621468AC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9FF63-9D14-4F1B-B7E8-44D86218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5ACA-0AED-4780-B98C-6C6C8F6D3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9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12A05A-A238-4CF4-8350-DC4BEE16B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0D3BD0-BAA4-4780-B12C-9F8936BF7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457BB-2283-4072-952F-6560C5F2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C1B-2A71-40C2-9B26-219580ED5B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5CC71-EEDB-4F25-A44F-F576B7F0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05C63-EB83-41FC-A09F-073B5778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5ACA-0AED-4780-B98C-6C6C8F6D3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E184E-26EA-4D0B-9153-8D277F79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5FA80-CED9-46B5-90C8-AD30E81F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CC38A-FE2E-492A-86F0-BFF382FA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C1B-2A71-40C2-9B26-219580ED5B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05C06-D133-49CE-91CE-CEDE7A43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C4F51-07D5-44EF-8A5D-F4A3DE08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5ACA-0AED-4780-B98C-6C6C8F6D3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1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6FC89-D6C8-4D0C-AF02-BF56524D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39787D-38B7-45E5-A8BB-A414BA8C2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5DF1D-4F19-4B10-BF74-1E6A3DB9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C1B-2A71-40C2-9B26-219580ED5B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F7112-3842-4FEA-9FBA-3DC63735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0284A-087A-43BE-8826-E0D78290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5ACA-0AED-4780-B98C-6C6C8F6D3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D5F2C-8F24-4C6A-AA9C-5DC7141A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8798E-9BC9-44AB-B324-462E8393F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12A540-2972-414C-A9EF-D9DF30091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B1B8D-1C61-4B76-A12C-F2D48332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C1B-2A71-40C2-9B26-219580ED5B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11C8F6-EE57-45B2-B1C4-CE250452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C6DC3-42BB-4C62-AE6C-7604F53E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5ACA-0AED-4780-B98C-6C6C8F6D3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9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B2B7B-BE44-44F1-8718-48B05132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BA3C11-A1AC-4F16-9379-D556B6C7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A98A3B-87DE-48CA-8976-F7B2D6295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454CE5-9916-4FCC-964C-DA796CB4D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68BB3E-CCE4-4FA4-8512-44F13E5DD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E8D7D-366E-4A2E-90AA-EBE25E97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C1B-2A71-40C2-9B26-219580ED5B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6DAC4-4064-46A4-8942-2DF59D9C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6833FC-2A39-4B0F-815A-411E81FD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5ACA-0AED-4780-B98C-6C6C8F6D3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4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81ADA-2E22-4E70-9057-4CB95121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D19B10-2DAF-45AD-8E62-D7B29458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C1B-2A71-40C2-9B26-219580ED5B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63072D-462C-4BB6-A32F-FEB3AB51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C0098-E195-4965-9F02-B82B0562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5ACA-0AED-4780-B98C-6C6C8F6D3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C49C2D-2609-4716-B2E1-9E4B0AFA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C1B-2A71-40C2-9B26-219580ED5B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469C8A-F749-410D-BE41-2802D00D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5BB7D8-0612-4DFE-A66A-68426746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5ACA-0AED-4780-B98C-6C6C8F6D3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1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C9A14-452F-48F8-97B7-808E4D69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329D8-B153-4B5A-9D78-C5A6F53E3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94A6B6-96A8-423E-AA3E-885439DF0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C27258-14DC-483E-AF2E-0E6FFA65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C1B-2A71-40C2-9B26-219580ED5B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57686B-20A7-4AA1-A577-B71D4D20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9A8EC-FAEE-4C67-9B00-3242A999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5ACA-0AED-4780-B98C-6C6C8F6D3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2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5711A-C4C2-485E-A701-5E2D9137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1338E1-DD42-423C-ADC3-B41799A5D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31AB52-5CB0-4994-9B93-70FB14330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B3F7D-5C45-4842-9FA8-CB180C0F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C1B-2A71-40C2-9B26-219580ED5B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AF0D7A-0848-418F-BAAB-E8D02EA1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E1A8C-BEDE-4D55-89D6-146EF66C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5ACA-0AED-4780-B98C-6C6C8F6D3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2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67C747-B340-4EEA-8FDA-9E59791E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76E00-DD37-46F8-80BD-1C34EA8B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E10C3-E510-4151-B849-A5EEBFCA2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9C1B-2A71-40C2-9B26-219580ED5BA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9ABA5-E009-423A-857D-819D2875A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2BA1C-A546-4A42-AD60-BA186BDA7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5ACA-0AED-4780-B98C-6C6C8F6D3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A246ECA-B601-4258-9709-676FF7EB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과제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AC66AD7-9A3C-4BA8-9C3E-A12222CB9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202006061 </a:t>
            </a:r>
            <a:r>
              <a:rPr lang="ko-KR" altLang="en-US" dirty="0"/>
              <a:t>장철인</a:t>
            </a:r>
          </a:p>
        </p:txBody>
      </p:sp>
    </p:spTree>
    <p:extLst>
      <p:ext uri="{BB962C8B-B14F-4D97-AF65-F5344CB8AC3E}">
        <p14:creationId xmlns:p14="http://schemas.microsoft.com/office/powerpoint/2010/main" val="263376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6748D4-6E9D-4054-AB9A-A2B6A2DCA4A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82" y="796954"/>
            <a:ext cx="8704227" cy="4955403"/>
          </a:xfrm>
        </p:spPr>
      </p:pic>
    </p:spTree>
    <p:extLst>
      <p:ext uri="{BB962C8B-B14F-4D97-AF65-F5344CB8AC3E}">
        <p14:creationId xmlns:p14="http://schemas.microsoft.com/office/powerpoint/2010/main" val="173586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모니터, 앉아있는, 화면이(가) 표시된 사진&#10;&#10;자동 생성된 설명">
            <a:extLst>
              <a:ext uri="{FF2B5EF4-FFF2-40B4-BE49-F238E27FC236}">
                <a16:creationId xmlns:a16="http://schemas.microsoft.com/office/drawing/2014/main" id="{2F091087-52A0-4310-A140-CB809716139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21" y="253207"/>
            <a:ext cx="5806499" cy="5915357"/>
          </a:xfrm>
        </p:spPr>
      </p:pic>
    </p:spTree>
    <p:extLst>
      <p:ext uri="{BB962C8B-B14F-4D97-AF65-F5344CB8AC3E}">
        <p14:creationId xmlns:p14="http://schemas.microsoft.com/office/powerpoint/2010/main" val="357743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jQuery 과제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과제 </dc:title>
  <dc:creator>장철인</dc:creator>
  <cp:lastModifiedBy>장철인</cp:lastModifiedBy>
  <cp:revision>1</cp:revision>
  <dcterms:created xsi:type="dcterms:W3CDTF">2020-09-14T13:19:15Z</dcterms:created>
  <dcterms:modified xsi:type="dcterms:W3CDTF">2020-09-14T13:23:16Z</dcterms:modified>
</cp:coreProperties>
</file>