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5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GUI</a:t>
            </a:r>
            <a:r>
              <a:rPr lang="ko-KR" altLang="en-US" dirty="0"/>
              <a:t> 작성 시 무한 루프 주의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생성자에서 무한루프를 생성하였을 경우 생성자 메소드의 실행이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완료되지 않기 때문에 화면이 뜨지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메소드들을 실행 시킬 때 무한 루프 주의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25698-9011-814F-332C-42CD6ECB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" y="241935"/>
            <a:ext cx="5611218" cy="52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367528" y="548640"/>
            <a:ext cx="6949440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TestColorPicker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Button </a:t>
            </a:r>
            <a:r>
              <a:rPr lang="ko-KR" altLang="en-US" sz="1600" dirty="0"/>
              <a:t>생성 후 해당 버튼을 누를 시 </a:t>
            </a:r>
            <a:r>
              <a:rPr lang="en-US" altLang="ko-KR" sz="1600" dirty="0" err="1"/>
              <a:t>MyColorPicker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통해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3</a:t>
            </a:r>
            <a:r>
              <a:rPr lang="ko-KR" altLang="en-US" sz="1600" dirty="0"/>
              <a:t>가지 값을 받아오고 그 값을 이용하여 </a:t>
            </a:r>
            <a:r>
              <a:rPr lang="en-US" altLang="ko-KR" sz="1600" dirty="0" err="1"/>
              <a:t>setBackground</a:t>
            </a:r>
            <a:r>
              <a:rPr lang="ko-KR" altLang="en-US" sz="1600" dirty="0"/>
              <a:t>를 설정하여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배경 색깔 변경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2896D-FEC0-CEC2-BC1F-1A9A031D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" y="1254633"/>
            <a:ext cx="5088255" cy="43487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8DF905-37C0-4BE2-A92E-EA3C16C1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8" y="3520440"/>
            <a:ext cx="4091928" cy="3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2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367528" y="548640"/>
            <a:ext cx="6949440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TestCloseWindow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WindowListener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각 상황 별로 윈도우 창의 상태를 알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Closing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X</a:t>
            </a:r>
            <a:r>
              <a:rPr lang="ko-KR" altLang="en-US" sz="1600" dirty="0"/>
              <a:t>를 눌렀을 시 </a:t>
            </a:r>
            <a:r>
              <a:rPr lang="en-US" altLang="ko-KR" sz="1600" dirty="0" err="1"/>
              <a:t>optionDialog</a:t>
            </a:r>
            <a:r>
              <a:rPr lang="ko-KR" altLang="en-US" sz="1600" dirty="0"/>
              <a:t>를 만들 수 있고 이걸 이용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하여 </a:t>
            </a:r>
            <a:r>
              <a:rPr lang="en-US" altLang="ko-KR" sz="1600" dirty="0"/>
              <a:t>‘</a:t>
            </a:r>
            <a:r>
              <a:rPr lang="ko-KR" altLang="en-US" sz="1600" dirty="0"/>
              <a:t>창을 닫으려고 할 때</a:t>
            </a:r>
            <a:r>
              <a:rPr lang="en-US" altLang="ko-KR" sz="1600" dirty="0"/>
              <a:t>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</a:t>
            </a:r>
            <a:r>
              <a:rPr lang="ko-KR" altLang="en-US" sz="1600" dirty="0"/>
              <a:t>창이 닫혔을 때</a:t>
            </a:r>
            <a:r>
              <a:rPr lang="en-US" altLang="ko-KR" sz="1600" dirty="0"/>
              <a:t>’</a:t>
            </a:r>
            <a:r>
              <a:rPr lang="ko-KR" altLang="en-US" sz="1600" dirty="0"/>
              <a:t>를 판단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CE205C-CE12-274A-A825-F1558220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"/>
            <a:ext cx="5257800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0B9004-514A-5E14-F970-48AB0E2C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4881"/>
            <a:ext cx="3730752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Timer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Timer</a:t>
            </a:r>
            <a:r>
              <a:rPr lang="ko-KR" altLang="en-US" sz="1600" dirty="0"/>
              <a:t>를 이용하여 시간이 흐를 때마다 동작하는 </a:t>
            </a:r>
            <a:r>
              <a:rPr lang="en-US" altLang="ko-KR" sz="1600" dirty="0" err="1"/>
              <a:t>ActionLister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 err="1"/>
              <a:t>time.start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228092-3229-0E65-4ABC-AA75E05A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" y="337656"/>
            <a:ext cx="5228463" cy="1990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D8A57B-2F6D-8524-3D24-70ACAED0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21" y="1836610"/>
            <a:ext cx="3228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4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싱글 스레드에서의 무한 루프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싱글 스레드에서 작동할 때 무한루프를 </a:t>
            </a:r>
            <a:r>
              <a:rPr lang="ko-KR" altLang="en-US" sz="1600" dirty="0" err="1"/>
              <a:t>유의해야됨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EFA164-C353-05A0-CA2B-284D8164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" y="425767"/>
            <a:ext cx="5257991" cy="46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버튼 액션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키 입력 시 좌표에 생성 되는 글자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컨테이너에 직접 호출을 해주지 않으면 실행은 되었으나 나타나지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않는 현상이 발생함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이때를 대비해서 직접 호출 메소드 필요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B94D4D-0D68-BEBC-1721-794B0A4F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37"/>
            <a:ext cx="5458968" cy="51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367528" y="548640"/>
            <a:ext cx="6949440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지속적으로 움직이는 </a:t>
            </a:r>
            <a:r>
              <a:rPr lang="en-US" altLang="ko-KR" dirty="0"/>
              <a:t>Label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버튼을 입력 시 해당 위치에 </a:t>
            </a:r>
            <a:r>
              <a:rPr lang="en-US" altLang="ko-KR" sz="1600" dirty="0"/>
              <a:t>–</a:t>
            </a:r>
            <a:r>
              <a:rPr lang="ko-KR" altLang="en-US" sz="1600" dirty="0"/>
              <a:t>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 컨테이너에 직접 호출을 하는 함수가 필요함 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ㄴ </a:t>
            </a:r>
            <a:r>
              <a:rPr lang="en-US" altLang="ko-KR" sz="1600" dirty="0"/>
              <a:t>revalidate(), repaint() </a:t>
            </a:r>
            <a:r>
              <a:rPr lang="ko-KR" altLang="en-US" sz="1600" dirty="0"/>
              <a:t>함수를 이용하여 레이아웃 요소를 다시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/>
              <a:t>계산하고 다시 그림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후 </a:t>
            </a:r>
            <a:r>
              <a:rPr lang="en-US" altLang="ko-KR" sz="1600" dirty="0"/>
              <a:t>Timer </a:t>
            </a:r>
            <a:r>
              <a:rPr lang="ko-KR" altLang="en-US" sz="1600" dirty="0"/>
              <a:t>객체를 이용하여 </a:t>
            </a:r>
            <a:r>
              <a:rPr lang="en-US" altLang="ko-KR" sz="1600" dirty="0"/>
              <a:t>x </a:t>
            </a:r>
            <a:r>
              <a:rPr lang="ko-KR" altLang="en-US" sz="1600" dirty="0"/>
              <a:t>좌표를 증가시키는 </a:t>
            </a:r>
            <a:r>
              <a:rPr lang="en-US" altLang="ko-KR" sz="1600" dirty="0"/>
              <a:t>update() </a:t>
            </a:r>
            <a:r>
              <a:rPr lang="ko-KR" altLang="en-US" sz="1600" dirty="0"/>
              <a:t>메소드를 실행 시킨 후 </a:t>
            </a:r>
            <a:r>
              <a:rPr lang="en-US" altLang="ko-KR" sz="1600" dirty="0"/>
              <a:t>–</a:t>
            </a:r>
            <a:r>
              <a:rPr lang="ko-KR" altLang="en-US" sz="1600" dirty="0"/>
              <a:t>의 </a:t>
            </a:r>
            <a:r>
              <a:rPr lang="en-US" altLang="ko-KR" sz="1600" dirty="0"/>
              <a:t>x</a:t>
            </a:r>
            <a:r>
              <a:rPr lang="ko-KR" altLang="en-US" sz="1600" dirty="0"/>
              <a:t>축 좌표를 이동시켜 날아가는 것처럼 보이게 함 ②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35138-6252-06E3-47EA-C3A62B95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14"/>
            <a:ext cx="2359152" cy="2575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C2D038-204E-F711-FA2A-FC47F3C1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935" y="3296908"/>
            <a:ext cx="4640009" cy="35610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24939B-BA80-C149-6156-3148E6D31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5768"/>
            <a:ext cx="3899996" cy="41422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404464-63EA-0B7C-3236-FE4DA6562BC6}"/>
              </a:ext>
            </a:extLst>
          </p:cNvPr>
          <p:cNvSpPr/>
          <p:nvPr/>
        </p:nvSpPr>
        <p:spPr>
          <a:xfrm>
            <a:off x="658368" y="4535424"/>
            <a:ext cx="89611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08E9A-0729-137C-3104-F51FB8ABA44E}"/>
              </a:ext>
            </a:extLst>
          </p:cNvPr>
          <p:cNvSpPr txBox="1"/>
          <p:nvPr/>
        </p:nvSpPr>
        <p:spPr>
          <a:xfrm>
            <a:off x="319549" y="4483346"/>
            <a:ext cx="2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57E584-AA01-A264-0ACD-59058DC00EF3}"/>
              </a:ext>
            </a:extLst>
          </p:cNvPr>
          <p:cNvSpPr/>
          <p:nvPr/>
        </p:nvSpPr>
        <p:spPr>
          <a:xfrm>
            <a:off x="4510562" y="4014216"/>
            <a:ext cx="1881093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12253-46F5-C5F7-EF31-AFB923F1A3E8}"/>
              </a:ext>
            </a:extLst>
          </p:cNvPr>
          <p:cNvSpPr txBox="1"/>
          <p:nvPr/>
        </p:nvSpPr>
        <p:spPr>
          <a:xfrm>
            <a:off x="4171743" y="3962138"/>
            <a:ext cx="4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BEA8C94-25C8-D61F-98AE-B720FE25E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305" y="4146804"/>
            <a:ext cx="2391290" cy="24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9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367528" y="548640"/>
            <a:ext cx="694944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MyFormData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firstInput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SecondInput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isConfirm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필드값으로</a:t>
            </a:r>
            <a:r>
              <a:rPr lang="ko-KR" altLang="en-US" sz="1600" dirty="0"/>
              <a:t> 들고 있는 클래스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생성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404464-63EA-0B7C-3236-FE4DA6562BC6}"/>
              </a:ext>
            </a:extLst>
          </p:cNvPr>
          <p:cNvSpPr/>
          <p:nvPr/>
        </p:nvSpPr>
        <p:spPr>
          <a:xfrm>
            <a:off x="658368" y="4535424"/>
            <a:ext cx="896112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08E9A-0729-137C-3104-F51FB8ABA44E}"/>
              </a:ext>
            </a:extLst>
          </p:cNvPr>
          <p:cNvSpPr txBox="1"/>
          <p:nvPr/>
        </p:nvSpPr>
        <p:spPr>
          <a:xfrm>
            <a:off x="319549" y="4483346"/>
            <a:ext cx="2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12253-46F5-C5F7-EF31-AFB923F1A3E8}"/>
              </a:ext>
            </a:extLst>
          </p:cNvPr>
          <p:cNvSpPr txBox="1"/>
          <p:nvPr/>
        </p:nvSpPr>
        <p:spPr>
          <a:xfrm>
            <a:off x="4171743" y="3962138"/>
            <a:ext cx="4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9796E-396C-F378-13F2-C7078CF6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" y="114638"/>
            <a:ext cx="5074943" cy="58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4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367528" y="548640"/>
            <a:ext cx="6949440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MyDialog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Jdialog</a:t>
            </a:r>
            <a:r>
              <a:rPr lang="ko-KR" altLang="en-US" sz="1600" dirty="0"/>
              <a:t>를 상속받는 </a:t>
            </a:r>
            <a:r>
              <a:rPr lang="en-US" altLang="ko-KR" sz="1600" dirty="0" err="1"/>
              <a:t>MyDialog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생성할 때 이전에 생성한 </a:t>
            </a:r>
            <a:r>
              <a:rPr lang="en-US" altLang="ko-KR" sz="1600" dirty="0" err="1"/>
              <a:t>MyFormData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TextField</a:t>
            </a:r>
            <a:r>
              <a:rPr lang="en-US" altLang="ko-KR" sz="1600" dirty="0"/>
              <a:t> 2</a:t>
            </a:r>
            <a:r>
              <a:rPr lang="ko-KR" altLang="en-US" sz="1600" dirty="0"/>
              <a:t>개를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Button</a:t>
            </a:r>
            <a:r>
              <a:rPr lang="ko-KR" altLang="en-US" sz="1600" dirty="0"/>
              <a:t>을 추가로 생성 후 </a:t>
            </a:r>
            <a:r>
              <a:rPr lang="en-US" altLang="ko-KR" sz="1600" dirty="0"/>
              <a:t>Panel</a:t>
            </a:r>
            <a:r>
              <a:rPr lang="ko-KR" altLang="en-US" sz="1600" dirty="0"/>
              <a:t>에 넣음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ActionListener</a:t>
            </a:r>
            <a:r>
              <a:rPr lang="ko-KR" altLang="en-US" sz="1600" dirty="0"/>
              <a:t>를 생성하여 </a:t>
            </a:r>
            <a:r>
              <a:rPr lang="en-US" altLang="ko-KR" sz="1600" dirty="0" err="1"/>
              <a:t>btnConfirm</a:t>
            </a:r>
            <a:r>
              <a:rPr lang="ko-KR" altLang="en-US" sz="1600" dirty="0"/>
              <a:t>을 확인한 후 맞을 때에는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isConfirm</a:t>
            </a:r>
            <a:r>
              <a:rPr lang="en-US" altLang="ko-KR" sz="1600" dirty="0"/>
              <a:t> </a:t>
            </a:r>
            <a:r>
              <a:rPr lang="ko-KR" altLang="en-US" sz="1600" dirty="0"/>
              <a:t>값을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setModal</a:t>
            </a:r>
            <a:r>
              <a:rPr lang="en-US" altLang="ko-KR" sz="1600" dirty="0"/>
              <a:t>(true) : </a:t>
            </a:r>
            <a:r>
              <a:rPr lang="ko-KR" altLang="en-US" sz="1600" dirty="0"/>
              <a:t>다이얼로그가 </a:t>
            </a:r>
            <a:r>
              <a:rPr lang="ko-KR" altLang="en-US" sz="1600" dirty="0" err="1"/>
              <a:t>켜져있는</a:t>
            </a:r>
            <a:r>
              <a:rPr lang="ko-KR" altLang="en-US" sz="1600" dirty="0"/>
              <a:t> 동안 다른 프레임 접근 불가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                           - </a:t>
            </a:r>
            <a:r>
              <a:rPr lang="en-US" altLang="ko-KR" sz="1600" dirty="0" err="1"/>
              <a:t>setVisible</a:t>
            </a:r>
            <a:r>
              <a:rPr lang="en-US" altLang="ko-KR" sz="1600" dirty="0"/>
              <a:t>(true)</a:t>
            </a:r>
            <a:r>
              <a:rPr lang="ko-KR" altLang="en-US" sz="1600" dirty="0"/>
              <a:t>를 통해 다이얼로그를 켜고 끄는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</a:t>
            </a:r>
            <a:r>
              <a:rPr lang="ko-KR" altLang="en-US" sz="1600" dirty="0"/>
              <a:t>순간 </a:t>
            </a:r>
            <a:r>
              <a:rPr lang="en-US" altLang="ko-KR" sz="1600" dirty="0"/>
              <a:t>data</a:t>
            </a:r>
            <a:r>
              <a:rPr lang="ko-KR" altLang="en-US" sz="1600" dirty="0"/>
              <a:t>에게 </a:t>
            </a:r>
            <a:r>
              <a:rPr lang="en-US" altLang="ko-KR" sz="1600" dirty="0" err="1"/>
              <a:t>TextField</a:t>
            </a:r>
            <a:r>
              <a:rPr lang="en-US" altLang="ko-KR" sz="1600" dirty="0"/>
              <a:t> </a:t>
            </a:r>
            <a:r>
              <a:rPr lang="ko-KR" altLang="en-US" sz="1600" dirty="0"/>
              <a:t>값을 넣어주고 </a:t>
            </a:r>
            <a:r>
              <a:rPr lang="en-US" altLang="ko-KR" sz="1600" dirty="0"/>
              <a:t>data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 </a:t>
            </a:r>
            <a:r>
              <a:rPr lang="ko-KR" altLang="en-US" sz="1600" dirty="0"/>
              <a:t>반환하는 </a:t>
            </a:r>
            <a:r>
              <a:rPr lang="en-US" altLang="ko-KR" sz="1600" dirty="0" err="1"/>
              <a:t>showDialog</a:t>
            </a:r>
            <a:r>
              <a:rPr lang="en-US" altLang="ko-KR" sz="1600" dirty="0"/>
              <a:t>() </a:t>
            </a:r>
            <a:r>
              <a:rPr lang="ko-KR" altLang="en-US" sz="1600" dirty="0"/>
              <a:t>생성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441136-C5ED-BF92-58F9-FB3E750D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92934" cy="52714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1E796B-1401-1A05-5405-8958AF98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34" y="3145519"/>
            <a:ext cx="3869246" cy="37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367528" y="548640"/>
            <a:ext cx="6949440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MyFrame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Button</a:t>
            </a:r>
            <a:r>
              <a:rPr lang="ko-KR" altLang="en-US" sz="1600" dirty="0"/>
              <a:t>을 생성 후 버튼 클릭 시 </a:t>
            </a:r>
            <a:r>
              <a:rPr lang="en-US" altLang="ko-KR" sz="1600" dirty="0"/>
              <a:t>Dialog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 err="1"/>
              <a:t>dialog.showDialog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setVisble</a:t>
            </a:r>
            <a:r>
              <a:rPr lang="en-US" altLang="ko-KR" sz="1600" dirty="0"/>
              <a:t>(true)</a:t>
            </a:r>
            <a:r>
              <a:rPr lang="ko-KR" altLang="en-US" sz="1600" dirty="0"/>
              <a:t>을 실행하여 창을 켜고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받아온 </a:t>
            </a:r>
            <a:r>
              <a:rPr lang="en-US" altLang="ko-KR" sz="1600" dirty="0"/>
              <a:t>data </a:t>
            </a:r>
            <a:r>
              <a:rPr lang="ko-KR" altLang="en-US" sz="1600" dirty="0"/>
              <a:t>값을 </a:t>
            </a:r>
            <a:r>
              <a:rPr lang="en-US" altLang="ko-KR" sz="1600" dirty="0" err="1"/>
              <a:t>formData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isConfirm</a:t>
            </a:r>
            <a:r>
              <a:rPr lang="ko-KR" altLang="en-US" sz="1600" dirty="0"/>
              <a:t>을 확인하여 </a:t>
            </a:r>
            <a:r>
              <a:rPr lang="en-US" altLang="ko-KR" sz="1600" dirty="0" err="1"/>
              <a:t>btnConfirm</a:t>
            </a:r>
            <a:r>
              <a:rPr lang="ko-KR" altLang="en-US" sz="1600" dirty="0"/>
              <a:t>을 눌렀는지 판단 후 값 출력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D858C-22EC-A0EE-FBD1-A72583F2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" y="548640"/>
            <a:ext cx="5278764" cy="5552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51532-60E2-4E38-F8DF-7D97306C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27" y="3414843"/>
            <a:ext cx="5178171" cy="33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4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367528" y="548640"/>
            <a:ext cx="694944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MyColorPicker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Textfield</a:t>
            </a:r>
            <a:r>
              <a:rPr lang="en-US" altLang="ko-KR" sz="1600" dirty="0"/>
              <a:t> </a:t>
            </a:r>
            <a:r>
              <a:rPr lang="ko-KR" altLang="en-US" sz="1600" dirty="0"/>
              <a:t>값을 받아 </a:t>
            </a:r>
            <a:r>
              <a:rPr lang="en-US" altLang="ko-KR" sz="1600" dirty="0"/>
              <a:t>RGB</a:t>
            </a:r>
            <a:r>
              <a:rPr lang="ko-KR" altLang="en-US" sz="1600" dirty="0"/>
              <a:t>값을 반환해주는 </a:t>
            </a:r>
            <a:r>
              <a:rPr lang="en-US" altLang="ko-KR" sz="1600" dirty="0"/>
              <a:t>class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생성되는 다이얼로그에는 </a:t>
            </a:r>
            <a:r>
              <a:rPr lang="en-US" altLang="ko-KR" sz="1600" dirty="0" err="1"/>
              <a:t>TextField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3</a:t>
            </a:r>
            <a:r>
              <a:rPr lang="ko-KR" altLang="en-US" sz="1600" dirty="0"/>
              <a:t>개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5266D-D4DA-7EC7-AD8F-76B0C6BC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51"/>
            <a:ext cx="5266944" cy="52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1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426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70</cp:revision>
  <dcterms:created xsi:type="dcterms:W3CDTF">2024-07-17T02:44:34Z</dcterms:created>
  <dcterms:modified xsi:type="dcterms:W3CDTF">2024-07-22T11:18:45Z</dcterms:modified>
</cp:coreProperties>
</file>