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1" r:id="rId2"/>
    <p:sldId id="312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spectj/aspectjweaver/1.8.14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mvnrepository.com/artifact/org.springframework/spring-aop/5.3.3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mvnrepository.com/artifact/commons-fileupload/commons-fileupload/1.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라이브러리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AOP, Aspects, Commons </a:t>
            </a:r>
            <a:r>
              <a:rPr lang="en-US" altLang="ko-KR" sz="1600" dirty="0" err="1" smtClean="0"/>
              <a:t>FileUpload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mvnrepository.com/artifact/org.springframework/spring-aop/5.3.39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3"/>
              </a:rPr>
              <a:t>https://mvnrepository.com/artifact/org.springframework/spring-aspects/5.3.39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mvnrepository.com/artifact/commons-fileupload/commons-fileupload/1.5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19" y="112837"/>
            <a:ext cx="2729973" cy="22978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95" y="276860"/>
            <a:ext cx="3046731" cy="24213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52" y="3599410"/>
            <a:ext cx="3031906" cy="23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WebConfig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WebConfig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 </a:t>
            </a:r>
            <a:r>
              <a:rPr lang="en-US" altLang="ko-KR" sz="1600" dirty="0" err="1" smtClean="0"/>
              <a:t>MultipartResolver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메서드를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새로 작성 해줌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업로드를 위한 메서드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연결을 위해 </a:t>
            </a:r>
            <a:r>
              <a:rPr lang="en-US" altLang="ko-KR" sz="1600" dirty="0" err="1" smtClean="0"/>
              <a:t>FileController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클래스도 새로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생성해줌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9" y="908628"/>
            <a:ext cx="7150023" cy="2117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66439" y="488295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WebConfig</a:t>
            </a:r>
            <a:r>
              <a:rPr lang="en-US" altLang="ko-KR" dirty="0" smtClean="0"/>
              <a:t>.java</a:t>
            </a:r>
            <a:endParaRPr lang="en-US" altLang="ko-KR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66439" y="3219020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6" y="3674535"/>
            <a:ext cx="588571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7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fileForm.jsp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WEB-INF/views 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파일 업로드를 위한 폼 생성</a:t>
            </a: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66439" y="488295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fileForm.jsp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0" y="1197190"/>
            <a:ext cx="6852428" cy="29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fileUpload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파일을 생성하기 위한 메서드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PostMapping</a:t>
            </a:r>
            <a:r>
              <a:rPr lang="ko-KR" altLang="en-US" sz="1600" dirty="0" smtClean="0"/>
              <a:t>으로 생성 후 파일 업로드</a:t>
            </a: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54797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490"/>
            <a:ext cx="7316835" cy="56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파일 업로드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해당 주소에서 업로드를 한 뒤 제출 버튼을 클릭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해당 폴더에서 실제로 파일이 업로드 </a:t>
            </a:r>
            <a:r>
              <a:rPr lang="ko-KR" altLang="en-US" sz="1600" dirty="0" err="1" smtClean="0"/>
              <a:t>되었는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지 확인</a:t>
            </a: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0" y="276860"/>
            <a:ext cx="3247619" cy="12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8" y="1738625"/>
            <a:ext cx="4578502" cy="280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2" y="5029321"/>
            <a:ext cx="443809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다운로드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 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해당 경로에 </a:t>
            </a:r>
            <a:r>
              <a:rPr lang="en-US" altLang="ko-KR" sz="1600" dirty="0" smtClean="0"/>
              <a:t>Path</a:t>
            </a:r>
            <a:r>
              <a:rPr lang="ko-KR" altLang="en-US" sz="1600" dirty="0" smtClean="0"/>
              <a:t>를 연결한 뒤 스트림 형태로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제공 받도록 객체 생성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header </a:t>
            </a:r>
            <a:r>
              <a:rPr lang="ko-KR" altLang="en-US" sz="1600" dirty="0" smtClean="0"/>
              <a:t>객체를 통해 다운로드할 때의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설정을 추가한 뒤 </a:t>
            </a:r>
            <a:r>
              <a:rPr lang="en-US" altLang="ko-KR" sz="1600" dirty="0" err="1" smtClean="0"/>
              <a:t>ResonseEntity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통해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파일을 다운로드</a:t>
            </a:r>
            <a:endParaRPr lang="en-US" altLang="ko-KR" sz="1600" dirty="0" smtClean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154797" y="49714"/>
            <a:ext cx="59618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FileController.java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504006"/>
            <a:ext cx="6917217" cy="40924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7" y="5007881"/>
            <a:ext cx="7085714" cy="428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46" y="5847908"/>
            <a:ext cx="3190476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14881</TotalTime>
  <Words>149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487</cp:revision>
  <dcterms:created xsi:type="dcterms:W3CDTF">2024-07-17T02:44:34Z</dcterms:created>
  <dcterms:modified xsi:type="dcterms:W3CDTF">2024-10-21T09:00:28Z</dcterms:modified>
</cp:coreProperties>
</file>