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E0E9-113C-417D-941B-9B4D192097CE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78BBC-C201-4D73-BA7F-C66B64282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F01F3-492C-A441-8F8A-C88EA2627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94E771-B6D7-7120-0AD8-0D2F6AC08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606-8EFF-AAF2-979D-19F1FF3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24939-7AE1-B4A5-2CA1-8EE976A2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CAFCE-68A0-90BD-87E0-3A366F5A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F7922-2339-EF48-3893-9C0493F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25112-AEC3-1B53-B1F8-345C07567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61933-1C43-015E-537B-7F608B6D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C3E3F-C90D-DB34-32F9-E2A3831F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D0178-8965-CAF5-1D78-94E38C64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1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4F8B8-B856-5435-16D2-B53A801E5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7F144A-E5D0-7096-88E3-C8C985B37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6FE2A-5064-A9F7-EEE9-0D3FEB4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C3CCE-FD6A-D0A3-18C1-BFF65B2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5D528-5943-994C-A5F6-07817BAE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2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AC51D-3752-9942-54C1-ED3B367D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143CC0-DD00-06BB-F78E-BB1703C3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D80873-6A9F-67E5-1D60-FD1E01E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EECE5F-95BE-879D-484F-2B458F80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73F6C-0E6C-7464-3837-B251083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25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4BB8C-194E-FD16-6358-06D77F12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CD1EA-4DCB-F8AB-8368-811A2612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5132B-E218-BDC8-EE50-2CC703E4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E0DA2-11E1-3204-CA3C-1CC63AFF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CFF3B-42AC-3492-E479-AD479DA1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3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84C7-EAD1-11D2-B59B-D261A8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8894-F789-C3BE-F64D-763409C70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7F9EB-4B08-41B1-3ED6-BBFF9D541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5BDA4-684A-2372-F226-26191AEE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7601E-5571-1A3A-8C52-7026B2A8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C6DDD-684D-FCF3-AC74-3458E4DA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8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9BB6-5F34-6136-A3BA-829E1CD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5812D-0318-AEA3-463D-6BBEA1543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D0E24E-B85D-0AF6-275A-34B02B35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3F7976-BDF9-E4FC-CEBD-4D57C080C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EE254-0FCC-306D-9552-131E77E5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0D7002-63F2-E409-3B62-06E62129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8E6796-6764-7B7F-E341-B67F10CE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F7F11-760D-BD6E-10DA-7DFAE917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86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D56E4-2656-8965-DF20-DF033A77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92082-7397-81D4-ED50-16E960F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E1E8D-F217-CA30-5ABD-D10716F2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7216E-6006-D97C-8810-0071D397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45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6ED157-0A5E-4EC2-087F-0088F97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5405DE-024D-8505-5353-C5953217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6EA3E-182F-078E-9B1B-50AC12E4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07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BDF20-438D-E159-6BCB-A9F2125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88710-0CC4-0631-0A59-4F52CB8E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BC5746-2B2C-214C-E5AD-A70F3B0F0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252E70-868F-2958-F8AB-9FD08B3B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9D9AFC-180B-A0FA-5307-8E5ADCF9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F8B793-DD91-F01F-9F99-3C77247F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AD14A-A1B1-A902-C091-704A91B6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E8AFE0-E242-815A-9CAE-E315E4183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6CAEDF-7E1C-4F84-B649-B080603FD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DB9B3-1E40-7E44-1048-780B9BDC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0DE95-3BF0-B416-279E-745BD69A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A3C67-6ECD-6B0B-32DB-D0B585F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97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46DB0-64BF-2C62-2B95-BB500C72C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4F31-189A-9312-D77C-30D8D1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72FAA-529C-E9FB-4D74-3ED16DA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F4E7-72E2-43F9-869C-F87853AFB956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4F3F-1C75-B563-937D-A2624D2C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609E0-2131-48E2-3540-377E99A11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56E6A-704D-4430-9D6D-F74AE17B6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1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필드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form </a:t>
            </a:r>
            <a:r>
              <a:rPr lang="ko-KR" altLang="en-US" sz="1600" dirty="0"/>
              <a:t>형식에 </a:t>
            </a:r>
            <a:r>
              <a:rPr lang="en-US" altLang="ko-KR" sz="1600" dirty="0"/>
              <a:t>label</a:t>
            </a:r>
            <a:r>
              <a:rPr lang="ko-KR" altLang="en-US" sz="1600" dirty="0"/>
              <a:t>과 </a:t>
            </a:r>
            <a:r>
              <a:rPr lang="en-US" altLang="ko-KR" sz="1600" dirty="0"/>
              <a:t>input </a:t>
            </a:r>
            <a:r>
              <a:rPr lang="ko-KR" altLang="en-US" sz="1600" dirty="0"/>
              <a:t>필드를 만들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속성에 맞게 </a:t>
            </a:r>
            <a:r>
              <a:rPr lang="en-US" altLang="ko-KR" sz="1600" dirty="0"/>
              <a:t>input</a:t>
            </a:r>
            <a:r>
              <a:rPr lang="ko-KR" altLang="en-US" sz="1600" dirty="0"/>
              <a:t>을 사용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(text, password, submit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1143000" y="1737360"/>
            <a:ext cx="1225296" cy="28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1813BC-12FE-7418-F30D-BF364D91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50"/>
          <a:stretch/>
        </p:blipFill>
        <p:spPr>
          <a:xfrm>
            <a:off x="228600" y="214501"/>
            <a:ext cx="6675120" cy="36241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A3238E-29DD-00DF-2A8D-6C53E3BB8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11" y="3966974"/>
            <a:ext cx="5886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viewport</a:t>
            </a:r>
            <a:r>
              <a:rPr lang="ko-KR" altLang="en-US" sz="1600" dirty="0"/>
              <a:t>를 이용하여 활성화된 창의 크기에 맞게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이미지 크기를 설정할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box-shadow</a:t>
            </a:r>
            <a:r>
              <a:rPr lang="ko-KR" altLang="en-US" sz="1600" dirty="0"/>
              <a:t>를 통해 그림자를 만들고 위치 설정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658368" y="3085108"/>
            <a:ext cx="2176272" cy="62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85542-CE3D-BD6F-31F7-1B44C1EAC7CD}"/>
              </a:ext>
            </a:extLst>
          </p:cNvPr>
          <p:cNvSpPr/>
          <p:nvPr/>
        </p:nvSpPr>
        <p:spPr>
          <a:xfrm>
            <a:off x="694944" y="1680514"/>
            <a:ext cx="3611880" cy="1282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45A4E-E21B-ED0D-AD00-51BCCDF5BE20}"/>
              </a:ext>
            </a:extLst>
          </p:cNvPr>
          <p:cNvSpPr/>
          <p:nvPr/>
        </p:nvSpPr>
        <p:spPr>
          <a:xfrm>
            <a:off x="694944" y="1085845"/>
            <a:ext cx="3611880" cy="59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221FA8-00A4-E0D8-8DBF-A6DA449C4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683" y="5203507"/>
            <a:ext cx="4772025" cy="1571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EFDE7C-FC51-A26D-F987-9DFCE60A5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07" y="155448"/>
            <a:ext cx="5489248" cy="528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  <a:r>
              <a:rPr lang="en-US" altLang="ko-KR" dirty="0"/>
              <a:t>-1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유효치 않은 입력을 </a:t>
            </a:r>
            <a:r>
              <a:rPr lang="ko-KR" altLang="en-US" sz="1600" dirty="0" err="1"/>
              <a:t>넣었을때의</a:t>
            </a:r>
            <a:r>
              <a:rPr lang="ko-KR" altLang="en-US" sz="1600" dirty="0"/>
              <a:t> </a:t>
            </a:r>
            <a:r>
              <a:rPr lang="en-US" altLang="ko-KR" sz="1600" dirty="0"/>
              <a:t>style </a:t>
            </a:r>
            <a:r>
              <a:rPr lang="ko-KR" altLang="en-US" sz="1600" dirty="0"/>
              <a:t>설정과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제출 버튼을 눌렀을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제출버튼에 마우스를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올렸을때</a:t>
            </a:r>
            <a:r>
              <a:rPr lang="en-US" altLang="ko-KR" sz="1600" dirty="0"/>
              <a:t>(hover) </a:t>
            </a:r>
            <a:r>
              <a:rPr lang="ko-KR" altLang="en-US" sz="1600" dirty="0"/>
              <a:t>등의</a:t>
            </a:r>
            <a:r>
              <a:rPr lang="en-US" altLang="ko-KR" sz="1600" dirty="0"/>
              <a:t> </a:t>
            </a:r>
            <a:r>
              <a:rPr lang="ko-KR" altLang="en-US" sz="1600" dirty="0"/>
              <a:t>설정이 가능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658368" y="3085108"/>
            <a:ext cx="2176272" cy="62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18B008-BDBE-DE85-C3DF-484FF72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62" y="301752"/>
            <a:ext cx="3969274" cy="595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1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Style </a:t>
            </a:r>
            <a:r>
              <a:rPr lang="ko-KR" altLang="en-US" dirty="0"/>
              <a:t>적용하기</a:t>
            </a:r>
            <a:r>
              <a:rPr lang="en-US" altLang="ko-KR" dirty="0"/>
              <a:t>-3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/>
              <a:t>스타일이 적용된 모습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658368" y="3085108"/>
            <a:ext cx="2176272" cy="62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AFBFB7-C3BF-9D67-D0D7-632E583FD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1" y="560674"/>
            <a:ext cx="4929619" cy="55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1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BB2A13-E05F-35D5-4154-7D2586EE1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1" y="102997"/>
            <a:ext cx="6945266" cy="3518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230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Submit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submit</a:t>
            </a:r>
            <a:r>
              <a:rPr lang="ko-KR" altLang="en-US" sz="1600" dirty="0"/>
              <a:t>를 통해 값을 전달할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method</a:t>
            </a:r>
            <a:r>
              <a:rPr lang="ko-KR" altLang="en-US" sz="1600" dirty="0"/>
              <a:t>를 </a:t>
            </a:r>
            <a:r>
              <a:rPr lang="en-US" altLang="ko-KR" sz="1600" dirty="0"/>
              <a:t>post </a:t>
            </a:r>
            <a:r>
              <a:rPr lang="ko-KR" altLang="en-US" sz="1600" dirty="0"/>
              <a:t>방식으로 만든 후</a:t>
            </a:r>
            <a:r>
              <a:rPr lang="en-US" altLang="ko-KR" sz="1600" dirty="0"/>
              <a:t> </a:t>
            </a:r>
            <a:r>
              <a:rPr lang="ko-KR" altLang="en-US" sz="1600" dirty="0"/>
              <a:t>제출을 </a:t>
            </a:r>
            <a:r>
              <a:rPr lang="ko-KR" altLang="en-US" sz="1600" dirty="0" err="1"/>
              <a:t>누른뒤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개발자 도구에서 </a:t>
            </a:r>
            <a:r>
              <a:rPr lang="en-US" altLang="ko-KR" sz="1600" dirty="0"/>
              <a:t>Network</a:t>
            </a:r>
            <a:r>
              <a:rPr lang="ko-KR" altLang="en-US" sz="1600" dirty="0"/>
              <a:t>를 확인해보면</a:t>
            </a:r>
            <a:r>
              <a:rPr lang="en-US" altLang="ko-KR" sz="1600" dirty="0"/>
              <a:t> </a:t>
            </a:r>
            <a:r>
              <a:rPr lang="ko-KR" altLang="en-US" sz="1600" dirty="0"/>
              <a:t>제출한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내용을 확인할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A22973-7E13-B310-2685-A9BC3243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6" y="3717226"/>
            <a:ext cx="5362575" cy="1362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F68D1CE-8DEA-4367-84E8-E29E8DD5B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971" y="4163887"/>
            <a:ext cx="4501515" cy="259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4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82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다양한 </a:t>
            </a:r>
            <a:r>
              <a:rPr lang="en-US" altLang="ko-KR" dirty="0"/>
              <a:t>Type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다양한 </a:t>
            </a:r>
            <a:r>
              <a:rPr lang="en-US" altLang="ko-KR" sz="1600" dirty="0"/>
              <a:t>input</a:t>
            </a:r>
            <a:r>
              <a:rPr lang="ko-KR" altLang="en-US" sz="1600" dirty="0"/>
              <a:t>의 타입들을 확인할 수 있음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805D05-1D8F-51A5-7819-F834EAA34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6" y="159512"/>
            <a:ext cx="5980194" cy="5256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695E9BA-A3B2-37B0-8E99-A98B639FD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36" y="4170447"/>
            <a:ext cx="4816364" cy="24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체크박스를 하나의 </a:t>
            </a:r>
            <a:r>
              <a:rPr lang="en-US" altLang="ko-KR" sz="1600" dirty="0"/>
              <a:t>name</a:t>
            </a:r>
            <a:r>
              <a:rPr lang="ko-KR" altLang="en-US" sz="1600" dirty="0"/>
              <a:t>으로 연결하여 체크박스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</a:t>
            </a:r>
            <a:r>
              <a:rPr lang="ko-KR" altLang="en-US" sz="1600" dirty="0"/>
              <a:t> 값을 전송할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value</a:t>
            </a:r>
            <a:r>
              <a:rPr lang="ko-KR" altLang="en-US" sz="1600" dirty="0"/>
              <a:t>를 이용하여 어떤 값을 전송할지 선택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D82367-B561-45BA-AF98-E950E57E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" y="196873"/>
            <a:ext cx="6670824" cy="5179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D9DED5-AA81-1A2A-60A2-10A394FC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42" y="4349877"/>
            <a:ext cx="47625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7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radio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radio</a:t>
            </a:r>
            <a:r>
              <a:rPr lang="ko-KR" altLang="en-US" sz="1600" dirty="0"/>
              <a:t>도 체크박스와 비슷함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checked </a:t>
            </a:r>
            <a:r>
              <a:rPr lang="ko-KR" altLang="en-US" sz="1600" dirty="0"/>
              <a:t>속성을 이용하여 먼저 체크를 해둘 수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있음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F914E9-C702-9A56-D58E-28F217311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6" y="219837"/>
            <a:ext cx="6718488" cy="47727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004169-7367-D37A-3A57-085F6BDB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632" y="4483100"/>
            <a:ext cx="39243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1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옵션 리스트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옵션리스트도 작성 가능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select</a:t>
            </a:r>
            <a:r>
              <a:rPr lang="ko-KR" altLang="en-US" sz="1600" dirty="0"/>
              <a:t>를 이용한 옵션이나 </a:t>
            </a:r>
            <a:r>
              <a:rPr lang="en-US" altLang="ko-KR" sz="1600" dirty="0" err="1"/>
              <a:t>datalist</a:t>
            </a:r>
            <a:r>
              <a:rPr lang="ko-KR" altLang="en-US" sz="1600" dirty="0"/>
              <a:t>를 이용한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option </a:t>
            </a:r>
            <a:r>
              <a:rPr lang="ko-KR" altLang="en-US" sz="1600" dirty="0"/>
              <a:t>리스트 생성 가능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FF2A87-BC47-4FA0-28E9-037F34465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22" y="553212"/>
            <a:ext cx="5709129" cy="5751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CD8D7F-BA30-18FF-9178-37537AECF9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525" b="64763"/>
          <a:stretch/>
        </p:blipFill>
        <p:spPr>
          <a:xfrm>
            <a:off x="7095744" y="4441444"/>
            <a:ext cx="3227832" cy="24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TextArea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area</a:t>
            </a:r>
            <a:r>
              <a:rPr lang="ko-KR" altLang="en-US" sz="1600" dirty="0"/>
              <a:t>를 생성하여 사용자에게 긴 글을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 err="1"/>
              <a:t>입력받을</a:t>
            </a:r>
            <a:r>
              <a:rPr lang="ko-KR" altLang="en-US" sz="1600" dirty="0"/>
              <a:t>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기본적으로 크기 조절이 가능하며 막는 것도 가능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740664" y="140817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AE017A-95B6-10E1-F517-2EF704C3728A}"/>
              </a:ext>
            </a:extLst>
          </p:cNvPr>
          <p:cNvSpPr/>
          <p:nvPr/>
        </p:nvSpPr>
        <p:spPr>
          <a:xfrm>
            <a:off x="1563624" y="4483100"/>
            <a:ext cx="1225296" cy="98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12C799-D707-E69F-5CF7-42011893E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1" y="500892"/>
            <a:ext cx="5961888" cy="5415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193B3-3025-76B9-2D42-13783FD9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92" y="4743450"/>
            <a:ext cx="4495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7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F6829B-7A25-4C2F-D451-676765F38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435590"/>
            <a:ext cx="4875220" cy="5261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56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none/ </a:t>
            </a:r>
            <a:r>
              <a:rPr lang="en-US" altLang="ko-KR" dirty="0" err="1"/>
              <a:t>visbility</a:t>
            </a:r>
            <a:r>
              <a:rPr lang="en-US" altLang="ko-KR" dirty="0"/>
              <a:t> : hidden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특정 요소를 보이지 않게 하는 설정을 할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공간까지 완전이 사라지게 하는 것이 </a:t>
            </a:r>
            <a:r>
              <a:rPr lang="en-US" altLang="ko-KR" sz="1600" dirty="0"/>
              <a:t>display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- </a:t>
            </a:r>
            <a:r>
              <a:rPr lang="ko-KR" altLang="en-US" sz="1600" dirty="0"/>
              <a:t>공간은 남아있으나 내용이 없어지는 </a:t>
            </a:r>
            <a:r>
              <a:rPr lang="en-US" altLang="ko-KR" sz="1600" dirty="0"/>
              <a:t>hidden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1152144" y="4904765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85542-CE3D-BD6F-31F7-1B44C1EAC7CD}"/>
              </a:ext>
            </a:extLst>
          </p:cNvPr>
          <p:cNvSpPr/>
          <p:nvPr/>
        </p:nvSpPr>
        <p:spPr>
          <a:xfrm>
            <a:off x="1261872" y="5228386"/>
            <a:ext cx="1463040" cy="234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BDE50CA-C738-BF66-E414-08AAA386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86" y="4658486"/>
            <a:ext cx="5276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A4E54A-1666-EAD3-3481-51BAE8F4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6" y="272956"/>
            <a:ext cx="5961888" cy="533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1E07FE-3432-FE09-5217-E1368E0847AE}"/>
              </a:ext>
            </a:extLst>
          </p:cNvPr>
          <p:cNvSpPr txBox="1"/>
          <p:nvPr/>
        </p:nvSpPr>
        <p:spPr>
          <a:xfrm>
            <a:off x="7342632" y="301752"/>
            <a:ext cx="5961888" cy="193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Input:checked</a:t>
            </a:r>
            <a:r>
              <a:rPr lang="en-US" altLang="ko-KR" dirty="0"/>
              <a:t> + </a:t>
            </a:r>
            <a:r>
              <a:rPr lang="ko-KR" altLang="en-US" dirty="0"/>
              <a:t>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radio</a:t>
            </a:r>
            <a:r>
              <a:rPr lang="ko-KR" altLang="en-US" sz="1600" dirty="0"/>
              <a:t>를 이용하여 라디오 버튼을 없앤 후</a:t>
            </a:r>
            <a:r>
              <a:rPr lang="en-US" altLang="ko-KR" sz="1600" dirty="0"/>
              <a:t> label</a:t>
            </a:r>
            <a:r>
              <a:rPr lang="ko-KR" altLang="en-US" sz="1600" dirty="0"/>
              <a:t>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클릭이 되는 것을 만들 수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- input[type=radio]:checked + label </a:t>
            </a:r>
            <a:r>
              <a:rPr lang="ko-KR" altLang="en-US" sz="1600" dirty="0"/>
              <a:t>형태로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</a:t>
            </a:r>
            <a:r>
              <a:rPr lang="ko-KR" altLang="en-US" sz="1600" dirty="0"/>
              <a:t>선택된 부분에 대해 </a:t>
            </a:r>
            <a:r>
              <a:rPr lang="en-US" altLang="ko-KR" sz="1600" dirty="0"/>
              <a:t>style</a:t>
            </a:r>
            <a:r>
              <a:rPr lang="ko-KR" altLang="en-US" sz="1600" dirty="0"/>
              <a:t>을 변경시킬 수 있음</a:t>
            </a:r>
            <a:endParaRPr lang="en-US" altLang="ko-KR" sz="1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AE33DF-398F-BF97-958C-873A841A863F}"/>
              </a:ext>
            </a:extLst>
          </p:cNvPr>
          <p:cNvSpPr/>
          <p:nvPr/>
        </p:nvSpPr>
        <p:spPr>
          <a:xfrm>
            <a:off x="658368" y="3085108"/>
            <a:ext cx="2176272" cy="627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285542-CE3D-BD6F-31F7-1B44C1EAC7CD}"/>
              </a:ext>
            </a:extLst>
          </p:cNvPr>
          <p:cNvSpPr/>
          <p:nvPr/>
        </p:nvSpPr>
        <p:spPr>
          <a:xfrm>
            <a:off x="694944" y="1680514"/>
            <a:ext cx="3611880" cy="1282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45A4E-E21B-ED0D-AD00-51BCCDF5BE20}"/>
              </a:ext>
            </a:extLst>
          </p:cNvPr>
          <p:cNvSpPr/>
          <p:nvPr/>
        </p:nvSpPr>
        <p:spPr>
          <a:xfrm>
            <a:off x="694944" y="1085845"/>
            <a:ext cx="3611880" cy="594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1221FA8-00A4-E0D8-8DBF-A6DA449C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683" y="5203507"/>
            <a:ext cx="47720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307</Words>
  <Application>Microsoft Office PowerPoint</Application>
  <PresentationFormat>와이드스크린</PresentationFormat>
  <Paragraphs>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249</cp:revision>
  <dcterms:created xsi:type="dcterms:W3CDTF">2024-07-17T02:44:34Z</dcterms:created>
  <dcterms:modified xsi:type="dcterms:W3CDTF">2024-09-05T00:41:15Z</dcterms:modified>
</cp:coreProperties>
</file>