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2" r:id="rId3"/>
    <p:sldId id="264" r:id="rId4"/>
    <p:sldId id="265" r:id="rId5"/>
    <p:sldId id="266" r:id="rId6"/>
    <p:sldId id="267" r:id="rId7"/>
    <p:sldId id="268" r:id="rId8"/>
    <p:sldId id="269" r:id="rId9"/>
    <p:sldId id="271" r:id="rId10"/>
    <p:sldId id="270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1F01F3-492C-A441-8F8A-C88EA26271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794E771-B6D7-7120-0AD8-0D2F6AC086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C57606-8EFF-AAF2-979D-19F1FF31A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7F4E7-72E2-43F9-869C-F87853AFB956}" type="datetimeFigureOut">
              <a:rPr lang="ko-KR" altLang="en-US" smtClean="0"/>
              <a:t>2024-07-18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824939-7AE1-B4A5-2CA1-8EE976A2E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2CAFCE-68A0-90BD-87E0-3A366F5A9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6E6A-704D-4430-9D6D-F74AE17B6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0755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5F7922-2339-EF48-3893-9C0493F2A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4625112-AEC3-1B53-B1F8-345C075675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E61933-1C43-015E-537B-7F608B6DC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7F4E7-72E2-43F9-869C-F87853AFB956}" type="datetimeFigureOut">
              <a:rPr lang="ko-KR" altLang="en-US" smtClean="0"/>
              <a:t>2024-07-18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DC3E3F-C90D-DB34-32F9-E2A3831F6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0D0178-8965-CAF5-1D78-94E38C649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6E6A-704D-4430-9D6D-F74AE17B6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2113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7B4F8B8-B856-5435-16D2-B53A801E54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67F144A-E5D0-7096-88E3-C8C985B377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F6FE2A-5064-A9F7-EEE9-0D3FEB40A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7F4E7-72E2-43F9-869C-F87853AFB956}" type="datetimeFigureOut">
              <a:rPr lang="ko-KR" altLang="en-US" smtClean="0"/>
              <a:t>2024-07-18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3C3CCE-FD6A-D0A3-18C1-BFF65B23E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F5D528-5943-994C-A5F6-07817BAEA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6E6A-704D-4430-9D6D-F74AE17B6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2921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3AC51D-3752-9942-54C1-ED3B367D5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143CC0-DD00-06BB-F78E-BB1703C30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D80873-6A9F-67E5-1D60-FD1E01E17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7F4E7-72E2-43F9-869C-F87853AFB956}" type="datetimeFigureOut">
              <a:rPr lang="ko-KR" altLang="en-US" smtClean="0"/>
              <a:t>2024-07-18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EECE5F-95BE-879D-484F-2B458F803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873F6C-0E6C-7464-3837-B25108315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6E6A-704D-4430-9D6D-F74AE17B6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7255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14BB8C-194E-FD16-6358-06D77F120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7CD1EA-4DCB-F8AB-8368-811A2612CB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A5132B-E218-BDC8-EE50-2CC703E46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7F4E7-72E2-43F9-869C-F87853AFB956}" type="datetimeFigureOut">
              <a:rPr lang="ko-KR" altLang="en-US" smtClean="0"/>
              <a:t>2024-07-18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5E0DA2-11E1-3204-CA3C-1CC63AFF6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CCFF3B-42AC-3492-E479-AD479DA1D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6E6A-704D-4430-9D6D-F74AE17B6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2331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0484C7-EAD1-11D2-B59B-D261A8D6E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B48894-F789-C3BE-F64D-763409C704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357F9EB-4B08-41B1-3ED6-BBFF9D5412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85BDA4-684A-2372-F226-26191AEE6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7F4E7-72E2-43F9-869C-F87853AFB956}" type="datetimeFigureOut">
              <a:rPr lang="ko-KR" altLang="en-US" smtClean="0"/>
              <a:t>2024-07-18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427601E-5571-1A3A-8C52-7026B2A8C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0C6DDD-684D-FCF3-AC74-3458E4DAE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6E6A-704D-4430-9D6D-F74AE17B6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895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FD9BB6-5F34-6136-A3BA-829E1CD43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95812D-0318-AEA3-463D-6BBEA1543A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6D0E24E-B85D-0AF6-275A-34B02B356E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43F7976-BDF9-E4FC-CEBD-4D57C080C1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B7EE254-0FCC-306D-9552-131E77E569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F0D7002-63F2-E409-3B62-06E621291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7F4E7-72E2-43F9-869C-F87853AFB956}" type="datetimeFigureOut">
              <a:rPr lang="ko-KR" altLang="en-US" smtClean="0"/>
              <a:t>2024-07-18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78E6796-6764-7B7F-E341-B67F10CE6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DFF7F11-760D-BD6E-10DA-7DFAE917F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6E6A-704D-4430-9D6D-F74AE17B6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0868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5D56E4-2656-8965-DF20-DF033A77A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6292082-7397-81D4-ED50-16E960F09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7F4E7-72E2-43F9-869C-F87853AFB956}" type="datetimeFigureOut">
              <a:rPr lang="ko-KR" altLang="en-US" smtClean="0"/>
              <a:t>2024-07-18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EFE1E8D-F217-CA30-5ABD-D10716F2D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897216E-6006-D97C-8810-0071D3973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6E6A-704D-4430-9D6D-F74AE17B6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3450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76ED157-0A5E-4EC2-087F-0088F9703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7F4E7-72E2-43F9-869C-F87853AFB956}" type="datetimeFigureOut">
              <a:rPr lang="ko-KR" altLang="en-US" smtClean="0"/>
              <a:t>2024-07-18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A5405DE-024D-8505-5353-C59532178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816EA3E-182F-078E-9B1B-50AC12E4A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6E6A-704D-4430-9D6D-F74AE17B6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2070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6BDF20-438D-E159-6BCB-A9F212537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E88710-0CC4-0631-0A59-4F52CB8E26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EBC5746-2B2C-214C-E5AD-A70F3B0F07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252E70-868F-2958-F8AB-9FD08B3B7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7F4E7-72E2-43F9-869C-F87853AFB956}" type="datetimeFigureOut">
              <a:rPr lang="ko-KR" altLang="en-US" smtClean="0"/>
              <a:t>2024-07-18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9D9AFC-180B-A0FA-5307-8E5ADCF9A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F8B793-DD91-F01F-9F99-3C77247F8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6E6A-704D-4430-9D6D-F74AE17B6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811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3AD14A-A1B1-A902-C091-704A91B6D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1E8AFE0-E242-815A-9CAE-E315E41833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66CAEDF-7E1C-4F84-B649-B080603FD1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CDB9B3-1E40-7E44-1048-780B9BDCE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7F4E7-72E2-43F9-869C-F87853AFB956}" type="datetimeFigureOut">
              <a:rPr lang="ko-KR" altLang="en-US" smtClean="0"/>
              <a:t>2024-07-18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6E0DE95-3BF0-B416-279E-745BD69A8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0A3C67-6ECD-6B0B-32DB-D0B585F90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6E6A-704D-4430-9D6D-F74AE17B6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972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F046DB0-64BF-2C62-2B95-BB500C72C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574F31-189A-9312-D77C-30D8D11909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E72FAA-529C-E9FB-4D74-3ED16DA589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7F4E7-72E2-43F9-869C-F87853AFB956}" type="datetimeFigureOut">
              <a:rPr lang="ko-KR" altLang="en-US" smtClean="0"/>
              <a:t>2024-07-18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204F3F-1C75-B563-937D-A2624D2CB7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6609E0-2131-48E2-3540-377E99A11D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56E6A-704D-4430-9D6D-F74AE17B6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3012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5678424" y="548640"/>
            <a:ext cx="6638544" cy="6000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Map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- key-value </a:t>
            </a:r>
            <a:r>
              <a:rPr lang="ko-KR" altLang="en-US" sz="1600" dirty="0"/>
              <a:t>값을 쌍으로 갖고 있는 구조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중복 키를 허용하지 않으며</a:t>
            </a:r>
            <a:r>
              <a:rPr lang="en-US" altLang="ko-KR" sz="1600" dirty="0"/>
              <a:t>, </a:t>
            </a:r>
            <a:r>
              <a:rPr lang="ko-KR" altLang="en-US" sz="1600" dirty="0"/>
              <a:t>각 키는 최대 하나의 값을 가질 수 있음</a:t>
            </a:r>
            <a:r>
              <a:rPr lang="en-US" altLang="ko-KR" sz="16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중복된 키 값을 입력할 경우</a:t>
            </a:r>
            <a:r>
              <a:rPr lang="en-US" altLang="ko-KR" sz="1600" dirty="0"/>
              <a:t>, </a:t>
            </a:r>
            <a:r>
              <a:rPr lang="ko-KR" altLang="en-US" sz="1600" dirty="0"/>
              <a:t>기존 키에 있는 값에 </a:t>
            </a:r>
            <a:r>
              <a:rPr lang="en-US" altLang="ko-KR" sz="1600" dirty="0"/>
              <a:t>value</a:t>
            </a:r>
            <a:r>
              <a:rPr lang="ko-KR" altLang="en-US" sz="1600" dirty="0"/>
              <a:t>를 덮어씌움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put </a:t>
            </a:r>
            <a:r>
              <a:rPr lang="ko-KR" altLang="en-US" sz="1600" dirty="0"/>
              <a:t>메소드를 통해 값 추가 </a:t>
            </a:r>
            <a:r>
              <a:rPr lang="en-US" altLang="ko-KR" sz="1600" dirty="0"/>
              <a:t>( </a:t>
            </a:r>
            <a:r>
              <a:rPr lang="en-US" altLang="ko-KR" sz="1600" dirty="0" err="1"/>
              <a:t>map.put</a:t>
            </a:r>
            <a:r>
              <a:rPr lang="en-US" altLang="ko-KR" sz="1600" dirty="0"/>
              <a:t>(key, value) )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- key </a:t>
            </a:r>
            <a:r>
              <a:rPr lang="ko-KR" altLang="en-US" sz="1600" dirty="0"/>
              <a:t>값을 통해 검색할 수 있음 </a:t>
            </a:r>
            <a:r>
              <a:rPr lang="en-US" altLang="ko-KR" sz="1600" dirty="0"/>
              <a:t>( </a:t>
            </a:r>
            <a:r>
              <a:rPr lang="en-US" altLang="ko-KR" sz="1600" dirty="0" err="1"/>
              <a:t>map.get</a:t>
            </a:r>
            <a:r>
              <a:rPr lang="en-US" altLang="ko-KR" sz="1600" dirty="0"/>
              <a:t>(key) ) 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   없는 </a:t>
            </a:r>
            <a:r>
              <a:rPr lang="en-US" altLang="ko-KR" sz="1600" dirty="0"/>
              <a:t>key </a:t>
            </a:r>
            <a:r>
              <a:rPr lang="ko-KR" altLang="en-US" sz="1600" dirty="0"/>
              <a:t>값을 </a:t>
            </a:r>
            <a:r>
              <a:rPr lang="en-US" altLang="ko-KR" sz="1600" dirty="0"/>
              <a:t>get </a:t>
            </a:r>
            <a:r>
              <a:rPr lang="ko-KR" altLang="en-US" sz="1600" dirty="0"/>
              <a:t>할 경우 </a:t>
            </a:r>
            <a:r>
              <a:rPr lang="en-US" altLang="ko-KR" sz="1600" dirty="0"/>
              <a:t>Null </a:t>
            </a:r>
            <a:r>
              <a:rPr lang="ko-KR" altLang="en-US" sz="1600" dirty="0"/>
              <a:t>반환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※ value</a:t>
            </a:r>
            <a:r>
              <a:rPr lang="ko-KR" altLang="en-US" sz="1600" dirty="0"/>
              <a:t>로도 검색이 가능은 하나 쉽지 않음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key </a:t>
            </a:r>
            <a:r>
              <a:rPr lang="ko-KR" altLang="en-US" sz="1600" dirty="0"/>
              <a:t>값을 통해 값을 들고 있는지 확인 가능 </a:t>
            </a:r>
            <a:r>
              <a:rPr lang="en-US" altLang="ko-KR" sz="1600" dirty="0"/>
              <a:t>( </a:t>
            </a:r>
            <a:r>
              <a:rPr lang="en-US" altLang="ko-KR" sz="1600" dirty="0" err="1"/>
              <a:t>map.containsKey</a:t>
            </a:r>
            <a:r>
              <a:rPr lang="en-US" altLang="ko-KR" sz="1600" dirty="0"/>
              <a:t>(key) )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 </a:t>
            </a:r>
            <a:r>
              <a:rPr lang="ko-KR" altLang="en-US" sz="1600" dirty="0"/>
              <a:t>없으면 </a:t>
            </a:r>
            <a:r>
              <a:rPr lang="en-US" altLang="ko-KR" sz="1600" dirty="0"/>
              <a:t>false </a:t>
            </a:r>
            <a:r>
              <a:rPr lang="ko-KR" altLang="en-US" sz="1600" dirty="0"/>
              <a:t>반환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key </a:t>
            </a:r>
            <a:r>
              <a:rPr lang="ko-KR" altLang="en-US" sz="1600" dirty="0"/>
              <a:t>값에 </a:t>
            </a:r>
            <a:r>
              <a:rPr lang="en-US" altLang="ko-KR" sz="1600" dirty="0"/>
              <a:t>null</a:t>
            </a:r>
            <a:r>
              <a:rPr lang="ko-KR" altLang="en-US" sz="1600" dirty="0"/>
              <a:t>도 삽입이 가능하니 주의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HashMap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가장 많이 사용되는 </a:t>
            </a:r>
            <a:r>
              <a:rPr lang="en-US" altLang="ko-KR" sz="1600" dirty="0"/>
              <a:t>Map </a:t>
            </a:r>
            <a:r>
              <a:rPr lang="ko-KR" altLang="en-US" sz="1600" dirty="0"/>
              <a:t>구현체로</a:t>
            </a:r>
            <a:r>
              <a:rPr lang="en-US" altLang="ko-KR" sz="1600" dirty="0"/>
              <a:t>, Hash Table</a:t>
            </a:r>
            <a:r>
              <a:rPr lang="ko-KR" altLang="en-US" sz="1600" dirty="0"/>
              <a:t>을</a:t>
            </a:r>
            <a:r>
              <a:rPr lang="en-US" altLang="ko-KR" sz="1600" dirty="0"/>
              <a:t> </a:t>
            </a:r>
            <a:r>
              <a:rPr lang="ko-KR" altLang="en-US" sz="1600" dirty="0"/>
              <a:t>사용하여 구현됨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순서를 보장하지 않음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삽입 순서나 키의 자연 순서에 따라 저장되지 않음</a:t>
            </a:r>
            <a:endParaRPr lang="en-US" altLang="ko-KR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CB3CC9-D169-A752-A311-BEC9085077A5}"/>
              </a:ext>
            </a:extLst>
          </p:cNvPr>
          <p:cNvSpPr txBox="1"/>
          <p:nvPr/>
        </p:nvSpPr>
        <p:spPr>
          <a:xfrm>
            <a:off x="891901" y="252439"/>
            <a:ext cx="37182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HashMap</a:t>
            </a:r>
            <a:endParaRPr lang="ko-KR" altLang="en-US" sz="2000" dirty="0"/>
          </a:p>
        </p:txBody>
      </p:sp>
      <p:pic>
        <p:nvPicPr>
          <p:cNvPr id="1026" name="Picture 2" descr="Java] HashMap 함수 사용하기">
            <a:extLst>
              <a:ext uri="{FF2B5EF4-FFF2-40B4-BE49-F238E27FC236}">
                <a16:creationId xmlns:a16="http://schemas.microsoft.com/office/drawing/2014/main" id="{A885973E-A9A6-B035-964D-12D88DED06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52549"/>
            <a:ext cx="5614416" cy="2529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A60DD51-526E-8EAC-27BD-2217A28819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9106" y="3182112"/>
            <a:ext cx="3461008" cy="170489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56E01A7-E597-6DF1-858F-B7C3C601CA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176" y="5358955"/>
            <a:ext cx="5345241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0439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5678424" y="548640"/>
            <a:ext cx="6638544" cy="4292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err="1"/>
              <a:t>HeadSet</a:t>
            </a:r>
            <a:r>
              <a:rPr lang="en-US" altLang="ko-KR" sz="2000" dirty="0"/>
              <a:t> / </a:t>
            </a:r>
            <a:r>
              <a:rPr lang="en-US" altLang="ko-KR" sz="2000" dirty="0" err="1"/>
              <a:t>TailSet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en-US" altLang="ko-KR" sz="1600" dirty="0" err="1"/>
              <a:t>headSet</a:t>
            </a:r>
            <a:r>
              <a:rPr lang="en-US" altLang="ko-KR" sz="1600" dirty="0"/>
              <a:t>(input) </a:t>
            </a:r>
            <a:r>
              <a:rPr lang="ko-KR" altLang="en-US" sz="1600" dirty="0"/>
              <a:t>메서드는 주어진 요소 </a:t>
            </a:r>
            <a:r>
              <a:rPr lang="en-US" altLang="ko-KR" sz="1600" dirty="0"/>
              <a:t>input</a:t>
            </a:r>
            <a:r>
              <a:rPr lang="ko-KR" altLang="en-US" sz="1600" dirty="0"/>
              <a:t>보다 작은 요소들로 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</a:t>
            </a:r>
            <a:r>
              <a:rPr lang="ko-KR" altLang="en-US" sz="1600" dirty="0"/>
              <a:t>구성된 부분 집합을 반환</a:t>
            </a:r>
            <a:r>
              <a:rPr lang="en-US" altLang="ko-KR" sz="1600" dirty="0"/>
              <a:t>(Input </a:t>
            </a:r>
            <a:r>
              <a:rPr lang="ko-KR" altLang="en-US" sz="1600" dirty="0"/>
              <a:t>값은 포함되지 않음</a:t>
            </a:r>
            <a:r>
              <a:rPr lang="en-US" altLang="ko-KR" sz="1600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en-US" altLang="ko-KR" sz="1600" dirty="0" err="1"/>
              <a:t>tailSet</a:t>
            </a:r>
            <a:r>
              <a:rPr lang="en-US" altLang="ko-KR" sz="1600" dirty="0"/>
              <a:t>(input) </a:t>
            </a:r>
            <a:r>
              <a:rPr lang="ko-KR" altLang="en-US" sz="1600" dirty="0"/>
              <a:t>메서드는 주어진 요소 </a:t>
            </a:r>
            <a:r>
              <a:rPr lang="en-US" altLang="ko-KR" sz="1600" dirty="0"/>
              <a:t>input </a:t>
            </a:r>
            <a:r>
              <a:rPr lang="ko-KR" altLang="en-US" sz="1600" dirty="0"/>
              <a:t>보다 크거나 같은 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</a:t>
            </a:r>
            <a:r>
              <a:rPr lang="ko-KR" altLang="en-US" sz="1600" dirty="0"/>
              <a:t>요소들로 구성된 부분 집합을 반환</a:t>
            </a:r>
            <a:r>
              <a:rPr lang="en-US" altLang="ko-KR" sz="1600" dirty="0"/>
              <a:t>(input</a:t>
            </a:r>
            <a:r>
              <a:rPr lang="ko-KR" altLang="en-US" sz="1600" dirty="0"/>
              <a:t> 값 포함</a:t>
            </a:r>
            <a:r>
              <a:rPr lang="en-US" altLang="ko-KR" sz="1600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en-US" altLang="ko-KR" sz="1600" dirty="0" err="1"/>
              <a:t>HeadSet.put</a:t>
            </a:r>
            <a:r>
              <a:rPr lang="en-US" altLang="ko-KR" sz="1600" dirty="0"/>
              <a:t>()</a:t>
            </a:r>
            <a:r>
              <a:rPr lang="ko-KR" altLang="en-US" sz="1600" dirty="0"/>
              <a:t>으로 추가 시 초기에 입력한 값보다 큰 수를 입력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</a:t>
            </a:r>
            <a:r>
              <a:rPr lang="ko-KR" altLang="en-US" sz="1600" dirty="0"/>
              <a:t>하면 추가가 됨</a:t>
            </a:r>
            <a:r>
              <a:rPr lang="en-US" altLang="ko-KR" sz="1600" dirty="0"/>
              <a:t>(</a:t>
            </a:r>
            <a:r>
              <a:rPr lang="ko-KR" altLang="en-US" sz="1600" dirty="0"/>
              <a:t>값을 넘으면 에러 발생</a:t>
            </a:r>
            <a:r>
              <a:rPr lang="en-US" altLang="ko-KR" sz="1600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en-US" altLang="ko-KR" sz="1600" dirty="0" err="1"/>
              <a:t>tailSet.put</a:t>
            </a:r>
            <a:r>
              <a:rPr lang="en-US" altLang="ko-KR" sz="1600" dirty="0"/>
              <a:t>()</a:t>
            </a:r>
            <a:r>
              <a:rPr lang="ko-KR" altLang="en-US" sz="1600" dirty="0"/>
              <a:t>도 동일하게 입력한 값보다 작은 수 입력 시 에러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2000" dirty="0" err="1"/>
              <a:t>HeadMap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en-US" altLang="ko-KR" sz="1600" dirty="0" err="1"/>
              <a:t>HeadSet</a:t>
            </a:r>
            <a:r>
              <a:rPr lang="ko-KR" altLang="en-US" sz="1600" dirty="0"/>
              <a:t>과 동일한 기능을 하되 </a:t>
            </a:r>
            <a:r>
              <a:rPr lang="en-US" altLang="ko-KR" sz="1600" dirty="0"/>
              <a:t>Map</a:t>
            </a:r>
            <a:r>
              <a:rPr lang="ko-KR" altLang="en-US" sz="1600" dirty="0"/>
              <a:t>으로 나옴</a:t>
            </a:r>
            <a:endParaRPr lang="en-US" altLang="ko-KR" sz="16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1FA244E-B939-FBCD-617F-87E07E6C65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420624"/>
            <a:ext cx="5513831" cy="57972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CB3CC9-D169-A752-A311-BEC9085077A5}"/>
              </a:ext>
            </a:extLst>
          </p:cNvPr>
          <p:cNvSpPr txBox="1"/>
          <p:nvPr/>
        </p:nvSpPr>
        <p:spPr>
          <a:xfrm>
            <a:off x="897809" y="20514"/>
            <a:ext cx="37182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err="1"/>
              <a:t>HeadSet</a:t>
            </a:r>
            <a:r>
              <a:rPr lang="en-US" altLang="ko-KR" sz="2000" dirty="0"/>
              <a:t>,</a:t>
            </a:r>
            <a:r>
              <a:rPr lang="ko-KR" altLang="en-US" sz="2000" dirty="0"/>
              <a:t> </a:t>
            </a:r>
            <a:r>
              <a:rPr lang="en-US" altLang="ko-KR" sz="2000" dirty="0" err="1"/>
              <a:t>TailSet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HeadMap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432736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5678424" y="548640"/>
            <a:ext cx="6638544" cy="4292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err="1"/>
              <a:t>keySet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 err="1"/>
              <a:t>맵에</a:t>
            </a:r>
            <a:r>
              <a:rPr lang="ko-KR" altLang="en-US" sz="1600" dirty="0"/>
              <a:t> 있는 모든 키를 </a:t>
            </a:r>
            <a:r>
              <a:rPr lang="en-US" altLang="ko-KR" sz="1600" dirty="0"/>
              <a:t>Set</a:t>
            </a:r>
            <a:r>
              <a:rPr lang="ko-KR" altLang="en-US" sz="1600" dirty="0"/>
              <a:t>으로 반환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Set</a:t>
            </a:r>
            <a:r>
              <a:rPr lang="ko-KR" altLang="en-US" sz="1600" dirty="0"/>
              <a:t>에 값을 삽입하여 내용 확인 가능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따로 순서나 인덱스가 존재하지 않음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for-each </a:t>
            </a:r>
            <a:r>
              <a:rPr lang="ko-KR" altLang="en-US" sz="1600" dirty="0"/>
              <a:t>문이나 </a:t>
            </a:r>
            <a:r>
              <a:rPr lang="en-US" altLang="ko-KR" sz="1600" dirty="0"/>
              <a:t>Iterator</a:t>
            </a:r>
            <a:r>
              <a:rPr lang="ko-KR" altLang="en-US" sz="1600" dirty="0"/>
              <a:t>로 내용 확인 가능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2000" dirty="0" err="1"/>
              <a:t>entrySet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en-US" altLang="ko-KR" sz="1600" dirty="0" err="1"/>
              <a:t>entrySet</a:t>
            </a:r>
            <a:r>
              <a:rPr lang="en-US" altLang="ko-KR" sz="1600" dirty="0"/>
              <a:t>() </a:t>
            </a:r>
            <a:r>
              <a:rPr lang="ko-KR" altLang="en-US" sz="1600" dirty="0"/>
              <a:t>메서드는 </a:t>
            </a:r>
            <a:r>
              <a:rPr lang="en-US" altLang="ko-KR" sz="1600" dirty="0"/>
              <a:t>Set&lt;</a:t>
            </a:r>
            <a:r>
              <a:rPr lang="en-US" altLang="ko-KR" sz="1600" dirty="0" err="1"/>
              <a:t>Map.Entry</a:t>
            </a:r>
            <a:r>
              <a:rPr lang="en-US" altLang="ko-KR" sz="1600" dirty="0"/>
              <a:t>&lt;K, V&gt;&gt;</a:t>
            </a:r>
            <a:r>
              <a:rPr lang="ko-KR" altLang="en-US" sz="1600" dirty="0"/>
              <a:t>를 반환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 err="1"/>
              <a:t>맵에</a:t>
            </a:r>
            <a:r>
              <a:rPr lang="ko-KR" altLang="en-US" sz="1600" dirty="0"/>
              <a:t> 있는 모든 </a:t>
            </a:r>
            <a:r>
              <a:rPr lang="en-US" altLang="ko-KR" sz="1600" dirty="0"/>
              <a:t>key-Value </a:t>
            </a:r>
            <a:r>
              <a:rPr lang="ko-KR" altLang="en-US" sz="1600" dirty="0"/>
              <a:t>쌍을 </a:t>
            </a:r>
            <a:r>
              <a:rPr lang="en-US" altLang="ko-KR" sz="1600" dirty="0"/>
              <a:t>Set</a:t>
            </a:r>
            <a:r>
              <a:rPr lang="ko-KR" altLang="en-US" sz="1600" dirty="0"/>
              <a:t>으로 변환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</a:p>
          <a:p>
            <a:pPr>
              <a:lnSpc>
                <a:spcPct val="150000"/>
              </a:lnSpc>
            </a:pPr>
            <a:endParaRPr lang="en-US" altLang="ko-KR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CB3CC9-D169-A752-A311-BEC9085077A5}"/>
              </a:ext>
            </a:extLst>
          </p:cNvPr>
          <p:cNvSpPr txBox="1"/>
          <p:nvPr/>
        </p:nvSpPr>
        <p:spPr>
          <a:xfrm>
            <a:off x="891901" y="184565"/>
            <a:ext cx="37182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err="1"/>
              <a:t>KeySet</a:t>
            </a:r>
            <a:endParaRPr lang="ko-KR" altLang="en-US" sz="2000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7168D802-4EF2-E6C9-D084-07261E8418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177" y="629983"/>
            <a:ext cx="5345241" cy="3036761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E22CEA88-AEA7-B40B-DF94-9E3EC88508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177" y="4251959"/>
            <a:ext cx="5098351" cy="242147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5214B6D-BA55-0071-197E-0CB5D9FFB4E5}"/>
              </a:ext>
            </a:extLst>
          </p:cNvPr>
          <p:cNvSpPr txBox="1"/>
          <p:nvPr/>
        </p:nvSpPr>
        <p:spPr>
          <a:xfrm>
            <a:off x="736453" y="3666744"/>
            <a:ext cx="37182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err="1"/>
              <a:t>entrySet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938736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5678424" y="548640"/>
            <a:ext cx="6638544" cy="5030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values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특정한 </a:t>
            </a:r>
            <a:r>
              <a:rPr lang="ko-KR" altLang="en-US" sz="1600" dirty="0" err="1"/>
              <a:t>키값을</a:t>
            </a:r>
            <a:r>
              <a:rPr lang="ko-KR" altLang="en-US" sz="1600" dirty="0"/>
              <a:t> 알고 있을 때는 </a:t>
            </a:r>
            <a:r>
              <a:rPr lang="en-US" altLang="ko-KR" sz="1600" dirty="0"/>
              <a:t>get</a:t>
            </a:r>
            <a:r>
              <a:rPr lang="ko-KR" altLang="en-US" sz="1600" dirty="0"/>
              <a:t>을 통해 찾을 수 있지만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</a:t>
            </a:r>
            <a:r>
              <a:rPr lang="ko-KR" altLang="en-US" sz="1600" dirty="0"/>
              <a:t>기본적으로</a:t>
            </a:r>
            <a:r>
              <a:rPr lang="en-US" altLang="ko-KR" sz="1600" dirty="0"/>
              <a:t> value</a:t>
            </a:r>
            <a:r>
              <a:rPr lang="ko-KR" altLang="en-US" sz="1600" dirty="0"/>
              <a:t>로는 찾을 수 없음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values </a:t>
            </a:r>
            <a:r>
              <a:rPr lang="ko-KR" altLang="en-US" sz="1600" dirty="0"/>
              <a:t>메소드를 통해 </a:t>
            </a:r>
            <a:r>
              <a:rPr lang="en-US" altLang="ko-KR" sz="1600" dirty="0"/>
              <a:t>map</a:t>
            </a:r>
            <a:r>
              <a:rPr lang="ko-KR" altLang="en-US" sz="1600" dirty="0"/>
              <a:t>이 갖고 있는 모든 </a:t>
            </a:r>
            <a:r>
              <a:rPr lang="en-US" altLang="ko-KR" sz="1600" dirty="0"/>
              <a:t>value</a:t>
            </a:r>
            <a:r>
              <a:rPr lang="ko-KR" altLang="en-US" sz="1600" dirty="0"/>
              <a:t>를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Collection</a:t>
            </a:r>
            <a:r>
              <a:rPr lang="ko-KR" altLang="en-US" sz="1600" dirty="0"/>
              <a:t>에 저장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해당 </a:t>
            </a:r>
            <a:r>
              <a:rPr lang="en-US" altLang="ko-KR" sz="1600" dirty="0"/>
              <a:t>Collection</a:t>
            </a:r>
            <a:r>
              <a:rPr lang="ko-KR" altLang="en-US" sz="1600" dirty="0"/>
              <a:t>을 이용하여 값 검색 가능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remove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해당하는 </a:t>
            </a:r>
            <a:r>
              <a:rPr lang="en-US" altLang="ko-KR" sz="1600" dirty="0"/>
              <a:t>key </a:t>
            </a:r>
            <a:r>
              <a:rPr lang="ko-KR" altLang="en-US" sz="1600" dirty="0"/>
              <a:t>값을 찾아서 삭제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value </a:t>
            </a:r>
            <a:r>
              <a:rPr lang="ko-KR" altLang="en-US" sz="1600" dirty="0"/>
              <a:t>값은 상관없음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파라미터 </a:t>
            </a:r>
            <a:r>
              <a:rPr lang="en-US" altLang="ko-KR" sz="1600" dirty="0"/>
              <a:t>2</a:t>
            </a:r>
            <a:r>
              <a:rPr lang="ko-KR" altLang="en-US" sz="1600" dirty="0"/>
              <a:t>개를 사용했을 때는 </a:t>
            </a:r>
            <a:r>
              <a:rPr lang="en-US" altLang="ko-KR" sz="1600" dirty="0"/>
              <a:t>key, value </a:t>
            </a:r>
            <a:r>
              <a:rPr lang="ko-KR" altLang="en-US" sz="1600" dirty="0"/>
              <a:t>값을 모두 입력하여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</a:t>
            </a:r>
            <a:r>
              <a:rPr lang="ko-KR" altLang="en-US" sz="1600" dirty="0"/>
              <a:t>해당하는 원소를 삭제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CB3CC9-D169-A752-A311-BEC9085077A5}"/>
              </a:ext>
            </a:extLst>
          </p:cNvPr>
          <p:cNvSpPr txBox="1"/>
          <p:nvPr/>
        </p:nvSpPr>
        <p:spPr>
          <a:xfrm>
            <a:off x="891901" y="184565"/>
            <a:ext cx="37182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Values</a:t>
            </a:r>
            <a:endParaRPr lang="ko-KR" altLang="en-US" sz="2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5214B6D-BA55-0071-197E-0CB5D9FFB4E5}"/>
              </a:ext>
            </a:extLst>
          </p:cNvPr>
          <p:cNvSpPr txBox="1"/>
          <p:nvPr/>
        </p:nvSpPr>
        <p:spPr>
          <a:xfrm>
            <a:off x="690733" y="2864128"/>
            <a:ext cx="37182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Remove</a:t>
            </a:r>
            <a:endParaRPr lang="ko-KR" altLang="en-US" sz="2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FF67A45-33E2-7CDC-2EAA-F4ADF9D7AD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616" y="809166"/>
            <a:ext cx="5239512" cy="179687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6A352FF-8C7C-BB80-183B-3C7FAA03F5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120" y="1782917"/>
            <a:ext cx="1495425" cy="89535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E9579A2-BAEA-F01F-25B3-CA9661AD1A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251" y="3264238"/>
            <a:ext cx="5239512" cy="197544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1EE7028-7DC4-E59E-424B-D46D59FD18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52744" y="5139910"/>
            <a:ext cx="3371850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354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5678424" y="548640"/>
            <a:ext cx="6638544" cy="20760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replace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해당하는 </a:t>
            </a:r>
            <a:r>
              <a:rPr lang="en-US" altLang="ko-KR" sz="1600" dirty="0"/>
              <a:t>key </a:t>
            </a:r>
            <a:r>
              <a:rPr lang="ko-KR" altLang="en-US" sz="1600" dirty="0"/>
              <a:t>값에 해당하는 내용을 변경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Remove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-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CB3CC9-D169-A752-A311-BEC9085077A5}"/>
              </a:ext>
            </a:extLst>
          </p:cNvPr>
          <p:cNvSpPr txBox="1"/>
          <p:nvPr/>
        </p:nvSpPr>
        <p:spPr>
          <a:xfrm>
            <a:off x="891901" y="184565"/>
            <a:ext cx="37182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replace</a:t>
            </a:r>
            <a:endParaRPr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5B18E10-F668-9AAC-49D0-BFD3193593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251" y="691021"/>
            <a:ext cx="5126549" cy="12573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746826F-CE3F-10B3-922E-EE92CBDA4A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9246" y="1592917"/>
            <a:ext cx="2371517" cy="66675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60641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5687568" y="146304"/>
            <a:ext cx="6638544" cy="7523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1</a:t>
            </a:r>
            <a:r>
              <a:rPr lang="ko-KR" altLang="en-US" sz="2000" dirty="0"/>
              <a:t>번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Map</a:t>
            </a:r>
            <a:r>
              <a:rPr lang="ko-KR" altLang="en-US" sz="1600" dirty="0"/>
              <a:t>에서 바로 </a:t>
            </a:r>
            <a:r>
              <a:rPr lang="en-US" altLang="ko-KR" sz="1600" dirty="0"/>
              <a:t>for-each </a:t>
            </a:r>
            <a:r>
              <a:rPr lang="ko-KR" altLang="en-US" sz="1600" dirty="0"/>
              <a:t>문을 쓸 수 없음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en-US" altLang="ko-KR" sz="1600" dirty="0" err="1"/>
              <a:t>entrySet</a:t>
            </a:r>
            <a:r>
              <a:rPr lang="ko-KR" altLang="en-US" sz="1600" dirty="0"/>
              <a:t>을 이용하여 </a:t>
            </a:r>
            <a:r>
              <a:rPr lang="en-US" altLang="ko-KR" sz="1600" dirty="0"/>
              <a:t>Set</a:t>
            </a:r>
            <a:r>
              <a:rPr lang="ko-KR" altLang="en-US" sz="1600" dirty="0"/>
              <a:t>으로 만든 후 </a:t>
            </a:r>
            <a:r>
              <a:rPr lang="en-US" altLang="ko-KR" sz="1600" dirty="0" err="1"/>
              <a:t>getKey</a:t>
            </a:r>
            <a:r>
              <a:rPr lang="ko-KR" altLang="en-US" sz="1600" dirty="0"/>
              <a:t>와 </a:t>
            </a:r>
            <a:r>
              <a:rPr lang="en-US" altLang="ko-KR" sz="1600" dirty="0" err="1"/>
              <a:t>getValue</a:t>
            </a:r>
            <a:r>
              <a:rPr lang="ko-KR" altLang="en-US" sz="1600" dirty="0"/>
              <a:t>를 이용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</a:t>
            </a:r>
            <a:r>
              <a:rPr lang="ko-KR" altLang="en-US" sz="1600" dirty="0"/>
              <a:t>하여 각 조의 인원 확인 가능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2</a:t>
            </a:r>
            <a:r>
              <a:rPr lang="ko-KR" altLang="en-US" sz="2000" dirty="0"/>
              <a:t>번</a:t>
            </a:r>
            <a:r>
              <a:rPr lang="en-US" altLang="ko-KR" sz="1600" dirty="0"/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 </a:t>
            </a:r>
            <a:r>
              <a:rPr lang="en-US" altLang="ko-KR" sz="1600" dirty="0"/>
              <a:t>- </a:t>
            </a:r>
            <a:r>
              <a:rPr lang="ko-KR" altLang="en-US" sz="1600" dirty="0"/>
              <a:t>단순히 </a:t>
            </a:r>
            <a:r>
              <a:rPr lang="en-US" altLang="ko-KR" sz="1600" dirty="0"/>
              <a:t>get</a:t>
            </a:r>
            <a:r>
              <a:rPr lang="ko-KR" altLang="en-US" sz="1600" dirty="0"/>
              <a:t>을 통해 확인 가능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3</a:t>
            </a:r>
            <a:r>
              <a:rPr lang="ko-KR" altLang="en-US" sz="2000" dirty="0"/>
              <a:t>번</a:t>
            </a:r>
            <a:r>
              <a:rPr lang="en-US" altLang="ko-KR" sz="20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참조한 값을 변경하면 기존의 </a:t>
            </a:r>
            <a:r>
              <a:rPr lang="en-US" altLang="ko-KR" sz="1600" dirty="0"/>
              <a:t>Map</a:t>
            </a:r>
            <a:r>
              <a:rPr lang="ko-KR" altLang="en-US" sz="1600" dirty="0"/>
              <a:t>에 있는 값도 변경됨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기존의 값 변경을 막기 위해 새로운 </a:t>
            </a:r>
            <a:r>
              <a:rPr lang="en-US" altLang="ko-KR" sz="1600" dirty="0" err="1"/>
              <a:t>ArrayList</a:t>
            </a:r>
            <a:r>
              <a:rPr lang="ko-KR" altLang="en-US" sz="1600" dirty="0"/>
              <a:t>를 선언하여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</a:t>
            </a:r>
            <a:r>
              <a:rPr lang="ko-KR" altLang="en-US" sz="1600" dirty="0"/>
              <a:t>값을 복사해준 후 해당 리스트를 정렬하여 출력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4</a:t>
            </a:r>
            <a:r>
              <a:rPr lang="ko-KR" altLang="en-US" sz="2000" dirty="0"/>
              <a:t>번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- 2</a:t>
            </a:r>
            <a:r>
              <a:rPr lang="ko-KR" altLang="en-US" sz="1600" dirty="0"/>
              <a:t>조의 </a:t>
            </a:r>
            <a:r>
              <a:rPr lang="en-US" altLang="ko-KR" sz="1600" dirty="0"/>
              <a:t>0</a:t>
            </a:r>
            <a:r>
              <a:rPr lang="ko-KR" altLang="en-US" sz="1600" dirty="0"/>
              <a:t>번째 인덱스 값을 출력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5</a:t>
            </a:r>
            <a:r>
              <a:rPr lang="ko-KR" altLang="en-US" sz="2000" dirty="0"/>
              <a:t>번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여기서는 새로운 </a:t>
            </a:r>
            <a:r>
              <a:rPr lang="en-US" altLang="ko-KR" sz="1600" dirty="0" err="1"/>
              <a:t>ArrayList</a:t>
            </a:r>
            <a:r>
              <a:rPr lang="ko-KR" altLang="en-US" sz="1600" dirty="0"/>
              <a:t>로 처음부터 만들었기 때문에 바로 추가가 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</a:t>
            </a:r>
            <a:r>
              <a:rPr lang="ko-KR" altLang="en-US" sz="1600" dirty="0"/>
              <a:t>가능하지만 만약 읽기전용으로 만들었을 경우</a:t>
            </a:r>
            <a:r>
              <a:rPr lang="en-US" altLang="ko-KR" sz="1600" dirty="0"/>
              <a:t>, </a:t>
            </a:r>
            <a:r>
              <a:rPr lang="ko-KR" altLang="en-US" sz="1600" dirty="0"/>
              <a:t>새로운 객체를 만들어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3</a:t>
            </a:r>
            <a:r>
              <a:rPr lang="ko-KR" altLang="en-US" sz="1600" dirty="0"/>
              <a:t>조 내용을 복사한 뒤</a:t>
            </a:r>
            <a:r>
              <a:rPr lang="en-US" altLang="ko-KR" sz="1600" dirty="0"/>
              <a:t>, ‘</a:t>
            </a:r>
            <a:r>
              <a:rPr lang="ko-KR" altLang="en-US" sz="1600" dirty="0"/>
              <a:t>로우</a:t>
            </a:r>
            <a:r>
              <a:rPr lang="en-US" altLang="ko-KR" sz="1600" dirty="0"/>
              <a:t>’</a:t>
            </a:r>
            <a:r>
              <a:rPr lang="ko-KR" altLang="en-US" sz="1600" dirty="0"/>
              <a:t>를 추가하여 </a:t>
            </a:r>
            <a:r>
              <a:rPr lang="en-US" altLang="ko-KR" sz="1600" dirty="0"/>
              <a:t>3</a:t>
            </a:r>
            <a:r>
              <a:rPr lang="ko-KR" altLang="en-US" sz="1600" dirty="0"/>
              <a:t>조에 </a:t>
            </a:r>
            <a:r>
              <a:rPr lang="en-US" altLang="ko-KR" sz="1600" dirty="0"/>
              <a:t>put</a:t>
            </a:r>
            <a:r>
              <a:rPr lang="ko-KR" altLang="en-US" sz="1600" dirty="0"/>
              <a:t>을 하여 덮어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</a:t>
            </a:r>
            <a:r>
              <a:rPr lang="ko-KR" altLang="en-US" sz="1600" dirty="0"/>
              <a:t>씌우면 됨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D500B4F-3BFD-1C9F-802A-C7553EC4DA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66" y="255491"/>
            <a:ext cx="5028057" cy="379530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44A4CF5-7E85-9D62-761A-F19523A240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266" y="4133088"/>
            <a:ext cx="5212846" cy="2319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752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5678424" y="548640"/>
            <a:ext cx="6638544" cy="28146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err="1"/>
              <a:t>LinkedHashMap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해당하는 </a:t>
            </a:r>
            <a:r>
              <a:rPr lang="en-US" altLang="ko-KR" sz="1600" dirty="0"/>
              <a:t>key </a:t>
            </a:r>
            <a:r>
              <a:rPr lang="ko-KR" altLang="en-US" sz="1600" dirty="0"/>
              <a:t>값에 해당하는 내용을 변경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다양한 형을 가진 </a:t>
            </a:r>
            <a:r>
              <a:rPr lang="en-US" altLang="ko-KR" sz="2000" dirty="0"/>
              <a:t>Map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- value </a:t>
            </a:r>
            <a:r>
              <a:rPr lang="ko-KR" altLang="en-US" sz="1600" dirty="0"/>
              <a:t>값에 다양하게 넣기 위해서는 </a:t>
            </a:r>
            <a:r>
              <a:rPr lang="en-US" altLang="ko-KR" sz="1600" dirty="0"/>
              <a:t>Object</a:t>
            </a:r>
            <a:r>
              <a:rPr lang="ko-KR" altLang="en-US" sz="1600" dirty="0"/>
              <a:t>로 생성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String, Integer </a:t>
            </a:r>
            <a:r>
              <a:rPr lang="ko-KR" altLang="en-US" sz="1600" dirty="0"/>
              <a:t>등 다양하게 입력 가능</a:t>
            </a:r>
            <a:endParaRPr lang="en-US" altLang="ko-KR" sz="1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B4C0011-C9AA-89FB-D2D1-B3A207F97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943" y="3134707"/>
            <a:ext cx="3629025" cy="3538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729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5678424" y="548640"/>
            <a:ext cx="6638544" cy="1614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List</a:t>
            </a:r>
            <a:r>
              <a:rPr lang="ko-KR" altLang="en-US" sz="2000" dirty="0"/>
              <a:t> 안에 </a:t>
            </a:r>
            <a:r>
              <a:rPr lang="en-US" altLang="ko-KR" sz="2000" dirty="0"/>
              <a:t>Map </a:t>
            </a:r>
            <a:r>
              <a:rPr lang="ko-KR" altLang="en-US" sz="2000" dirty="0"/>
              <a:t>넣기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생성한 </a:t>
            </a:r>
            <a:r>
              <a:rPr lang="en-US" altLang="ko-KR" sz="1600" dirty="0"/>
              <a:t>map</a:t>
            </a:r>
            <a:r>
              <a:rPr lang="ko-KR" altLang="en-US" sz="1600" dirty="0"/>
              <a:t>들을 </a:t>
            </a:r>
            <a:r>
              <a:rPr lang="en-US" altLang="ko-KR" sz="1600" dirty="0"/>
              <a:t>List</a:t>
            </a:r>
            <a:r>
              <a:rPr lang="ko-KR" altLang="en-US" sz="1600" dirty="0"/>
              <a:t>에 삽입 가능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이후 </a:t>
            </a:r>
            <a:r>
              <a:rPr lang="en-US" altLang="ko-KR" sz="1600" dirty="0"/>
              <a:t>for-each </a:t>
            </a:r>
            <a:r>
              <a:rPr lang="ko-KR" altLang="en-US" sz="1600" dirty="0"/>
              <a:t>문을 통해 출력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B77D656-B4E7-E616-C425-2B450523C5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147" y="548641"/>
            <a:ext cx="5140262" cy="180136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5D7729B-5A2B-A879-B20D-9C1016C8C6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650" y="2215134"/>
            <a:ext cx="3400425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954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5678424" y="548640"/>
            <a:ext cx="6638544" cy="1245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클래스와 </a:t>
            </a:r>
            <a:r>
              <a:rPr lang="en-US" altLang="ko-KR" sz="2000" dirty="0"/>
              <a:t>Map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단순히 같은 값을 넣은 객체로 하면 </a:t>
            </a:r>
            <a:r>
              <a:rPr lang="en-US" altLang="ko-KR" sz="1600" dirty="0"/>
              <a:t>null </a:t>
            </a:r>
            <a:r>
              <a:rPr lang="ko-KR" altLang="en-US" sz="1600" dirty="0"/>
              <a:t>값이 반환됨</a:t>
            </a:r>
            <a:endParaRPr lang="en-US" altLang="ko-KR" sz="1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AEA5183-BC93-9F71-49C0-F38998BE0B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759" y="149161"/>
            <a:ext cx="2430082" cy="312439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A77F2D9-C059-FAE8-9D69-2EDA245718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3840" y="249745"/>
            <a:ext cx="2894583" cy="191324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5FBB411-33CF-523B-7F30-1344D63D68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314" y="3666744"/>
            <a:ext cx="5456110" cy="2941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614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5678424" y="548640"/>
            <a:ext cx="6638544" cy="28146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err="1"/>
              <a:t>TreeMap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 err="1"/>
              <a:t>이진트리를</a:t>
            </a:r>
            <a:r>
              <a:rPr lang="ko-KR" altLang="en-US" sz="1600" dirty="0"/>
              <a:t> 이용하여 </a:t>
            </a:r>
            <a:r>
              <a:rPr lang="en-US" altLang="ko-KR" sz="1600" dirty="0"/>
              <a:t>Map</a:t>
            </a:r>
            <a:r>
              <a:rPr lang="ko-KR" altLang="en-US" sz="1600" dirty="0"/>
              <a:t>을 만든 것으로</a:t>
            </a:r>
            <a:r>
              <a:rPr lang="en-US" altLang="ko-KR" sz="1600" dirty="0"/>
              <a:t>,</a:t>
            </a:r>
            <a:r>
              <a:rPr lang="ko-KR" altLang="en-US" sz="1600" dirty="0"/>
              <a:t> 키 값으로 자동 정렬됨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</a:t>
            </a:r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2000" dirty="0" err="1"/>
              <a:t>TreeMap</a:t>
            </a:r>
            <a:r>
              <a:rPr lang="ko-KR" altLang="en-US" sz="2000" dirty="0"/>
              <a:t>과 객체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en-US" altLang="ko-KR" sz="1600" dirty="0" err="1"/>
              <a:t>TreeMap</a:t>
            </a:r>
            <a:r>
              <a:rPr lang="ko-KR" altLang="en-US" sz="1600" dirty="0"/>
              <a:t>의 키 값에 객체를 넣을 경우 정렬 기준을 정해줄 수 있음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Comparator</a:t>
            </a:r>
            <a:r>
              <a:rPr lang="ko-KR" altLang="en-US" sz="1600" dirty="0"/>
              <a:t>를 이용하여 객체의 비교 방법을 설정</a:t>
            </a:r>
            <a:endParaRPr lang="en-US" altLang="ko-KR" sz="1600" dirty="0"/>
          </a:p>
        </p:txBody>
      </p:sp>
      <p:pic>
        <p:nvPicPr>
          <p:cNvPr id="2050" name="Picture 2" descr="TreeMap in Java: Use &amp; Example | Study.com">
            <a:extLst>
              <a:ext uri="{FF2B5EF4-FFF2-40B4-BE49-F238E27FC236}">
                <a16:creationId xmlns:a16="http://schemas.microsoft.com/office/drawing/2014/main" id="{D519DEF5-200C-82E3-2BE1-A5BA0E08CD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314" y="384620"/>
            <a:ext cx="4814126" cy="235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CB3CC9-D169-A752-A311-BEC9085077A5}"/>
              </a:ext>
            </a:extLst>
          </p:cNvPr>
          <p:cNvSpPr txBox="1"/>
          <p:nvPr/>
        </p:nvSpPr>
        <p:spPr>
          <a:xfrm>
            <a:off x="891901" y="184565"/>
            <a:ext cx="37182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err="1"/>
              <a:t>TreeMap</a:t>
            </a:r>
            <a:endParaRPr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EB809A2-6EAD-E3E7-30E2-00384F1F11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1" y="3145536"/>
            <a:ext cx="5899784" cy="3712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031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966</TotalTime>
  <Words>660</Words>
  <Application>Microsoft Office PowerPoint</Application>
  <PresentationFormat>와이드스크린</PresentationFormat>
  <Paragraphs>99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GGG</dc:creator>
  <cp:lastModifiedBy>GGG</cp:lastModifiedBy>
  <cp:revision>53</cp:revision>
  <dcterms:created xsi:type="dcterms:W3CDTF">2024-07-17T02:44:34Z</dcterms:created>
  <dcterms:modified xsi:type="dcterms:W3CDTF">2024-07-18T11:59:43Z</dcterms:modified>
</cp:coreProperties>
</file>