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E0E9-113C-417D-941B-9B4D192097C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8BBC-C201-4D73-BA7F-C66B64282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File </a:t>
            </a:r>
            <a:r>
              <a:rPr lang="ko-KR" altLang="en-US" dirty="0"/>
              <a:t>다루는 테이블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data </a:t>
            </a:r>
            <a:r>
              <a:rPr lang="ko-KR" altLang="en-US" sz="1600" dirty="0"/>
              <a:t>타입을 </a:t>
            </a:r>
            <a:r>
              <a:rPr lang="en-US" altLang="ko-KR" sz="1600" dirty="0" err="1"/>
              <a:t>mediumblob</a:t>
            </a:r>
            <a:r>
              <a:rPr lang="ko-KR" altLang="en-US" sz="1600" dirty="0"/>
              <a:t>로 설정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추가할 때 </a:t>
            </a:r>
            <a:r>
              <a:rPr lang="en-US" altLang="ko-KR" sz="1600" dirty="0"/>
              <a:t>filename</a:t>
            </a:r>
            <a:r>
              <a:rPr lang="ko-KR" altLang="en-US" sz="1600" dirty="0"/>
              <a:t>을 넣고 </a:t>
            </a:r>
            <a:r>
              <a:rPr lang="en-US" altLang="ko-KR" sz="1600" dirty="0"/>
              <a:t>data </a:t>
            </a:r>
            <a:r>
              <a:rPr lang="ko-KR" altLang="en-US" sz="1600" dirty="0"/>
              <a:t>셀에서 </a:t>
            </a:r>
            <a:r>
              <a:rPr lang="ko-KR" altLang="en-US" sz="1600" dirty="0" err="1"/>
              <a:t>우클릭</a:t>
            </a:r>
            <a:r>
              <a:rPr lang="ko-KR" altLang="en-US" sz="1600" dirty="0"/>
              <a:t> 후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Load Value From File… </a:t>
            </a:r>
            <a:r>
              <a:rPr lang="ko-KR" altLang="en-US" sz="1600" dirty="0"/>
              <a:t>을 클릭하여 원하는 파일 클릭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EC69BF-6578-E70E-AE0A-C9EC1CC7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" y="213360"/>
            <a:ext cx="6065901" cy="21457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BCA334-3DB8-87B2-11C7-D90D48DEF0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25" t="45466" r="58450" b="3112"/>
          <a:stretch/>
        </p:blipFill>
        <p:spPr>
          <a:xfrm>
            <a:off x="1051560" y="2907792"/>
            <a:ext cx="3611880" cy="352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2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인코딩</a:t>
            </a:r>
            <a:r>
              <a:rPr lang="en-US" altLang="ko-KR" dirty="0"/>
              <a:t>/</a:t>
            </a:r>
            <a:r>
              <a:rPr lang="ko-KR" altLang="en-US" dirty="0"/>
              <a:t>디코딩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이진 바이너리 파일로 이루어져 있기 때문에 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ADA6C8-5C55-AB83-06B5-30CD3720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1077815"/>
            <a:ext cx="6143846" cy="322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519672" y="210312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인코딩</a:t>
            </a:r>
            <a:r>
              <a:rPr lang="en-US" altLang="ko-KR" dirty="0"/>
              <a:t>/</a:t>
            </a:r>
            <a:r>
              <a:rPr lang="ko-KR" altLang="en-US" dirty="0"/>
              <a:t>디코딩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5C58EC-FEC7-A31B-68E9-0677263F4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32" y="1125854"/>
            <a:ext cx="8955024" cy="50372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AF402B1-4E76-D372-8346-B5DE29415016}"/>
              </a:ext>
            </a:extLst>
          </p:cNvPr>
          <p:cNvSpPr/>
          <p:nvPr/>
        </p:nvSpPr>
        <p:spPr>
          <a:xfrm>
            <a:off x="941832" y="3099816"/>
            <a:ext cx="640080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BC03A2-3DAE-88FB-D339-6D67393E18D3}"/>
              </a:ext>
            </a:extLst>
          </p:cNvPr>
          <p:cNvSpPr/>
          <p:nvPr/>
        </p:nvSpPr>
        <p:spPr>
          <a:xfrm>
            <a:off x="1106424" y="1948243"/>
            <a:ext cx="640080" cy="182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C5681E-7ED2-CED8-D99C-B19AF7568BF1}"/>
              </a:ext>
            </a:extLst>
          </p:cNvPr>
          <p:cNvSpPr/>
          <p:nvPr/>
        </p:nvSpPr>
        <p:spPr>
          <a:xfrm>
            <a:off x="2130552" y="4965763"/>
            <a:ext cx="640080" cy="182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AAEE83-64D6-3A65-6E83-026E40CCE357}"/>
              </a:ext>
            </a:extLst>
          </p:cNvPr>
          <p:cNvSpPr/>
          <p:nvPr/>
        </p:nvSpPr>
        <p:spPr>
          <a:xfrm>
            <a:off x="3557016" y="2231707"/>
            <a:ext cx="640080" cy="182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6823FE-0027-3120-100A-256DE634B467}"/>
              </a:ext>
            </a:extLst>
          </p:cNvPr>
          <p:cNvSpPr/>
          <p:nvPr/>
        </p:nvSpPr>
        <p:spPr>
          <a:xfrm>
            <a:off x="3621024" y="2771203"/>
            <a:ext cx="1901952" cy="182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DB7F5F-8FF2-8662-1D22-B855D12550A6}"/>
              </a:ext>
            </a:extLst>
          </p:cNvPr>
          <p:cNvSpPr/>
          <p:nvPr/>
        </p:nvSpPr>
        <p:spPr>
          <a:xfrm>
            <a:off x="9491472" y="4965763"/>
            <a:ext cx="329184" cy="182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1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519672" y="210312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인코딩</a:t>
            </a:r>
            <a:r>
              <a:rPr lang="en-US" altLang="ko-KR" dirty="0"/>
              <a:t>/</a:t>
            </a:r>
            <a:r>
              <a:rPr lang="ko-KR" altLang="en-US" dirty="0"/>
              <a:t>디코딩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B28482A-C7D6-6536-9F65-6E91495F3183}"/>
              </a:ext>
            </a:extLst>
          </p:cNvPr>
          <p:cNvGrpSpPr/>
          <p:nvPr/>
        </p:nvGrpSpPr>
        <p:grpSpPr>
          <a:xfrm>
            <a:off x="502920" y="920962"/>
            <a:ext cx="10113264" cy="5516414"/>
            <a:chOff x="0" y="0"/>
            <a:chExt cx="12192000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3351977-7BC9-D698-7F48-7CC649114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7BC03A2-3DAE-88FB-D339-6D67393E18D3}"/>
                </a:ext>
              </a:extLst>
            </p:cNvPr>
            <p:cNvSpPr/>
            <p:nvPr/>
          </p:nvSpPr>
          <p:spPr>
            <a:xfrm>
              <a:off x="1810512" y="2680048"/>
              <a:ext cx="393192" cy="1823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4AAEE83-64D6-3A65-6E83-026E40CCE357}"/>
                </a:ext>
              </a:extLst>
            </p:cNvPr>
            <p:cNvSpPr/>
            <p:nvPr/>
          </p:nvSpPr>
          <p:spPr>
            <a:xfrm>
              <a:off x="3712464" y="1948243"/>
              <a:ext cx="1106424" cy="1823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E6823FE-0027-3120-100A-256DE634B467}"/>
                </a:ext>
              </a:extLst>
            </p:cNvPr>
            <p:cNvSpPr/>
            <p:nvPr/>
          </p:nvSpPr>
          <p:spPr>
            <a:xfrm>
              <a:off x="3621024" y="2771203"/>
              <a:ext cx="1901952" cy="1823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0DB7F5F-8FF2-8662-1D22-B855D12550A6}"/>
                </a:ext>
              </a:extLst>
            </p:cNvPr>
            <p:cNvSpPr/>
            <p:nvPr/>
          </p:nvSpPr>
          <p:spPr>
            <a:xfrm>
              <a:off x="8165592" y="4609147"/>
              <a:ext cx="329184" cy="1823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DB28242-D512-A830-AAB9-B0F4B0149C89}"/>
                </a:ext>
              </a:extLst>
            </p:cNvPr>
            <p:cNvSpPr/>
            <p:nvPr/>
          </p:nvSpPr>
          <p:spPr>
            <a:xfrm>
              <a:off x="4654296" y="2523744"/>
              <a:ext cx="566928" cy="1563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03ACD6-A6E6-3BB1-1ECC-6CF3B0987585}"/>
                </a:ext>
              </a:extLst>
            </p:cNvPr>
            <p:cNvSpPr/>
            <p:nvPr/>
          </p:nvSpPr>
          <p:spPr>
            <a:xfrm>
              <a:off x="3803904" y="2523744"/>
              <a:ext cx="1901952" cy="1823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73462A-C8B1-6773-1AFB-CDA7416181A3}"/>
                </a:ext>
              </a:extLst>
            </p:cNvPr>
            <p:cNvSpPr/>
            <p:nvPr/>
          </p:nvSpPr>
          <p:spPr>
            <a:xfrm>
              <a:off x="4352544" y="1948242"/>
              <a:ext cx="219456" cy="1823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720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519672" y="210312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다른 사람 </a:t>
            </a:r>
            <a:r>
              <a:rPr lang="en-US" altLang="ko-KR" dirty="0"/>
              <a:t>DB</a:t>
            </a:r>
            <a:r>
              <a:rPr lang="ko-KR" altLang="en-US" dirty="0"/>
              <a:t>에 접속하기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접속은 가능하지만 권한이 없어 볼 수 없음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FEFECC-3482-DC99-0D53-15F1E0DD9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" y="1039834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4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519672" y="210312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DB </a:t>
            </a:r>
            <a:r>
              <a:rPr lang="ko-KR" altLang="en-US" dirty="0"/>
              <a:t>권한 주기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4311CD7-F36C-2305-7CAF-5F7B0A2951BA}"/>
              </a:ext>
            </a:extLst>
          </p:cNvPr>
          <p:cNvGrpSpPr/>
          <p:nvPr/>
        </p:nvGrpSpPr>
        <p:grpSpPr>
          <a:xfrm>
            <a:off x="576072" y="1261872"/>
            <a:ext cx="10808208" cy="5385816"/>
            <a:chOff x="0" y="0"/>
            <a:chExt cx="12192000" cy="6858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EBC1EC9-79EE-2CEE-77A3-4DADBF623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7BC03A2-3DAE-88FB-D339-6D67393E18D3}"/>
                </a:ext>
              </a:extLst>
            </p:cNvPr>
            <p:cNvSpPr/>
            <p:nvPr/>
          </p:nvSpPr>
          <p:spPr>
            <a:xfrm>
              <a:off x="4693076" y="1255534"/>
              <a:ext cx="665308" cy="2623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4AAEE83-64D6-3A65-6E83-026E40CCE357}"/>
                </a:ext>
              </a:extLst>
            </p:cNvPr>
            <p:cNvSpPr/>
            <p:nvPr/>
          </p:nvSpPr>
          <p:spPr>
            <a:xfrm>
              <a:off x="3658259" y="2222907"/>
              <a:ext cx="917779" cy="1466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E6823FE-0027-3120-100A-256DE634B467}"/>
                </a:ext>
              </a:extLst>
            </p:cNvPr>
            <p:cNvSpPr/>
            <p:nvPr/>
          </p:nvSpPr>
          <p:spPr>
            <a:xfrm>
              <a:off x="8270585" y="4549085"/>
              <a:ext cx="388784" cy="2240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0DB7F5F-8FF2-8662-1D22-B855D12550A6}"/>
                </a:ext>
              </a:extLst>
            </p:cNvPr>
            <p:cNvSpPr/>
            <p:nvPr/>
          </p:nvSpPr>
          <p:spPr>
            <a:xfrm>
              <a:off x="11564814" y="3215819"/>
              <a:ext cx="550985" cy="2131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03ACD6-A6E6-3BB1-1ECC-6CF3B0987585}"/>
                </a:ext>
              </a:extLst>
            </p:cNvPr>
            <p:cNvSpPr/>
            <p:nvPr/>
          </p:nvSpPr>
          <p:spPr>
            <a:xfrm>
              <a:off x="3575963" y="2649250"/>
              <a:ext cx="4589629" cy="2128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6858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519672" y="210312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DB </a:t>
            </a:r>
            <a:r>
              <a:rPr lang="ko-KR" altLang="en-US" dirty="0"/>
              <a:t>권한 주기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C236D7B-86CA-540C-CEAB-B854094B3860}"/>
              </a:ext>
            </a:extLst>
          </p:cNvPr>
          <p:cNvGrpSpPr/>
          <p:nvPr/>
        </p:nvGrpSpPr>
        <p:grpSpPr>
          <a:xfrm>
            <a:off x="0" y="1012402"/>
            <a:ext cx="12192000" cy="5845598"/>
            <a:chOff x="0" y="506201"/>
            <a:chExt cx="12192000" cy="584559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1DC3C47-6D9B-94A4-D308-F9E229B7B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06201"/>
              <a:ext cx="12192000" cy="584559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7BC03A2-3DAE-88FB-D339-6D67393E18D3}"/>
                </a:ext>
              </a:extLst>
            </p:cNvPr>
            <p:cNvSpPr/>
            <p:nvPr/>
          </p:nvSpPr>
          <p:spPr>
            <a:xfrm>
              <a:off x="139364" y="3788422"/>
              <a:ext cx="1351108" cy="13505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E6823FE-0027-3120-100A-256DE634B467}"/>
                </a:ext>
              </a:extLst>
            </p:cNvPr>
            <p:cNvSpPr/>
            <p:nvPr/>
          </p:nvSpPr>
          <p:spPr>
            <a:xfrm>
              <a:off x="11451522" y="5669280"/>
              <a:ext cx="673422" cy="2743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0DB7F5F-8FF2-8662-1D22-B855D12550A6}"/>
                </a:ext>
              </a:extLst>
            </p:cNvPr>
            <p:cNvSpPr/>
            <p:nvPr/>
          </p:nvSpPr>
          <p:spPr>
            <a:xfrm>
              <a:off x="11573959" y="6026308"/>
              <a:ext cx="550985" cy="2131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BE4FCE4-112F-2BEE-83FD-0D061DECA43C}"/>
                </a:ext>
              </a:extLst>
            </p:cNvPr>
            <p:cNvSpPr/>
            <p:nvPr/>
          </p:nvSpPr>
          <p:spPr>
            <a:xfrm>
              <a:off x="4204974" y="3788422"/>
              <a:ext cx="1601466" cy="18808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E8969D6-BBD6-0A9C-DD4E-721D4BA4414C}"/>
                </a:ext>
              </a:extLst>
            </p:cNvPr>
            <p:cNvSpPr/>
            <p:nvPr/>
          </p:nvSpPr>
          <p:spPr>
            <a:xfrm>
              <a:off x="8202168" y="3608656"/>
              <a:ext cx="1669883" cy="18808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ㅌ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668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519672" y="210312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다른사람의</a:t>
            </a:r>
            <a:r>
              <a:rPr lang="ko-KR" altLang="en-US" dirty="0"/>
              <a:t> 작업 보기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Client Connections </a:t>
            </a:r>
            <a:r>
              <a:rPr lang="ko-KR" altLang="en-US" sz="1600" dirty="0"/>
              <a:t>를 클릭하면 다른 사람의 접속 및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작업 기록을 볼 수 있음</a:t>
            </a:r>
            <a:endParaRPr lang="en-US" altLang="ko-KR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A1FB84-88FA-93A6-FEB1-2E8790E77C01}"/>
              </a:ext>
            </a:extLst>
          </p:cNvPr>
          <p:cNvGrpSpPr/>
          <p:nvPr/>
        </p:nvGrpSpPr>
        <p:grpSpPr>
          <a:xfrm>
            <a:off x="338328" y="1409166"/>
            <a:ext cx="10308336" cy="5174513"/>
            <a:chOff x="338328" y="785240"/>
            <a:chExt cx="10308336" cy="579843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C12F5B9-A132-3FE1-47D4-C613B81E0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328" y="785240"/>
              <a:ext cx="10308336" cy="579843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7BC03A2-3DAE-88FB-D339-6D67393E18D3}"/>
                </a:ext>
              </a:extLst>
            </p:cNvPr>
            <p:cNvSpPr/>
            <p:nvPr/>
          </p:nvSpPr>
          <p:spPr>
            <a:xfrm>
              <a:off x="338328" y="1685302"/>
              <a:ext cx="1351108" cy="1069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BE4FCE4-112F-2BEE-83FD-0D061DECA43C}"/>
                </a:ext>
              </a:extLst>
            </p:cNvPr>
            <p:cNvSpPr/>
            <p:nvPr/>
          </p:nvSpPr>
          <p:spPr>
            <a:xfrm>
              <a:off x="1806150" y="1447558"/>
              <a:ext cx="6743489" cy="18808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764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519672" y="210312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자바에서 다른 사람 </a:t>
            </a:r>
            <a:r>
              <a:rPr lang="en-US" altLang="ko-KR" dirty="0"/>
              <a:t>DB</a:t>
            </a:r>
            <a:r>
              <a:rPr lang="ko-KR" altLang="en-US" dirty="0"/>
              <a:t>에 접속하기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다른 사람 </a:t>
            </a:r>
            <a:r>
              <a:rPr lang="en-US" altLang="ko-KR" sz="1600" dirty="0"/>
              <a:t>IP</a:t>
            </a:r>
            <a:r>
              <a:rPr lang="ko-KR" altLang="en-US" sz="1600" dirty="0"/>
              <a:t>를 변경하여 자바에서도 </a:t>
            </a:r>
            <a:r>
              <a:rPr lang="en-US" altLang="ko-KR" sz="1600" dirty="0"/>
              <a:t>DB </a:t>
            </a:r>
            <a:r>
              <a:rPr lang="ko-KR" altLang="en-US" sz="1600" dirty="0"/>
              <a:t>접속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하지만 매번 변경해야 하는 번거로움이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이를 위해 다른 방법이 필요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F3E93-6515-2867-6BDD-6D6EA3E1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1" y="805624"/>
            <a:ext cx="6297549" cy="253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7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519672" y="210312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DB</a:t>
            </a:r>
            <a:r>
              <a:rPr lang="ko-KR" altLang="en-US" sz="1600" dirty="0"/>
              <a:t>에 연결하는 정보를 갖고 있는 파일을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New</a:t>
            </a:r>
            <a:r>
              <a:rPr lang="ko-KR" altLang="en-US" sz="1600" dirty="0"/>
              <a:t>를 클릭하여 파일 생성 후 </a:t>
            </a:r>
            <a:r>
              <a:rPr lang="en-US" altLang="ko-KR" sz="1600" dirty="0"/>
              <a:t>File </a:t>
            </a:r>
            <a:r>
              <a:rPr lang="ko-KR" altLang="en-US" sz="1600" dirty="0"/>
              <a:t>이름 지정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DA0795-2F6C-0718-192C-6979491C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5" t="12933" r="67750" b="26667"/>
          <a:stretch/>
        </p:blipFill>
        <p:spPr>
          <a:xfrm>
            <a:off x="82296" y="9144"/>
            <a:ext cx="3867912" cy="41422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B94A3B2-B30A-3A47-0BB2-7E334953A4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700" t="10401" r="36400" b="33732"/>
          <a:stretch/>
        </p:blipFill>
        <p:spPr>
          <a:xfrm>
            <a:off x="3118104" y="2926080"/>
            <a:ext cx="3401568" cy="38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6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519672" y="210312"/>
            <a:ext cx="5961888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 내용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driver,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 </a:t>
            </a:r>
            <a:r>
              <a:rPr lang="ko-KR" altLang="en-US" sz="1600" dirty="0"/>
              <a:t>정보 및 아이디</a:t>
            </a:r>
            <a:r>
              <a:rPr lang="en-US" altLang="ko-KR" sz="1600" dirty="0"/>
              <a:t>, </a:t>
            </a:r>
            <a:r>
              <a:rPr lang="ko-KR" altLang="en-US" sz="1600" dirty="0"/>
              <a:t>비밀번호 정보를 파일에 저장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</a:t>
            </a:r>
            <a:r>
              <a:rPr lang="en-US" altLang="ko-KR" sz="1600" dirty="0" err="1"/>
              <a:t>loadProperties</a:t>
            </a:r>
            <a:r>
              <a:rPr lang="en-US" altLang="ko-KR" sz="1600" dirty="0"/>
              <a:t> </a:t>
            </a:r>
            <a:r>
              <a:rPr lang="ko-KR" altLang="en-US" sz="1600" dirty="0"/>
              <a:t>메서드를 작성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properties</a:t>
            </a:r>
            <a:r>
              <a:rPr lang="ko-KR" altLang="en-US" sz="1600" dirty="0"/>
              <a:t>를 이용하여 파일에 저장된 자료를 읽어온 뒤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각 변수에 해당하는 정보를 </a:t>
            </a:r>
            <a:r>
              <a:rPr lang="ko-KR" altLang="en-US" sz="1600" dirty="0" err="1"/>
              <a:t>넣어줌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</a:t>
            </a:r>
            <a:r>
              <a:rPr lang="ko-KR" altLang="en-US" sz="1600" dirty="0" err="1"/>
              <a:t>스태틱을</a:t>
            </a:r>
            <a:r>
              <a:rPr lang="ko-KR" altLang="en-US" sz="1600" dirty="0"/>
              <a:t> 이용하여 객체 생성 시 바로 </a:t>
            </a:r>
            <a:r>
              <a:rPr lang="ko-KR" altLang="en-US" sz="1600" dirty="0" err="1"/>
              <a:t>실행도록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 err="1"/>
              <a:t>만들어줌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7861CF-950B-3894-55BF-1DFFEAC8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01" y="625073"/>
            <a:ext cx="5191125" cy="137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95CCED-30CB-C451-098A-847C84A9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" y="2496312"/>
            <a:ext cx="6074970" cy="307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3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Data Export-1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Server </a:t>
            </a:r>
            <a:r>
              <a:rPr lang="ko-KR" altLang="en-US" sz="1600" dirty="0"/>
              <a:t>탭에서 </a:t>
            </a:r>
            <a:r>
              <a:rPr lang="en-US" altLang="ko-KR" sz="1600" dirty="0"/>
              <a:t>Data Export</a:t>
            </a:r>
            <a:r>
              <a:rPr lang="ko-KR" altLang="en-US" sz="1600" dirty="0"/>
              <a:t>를 클릭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61E65A-9E9B-4F36-2E67-8E270059CE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725" b="51733"/>
          <a:stretch/>
        </p:blipFill>
        <p:spPr>
          <a:xfrm>
            <a:off x="859536" y="1132846"/>
            <a:ext cx="3813048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2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Data Export-2</a:t>
            </a:r>
            <a:r>
              <a:rPr lang="en-US" altLang="ko-KR" sz="16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355C96-E006-4730-286B-D6E95100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2" y="1051559"/>
            <a:ext cx="9796272" cy="551040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AD11D24-8858-F142-6C89-14BD078EE41C}"/>
              </a:ext>
            </a:extLst>
          </p:cNvPr>
          <p:cNvSpPr/>
          <p:nvPr/>
        </p:nvSpPr>
        <p:spPr>
          <a:xfrm>
            <a:off x="1953768" y="4045237"/>
            <a:ext cx="6321552" cy="307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D2CE2A-7AFF-808A-27AA-5DC3BF52A705}"/>
              </a:ext>
            </a:extLst>
          </p:cNvPr>
          <p:cNvSpPr/>
          <p:nvPr/>
        </p:nvSpPr>
        <p:spPr>
          <a:xfrm>
            <a:off x="7845552" y="3785615"/>
            <a:ext cx="905256" cy="19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948CA4-11AC-B956-3141-576F21DEC248}"/>
              </a:ext>
            </a:extLst>
          </p:cNvPr>
          <p:cNvSpPr/>
          <p:nvPr/>
        </p:nvSpPr>
        <p:spPr>
          <a:xfrm>
            <a:off x="1953768" y="4371840"/>
            <a:ext cx="5891784" cy="74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C34D42-27C8-3D62-5B23-7B0B7FA3DB3A}"/>
              </a:ext>
            </a:extLst>
          </p:cNvPr>
          <p:cNvSpPr/>
          <p:nvPr/>
        </p:nvSpPr>
        <p:spPr>
          <a:xfrm>
            <a:off x="9829800" y="5193791"/>
            <a:ext cx="576072" cy="173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09756F-9196-75B9-C821-1CD8B0FE2FBF}"/>
              </a:ext>
            </a:extLst>
          </p:cNvPr>
          <p:cNvSpPr/>
          <p:nvPr/>
        </p:nvSpPr>
        <p:spPr>
          <a:xfrm>
            <a:off x="6096000" y="2191586"/>
            <a:ext cx="1356360" cy="1383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4F43B4-0013-3600-BD75-5D060FB7C3AC}"/>
              </a:ext>
            </a:extLst>
          </p:cNvPr>
          <p:cNvSpPr/>
          <p:nvPr/>
        </p:nvSpPr>
        <p:spPr>
          <a:xfrm>
            <a:off x="1953768" y="1960012"/>
            <a:ext cx="1356360" cy="1383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830EA-6C8E-1311-CFC0-41FF1BE8DFA3}"/>
              </a:ext>
            </a:extLst>
          </p:cNvPr>
          <p:cNvSpPr txBox="1"/>
          <p:nvPr/>
        </p:nvSpPr>
        <p:spPr>
          <a:xfrm>
            <a:off x="3346704" y="1743579"/>
            <a:ext cx="18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 </a:t>
            </a:r>
            <a:r>
              <a:rPr lang="en-US" altLang="ko-KR" b="1" dirty="0">
                <a:solidFill>
                  <a:srgbClr val="FF0000"/>
                </a:solidFill>
              </a:rPr>
              <a:t>DB</a:t>
            </a:r>
            <a:r>
              <a:rPr lang="ko-KR" altLang="en-US" b="1" dirty="0">
                <a:solidFill>
                  <a:srgbClr val="FF0000"/>
                </a:solidFill>
              </a:rPr>
              <a:t> 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F6CFC1-8B67-C4AF-2BCB-BEAABD8CCD5E}"/>
              </a:ext>
            </a:extLst>
          </p:cNvPr>
          <p:cNvSpPr txBox="1"/>
          <p:nvPr/>
        </p:nvSpPr>
        <p:spPr>
          <a:xfrm>
            <a:off x="7482078" y="2527034"/>
            <a:ext cx="441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 해당 </a:t>
            </a:r>
            <a:r>
              <a:rPr lang="en-US" altLang="ko-KR" b="1" dirty="0">
                <a:solidFill>
                  <a:srgbClr val="FF0000"/>
                </a:solidFill>
              </a:rPr>
              <a:t>DB </a:t>
            </a:r>
            <a:r>
              <a:rPr lang="ko-KR" altLang="en-US" b="1" dirty="0">
                <a:solidFill>
                  <a:srgbClr val="FF0000"/>
                </a:solidFill>
              </a:rPr>
              <a:t>중 </a:t>
            </a:r>
            <a:r>
              <a:rPr lang="en-US" altLang="ko-KR" b="1" dirty="0">
                <a:solidFill>
                  <a:srgbClr val="FF0000"/>
                </a:solidFill>
              </a:rPr>
              <a:t>Export </a:t>
            </a:r>
            <a:r>
              <a:rPr lang="ko-KR" altLang="en-US" b="1" dirty="0">
                <a:solidFill>
                  <a:srgbClr val="FF0000"/>
                </a:solidFill>
              </a:rPr>
              <a:t>할 테이블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4D163-3E60-4FF3-C30B-823C66737685}"/>
              </a:ext>
            </a:extLst>
          </p:cNvPr>
          <p:cNvSpPr txBox="1"/>
          <p:nvPr/>
        </p:nvSpPr>
        <p:spPr>
          <a:xfrm>
            <a:off x="8037576" y="3393079"/>
            <a:ext cx="415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 </a:t>
            </a:r>
            <a:r>
              <a:rPr lang="en-US" altLang="ko-KR" b="1" dirty="0">
                <a:solidFill>
                  <a:srgbClr val="FF0000"/>
                </a:solidFill>
              </a:rPr>
              <a:t>create</a:t>
            </a:r>
            <a:r>
              <a:rPr lang="ko-KR" altLang="en-US" b="1" dirty="0">
                <a:solidFill>
                  <a:srgbClr val="FF0000"/>
                </a:solidFill>
              </a:rPr>
              <a:t>만 할지 등을 선택할 수 있음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DB7405-65F5-8A82-D9F9-17E4D90D15BF}"/>
              </a:ext>
            </a:extLst>
          </p:cNvPr>
          <p:cNvSpPr txBox="1"/>
          <p:nvPr/>
        </p:nvSpPr>
        <p:spPr>
          <a:xfrm>
            <a:off x="8365998" y="3940738"/>
            <a:ext cx="395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 테이블 외에도 함수 등을 같이 </a:t>
            </a:r>
            <a:r>
              <a:rPr lang="en-US" altLang="ko-KR" b="1" dirty="0">
                <a:solidFill>
                  <a:srgbClr val="FF0000"/>
                </a:solidFill>
              </a:rPr>
              <a:t>export </a:t>
            </a:r>
            <a:r>
              <a:rPr lang="ko-KR" altLang="en-US" b="1" dirty="0">
                <a:solidFill>
                  <a:srgbClr val="FF0000"/>
                </a:solidFill>
              </a:rPr>
              <a:t>할지 결정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6FA394-27B2-619A-6DD0-A431A7C9AFC1}"/>
              </a:ext>
            </a:extLst>
          </p:cNvPr>
          <p:cNvSpPr txBox="1"/>
          <p:nvPr/>
        </p:nvSpPr>
        <p:spPr>
          <a:xfrm>
            <a:off x="2850642" y="5074303"/>
            <a:ext cx="276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⑤ 저장 위치 선택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24EC0-501F-6A77-278F-93A7881468EF}"/>
              </a:ext>
            </a:extLst>
          </p:cNvPr>
          <p:cNvSpPr txBox="1"/>
          <p:nvPr/>
        </p:nvSpPr>
        <p:spPr>
          <a:xfrm>
            <a:off x="9545574" y="5397298"/>
            <a:ext cx="395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 다 설정 후 </a:t>
            </a:r>
            <a:r>
              <a:rPr lang="en-US" altLang="ko-KR" b="1" dirty="0">
                <a:solidFill>
                  <a:srgbClr val="FF0000"/>
                </a:solidFill>
              </a:rPr>
              <a:t>Export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60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Data Export-3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파일이 생성된 것을 볼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열어보면 파일 내용을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볼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하지만 이진 바이너리 파일은 제대로 내용이 나오지 않는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것을 볼 수 있음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A080D3-426F-9036-70CF-D13FD129A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4675650"/>
            <a:ext cx="9912096" cy="12290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634DD7-4228-53B6-2DF7-7258C46A9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144125"/>
            <a:ext cx="58864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8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자바에서 파일에 데이터 넣기</a:t>
            </a:r>
            <a:r>
              <a:rPr lang="en-US" altLang="ko-KR" dirty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기존의 부분은 동일하나 </a:t>
            </a:r>
            <a:r>
              <a:rPr lang="en-US" altLang="ko-KR" sz="1600" dirty="0"/>
              <a:t>data </a:t>
            </a:r>
            <a:r>
              <a:rPr lang="ko-KR" altLang="en-US" sz="1600" dirty="0"/>
              <a:t>부분은 </a:t>
            </a:r>
            <a:r>
              <a:rPr lang="en-US" altLang="ko-KR" sz="1600" dirty="0" err="1"/>
              <a:t>setBytes</a:t>
            </a:r>
            <a:r>
              <a:rPr lang="ko-KR" altLang="en-US" sz="1600" dirty="0"/>
              <a:t>로 설정해줌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B81EA4-495B-9C8B-7763-52ADC9B68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685800"/>
            <a:ext cx="6217920" cy="394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4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자바에서 파일에 데이터 넣기</a:t>
            </a:r>
            <a:r>
              <a:rPr lang="en-US" altLang="ko-KR" dirty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</a:t>
            </a:r>
            <a:r>
              <a:rPr lang="en-US" altLang="ko-KR" sz="1600" dirty="0"/>
              <a:t>Path</a:t>
            </a:r>
            <a:r>
              <a:rPr lang="ko-KR" altLang="en-US" sz="1600" dirty="0"/>
              <a:t>를 통해 파일의 </a:t>
            </a:r>
            <a:r>
              <a:rPr lang="ko-KR" altLang="en-US" sz="1600" dirty="0" err="1"/>
              <a:t>주소값을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넣어줌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File.readAllBytes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메서드를 통해 파일의 </a:t>
            </a:r>
            <a:r>
              <a:rPr lang="en-US" altLang="ko-KR" sz="1600" dirty="0"/>
              <a:t>byte </a:t>
            </a:r>
            <a:r>
              <a:rPr lang="ko-KR" altLang="en-US" sz="1600" dirty="0"/>
              <a:t>값을 저장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path</a:t>
            </a:r>
            <a:r>
              <a:rPr lang="ko-KR" altLang="en-US" sz="1600" dirty="0"/>
              <a:t>를 통해 얻어온 파일의 이름과 파일의 </a:t>
            </a:r>
            <a:r>
              <a:rPr lang="en-US" altLang="ko-KR" sz="1600" dirty="0"/>
              <a:t>byte </a:t>
            </a:r>
            <a:r>
              <a:rPr lang="ko-KR" altLang="en-US" sz="1600" dirty="0"/>
              <a:t>값을 통해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그림 파일을 테이블에 삽입 가능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BAE355-BF91-66B2-FB70-849B84E14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" y="963401"/>
            <a:ext cx="6034659" cy="21912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5F42CC-31E8-EDC8-4731-2486835A1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947" y="3280219"/>
            <a:ext cx="39814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0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DB</a:t>
            </a:r>
            <a:r>
              <a:rPr lang="ko-KR" altLang="en-US" dirty="0"/>
              <a:t>에 있는 이미지 파일을 자바에서 불러오기</a:t>
            </a:r>
            <a:r>
              <a:rPr lang="en-US" altLang="ko-KR" dirty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select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DB</a:t>
            </a:r>
            <a:r>
              <a:rPr lang="ko-KR" altLang="en-US" sz="1600" dirty="0"/>
              <a:t>에 있는 한 행을 불러옴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불러온 자료의 </a:t>
            </a:r>
            <a:r>
              <a:rPr lang="en-US" altLang="ko-KR" sz="1600" dirty="0"/>
              <a:t>byte </a:t>
            </a:r>
            <a:r>
              <a:rPr lang="ko-KR" altLang="en-US" sz="1600" dirty="0"/>
              <a:t>값을 </a:t>
            </a:r>
            <a:r>
              <a:rPr lang="en-US" altLang="ko-KR" sz="1600" dirty="0"/>
              <a:t>byte </a:t>
            </a:r>
            <a:r>
              <a:rPr lang="ko-KR" altLang="en-US" sz="1600" dirty="0"/>
              <a:t>배열에 삽입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7BB791-3B43-0457-710B-963AC2CB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8" y="548640"/>
            <a:ext cx="5898642" cy="478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3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DB</a:t>
            </a:r>
            <a:r>
              <a:rPr lang="ko-KR" altLang="en-US" dirty="0"/>
              <a:t>에 있는 이미지 파일을 자바에서 불러오기</a:t>
            </a:r>
            <a:r>
              <a:rPr lang="en-US" altLang="ko-KR" dirty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return </a:t>
            </a:r>
            <a:r>
              <a:rPr lang="ko-KR" altLang="en-US" sz="1600" dirty="0"/>
              <a:t>한 </a:t>
            </a:r>
            <a:r>
              <a:rPr lang="en-US" altLang="ko-KR" sz="1600" dirty="0"/>
              <a:t>byte </a:t>
            </a:r>
            <a:r>
              <a:rPr lang="ko-KR" altLang="en-US" sz="1600" dirty="0"/>
              <a:t>배열 값을 저장한 뒤 </a:t>
            </a:r>
            <a:r>
              <a:rPr lang="en-US" altLang="ko-KR" sz="1600" dirty="0" err="1"/>
              <a:t>ImageIcon</a:t>
            </a:r>
            <a:r>
              <a:rPr lang="ko-KR" altLang="en-US" sz="1600" dirty="0"/>
              <a:t>을 통해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불러온 이미지를 확인할 수 있음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AA36A0-CED0-7B5B-13F3-5B2BE5110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40" y="1148067"/>
            <a:ext cx="5961888" cy="30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8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베이스</a:t>
            </a:r>
            <a:r>
              <a:rPr lang="en-US" altLang="ko-KR" dirty="0"/>
              <a:t>64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- 8</a:t>
            </a:r>
            <a:r>
              <a:rPr lang="ko-KR" altLang="en-US" sz="1600" dirty="0"/>
              <a:t>비트 이진 데이터를 문자코드에 영향을 받지 않는 공통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 </a:t>
            </a:r>
            <a:r>
              <a:rPr lang="en-US" altLang="ko-KR" sz="1600" dirty="0"/>
              <a:t>ASCII </a:t>
            </a:r>
            <a:r>
              <a:rPr lang="ko-KR" altLang="en-US" sz="1600" dirty="0"/>
              <a:t>영역의 </a:t>
            </a:r>
            <a:r>
              <a:rPr lang="ko-KR" altLang="en-US" sz="1600" dirty="0" err="1"/>
              <a:t>문자들로만</a:t>
            </a:r>
            <a:r>
              <a:rPr lang="ko-KR" altLang="en-US" sz="1600" dirty="0"/>
              <a:t> 이루어진 일련의 문자열로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바꾸는 인코딩 방식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74886D-99D3-32EA-172A-FC111CE1D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37" y="812673"/>
            <a:ext cx="5878463" cy="41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90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5899</TotalTime>
  <Words>427</Words>
  <Application>Microsoft Office PowerPoint</Application>
  <PresentationFormat>와이드스크린</PresentationFormat>
  <Paragraphs>65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220</cp:revision>
  <dcterms:created xsi:type="dcterms:W3CDTF">2024-07-17T02:44:34Z</dcterms:created>
  <dcterms:modified xsi:type="dcterms:W3CDTF">2024-08-20T08:53:35Z</dcterms:modified>
</cp:coreProperties>
</file>