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5C2AB8-B2B1-8530-5559-91640BAB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642747"/>
            <a:ext cx="5686425" cy="3067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596128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Array List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값을 갖고 있어 무작위 접근이 가능하므로 검색할 때 빠름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삭제나 추가를 할 때 다른 원소들의 인덱스 이동이 필요하여 속도가 느림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Linked List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앞뒤 </a:t>
            </a:r>
            <a:r>
              <a:rPr lang="ko-KR" altLang="en-US" dirty="0" err="1"/>
              <a:t>원소값의</a:t>
            </a:r>
            <a:r>
              <a:rPr lang="ko-KR" altLang="en-US" dirty="0"/>
              <a:t> 주소를 참조하고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검색을 할 때는 순차적 접근을 통해 모든 원소를 다 찾아봐야 하기 때문에 느림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삭제나 추가할 때는 단순히 앞뒤 원소가 가리키는 </a:t>
            </a:r>
            <a:r>
              <a:rPr lang="ko-KR" altLang="en-US" dirty="0" err="1"/>
              <a:t>주소값만</a:t>
            </a:r>
            <a:r>
              <a:rPr lang="ko-KR" altLang="en-US" dirty="0"/>
              <a:t> 변경해주면 되어서 속도가 빠름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2CECF2-BB42-34F6-FB79-83DFF7033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00" y="4288917"/>
            <a:ext cx="32480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8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843016" y="548640"/>
            <a:ext cx="6108192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Queue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Linked List</a:t>
            </a:r>
            <a:r>
              <a:rPr lang="ko-KR" altLang="en-US" dirty="0"/>
              <a:t>의 상위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선입선출</a:t>
            </a:r>
            <a:r>
              <a:rPr lang="en-US" altLang="ko-KR" dirty="0"/>
              <a:t>(FIFO)</a:t>
            </a:r>
            <a:r>
              <a:rPr lang="ko-KR" altLang="en-US" dirty="0"/>
              <a:t>로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offer, add : </a:t>
            </a:r>
            <a:r>
              <a:rPr lang="ko-KR" altLang="en-US" dirty="0"/>
              <a:t>값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ㄴ </a:t>
            </a:r>
            <a:r>
              <a:rPr lang="en-US" altLang="ko-KR" dirty="0"/>
              <a:t>offer : </a:t>
            </a:r>
            <a:r>
              <a:rPr lang="ko-KR" altLang="en-US" dirty="0"/>
              <a:t>값을 추가하며</a:t>
            </a:r>
            <a:r>
              <a:rPr lang="en-US" altLang="ko-KR" dirty="0"/>
              <a:t>, </a:t>
            </a:r>
            <a:r>
              <a:rPr lang="ko-KR" altLang="en-US" dirty="0"/>
              <a:t>큐가 가득 찬 경우 </a:t>
            </a:r>
            <a:r>
              <a:rPr lang="en-US" altLang="ko-KR" dirty="0"/>
              <a:t>null </a:t>
            </a:r>
            <a:r>
              <a:rPr lang="ko-KR" altLang="en-US" dirty="0"/>
              <a:t>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ㄴ </a:t>
            </a:r>
            <a:r>
              <a:rPr lang="en-US" altLang="ko-KR" dirty="0"/>
              <a:t>add : </a:t>
            </a:r>
            <a:r>
              <a:rPr lang="ko-KR" altLang="en-US" dirty="0"/>
              <a:t>값을 추가하며</a:t>
            </a:r>
            <a:r>
              <a:rPr lang="en-US" altLang="ko-KR" dirty="0"/>
              <a:t>, </a:t>
            </a:r>
            <a:r>
              <a:rPr lang="ko-KR" altLang="en-US" dirty="0"/>
              <a:t>큐가 가득 찬 경우 예외처리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remove, poll : </a:t>
            </a:r>
            <a:r>
              <a:rPr lang="ko-KR" altLang="en-US" dirty="0"/>
              <a:t>값 제거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remove : </a:t>
            </a:r>
            <a:r>
              <a:rPr lang="ko-KR" altLang="en-US" dirty="0"/>
              <a:t>가장 처음에 넣은 값을 제거</a:t>
            </a:r>
            <a:r>
              <a:rPr lang="en-US" altLang="ko-KR" dirty="0"/>
              <a:t> </a:t>
            </a:r>
            <a:r>
              <a:rPr lang="ko-KR" altLang="en-US" dirty="0"/>
              <a:t>후 값 반환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</a:t>
            </a:r>
            <a:r>
              <a:rPr lang="ko-KR" altLang="en-US" dirty="0"/>
              <a:t>만약 큐가 비어 있으면 예외처리 발생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poll : </a:t>
            </a:r>
            <a:r>
              <a:rPr lang="ko-KR" altLang="en-US" dirty="0"/>
              <a:t>가장 처음에 넣은 값을 제거 후 값 반환</a:t>
            </a:r>
            <a:r>
              <a:rPr lang="en-US" altLang="ko-KR" dirty="0"/>
              <a:t>, </a:t>
            </a:r>
            <a:r>
              <a:rPr lang="ko-KR" altLang="en-US" dirty="0"/>
              <a:t>만약 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</a:t>
            </a:r>
            <a:r>
              <a:rPr lang="ko-KR" altLang="en-US" dirty="0"/>
              <a:t>큐가 비어 있으면  </a:t>
            </a:r>
            <a:r>
              <a:rPr lang="en-US" altLang="ko-KR" dirty="0"/>
              <a:t>null</a:t>
            </a:r>
            <a:r>
              <a:rPr lang="ko-KR" altLang="en-US" dirty="0"/>
              <a:t>값 반환</a:t>
            </a:r>
            <a:r>
              <a:rPr lang="en-US" altLang="ko-KR" dirty="0"/>
              <a:t>(</a:t>
            </a:r>
            <a:r>
              <a:rPr lang="ko-KR" altLang="en-US" dirty="0"/>
              <a:t>예외처리 </a:t>
            </a:r>
            <a:r>
              <a:rPr lang="en-US" altLang="ko-KR" dirty="0"/>
              <a:t>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element, peek : </a:t>
            </a:r>
            <a:r>
              <a:rPr lang="ko-KR" altLang="en-US" dirty="0"/>
              <a:t>큐의 맨 앞 요소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element : </a:t>
            </a:r>
            <a:r>
              <a:rPr lang="ko-KR" altLang="en-US" dirty="0"/>
              <a:t>큐의 앞 요소를 반환</a:t>
            </a:r>
            <a:r>
              <a:rPr lang="en-US" altLang="ko-KR" dirty="0"/>
              <a:t>, </a:t>
            </a:r>
            <a:r>
              <a:rPr lang="ko-KR" altLang="en-US" dirty="0"/>
              <a:t>비었을 시 예외처리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peek : </a:t>
            </a:r>
            <a:r>
              <a:rPr lang="ko-KR" altLang="en-US" dirty="0"/>
              <a:t>큐의 앞 요소를 반환</a:t>
            </a:r>
            <a:r>
              <a:rPr lang="en-US" altLang="ko-KR" dirty="0"/>
              <a:t>, </a:t>
            </a:r>
            <a:r>
              <a:rPr lang="ko-KR" altLang="en-US" dirty="0"/>
              <a:t>비었을 시 </a:t>
            </a:r>
            <a:r>
              <a:rPr lang="en-US" altLang="ko-KR" dirty="0"/>
              <a:t>null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F73480-B2E2-EB21-280B-30763B40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0" y="1965960"/>
            <a:ext cx="5733310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CD10A1-2473-DD52-F905-F25E002D164C}"/>
              </a:ext>
            </a:extLst>
          </p:cNvPr>
          <p:cNvSpPr txBox="1"/>
          <p:nvPr/>
        </p:nvSpPr>
        <p:spPr>
          <a:xfrm>
            <a:off x="2532523" y="1717286"/>
            <a:ext cx="101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76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096000" y="548640"/>
            <a:ext cx="5855208" cy="461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Deque(</a:t>
            </a:r>
            <a:r>
              <a:rPr lang="en-US" altLang="ko-KR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Double - Ended Queue)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양방향 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앞쪽 뿐 아니라 양쪽에서 삽입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큐의 성질도 갖고 있으므로 선입선출</a:t>
            </a:r>
            <a:r>
              <a:rPr lang="en-US" altLang="ko-KR" dirty="0"/>
              <a:t>(FIFO)</a:t>
            </a:r>
            <a:r>
              <a:rPr lang="ko-KR" altLang="en-US" dirty="0"/>
              <a:t>도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데이터의 삽입 삭제가 빠름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새로운 원소 삽입 시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메모리를 재할당하고 복사하지 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않고 새로운 단위의 메모리 블록을 할당하여 삽입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중간 값 삽입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삭제도 가능하나 어려움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addFirst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addLast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offerFirst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offerLast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: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 삽입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removeFirst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removeLast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pollFirst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pollLast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: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 제거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getFirst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getLast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peekFirst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peekLast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: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 조회</a:t>
            </a:r>
            <a:endParaRPr lang="en-US" altLang="ko-K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94013AF-370E-3837-8C12-B7759EB3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1" y="1460040"/>
            <a:ext cx="5831856" cy="36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5DF4A7-DADA-7F7E-589A-6258435D79E5}"/>
              </a:ext>
            </a:extLst>
          </p:cNvPr>
          <p:cNvSpPr txBox="1"/>
          <p:nvPr/>
        </p:nvSpPr>
        <p:spPr>
          <a:xfrm>
            <a:off x="1260617" y="1275375"/>
            <a:ext cx="371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Deque(</a:t>
            </a:r>
            <a:r>
              <a:rPr lang="en-US" altLang="ko-KR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Double - Ended 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0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870449" y="548640"/>
            <a:ext cx="6200060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중복을 허용하지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원소 추가 시 중복을 판단하여 중복일 경우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요소 순서를 유지하지 않아서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시 순서가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변경 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비선형 구조이므로 순서나 인덱스 값이 존재하지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ㄴ 삽입 순서를 보장하지 않아 랜덤으로 저장되어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ㄴ 특정 원소의 인덱스 값 찾기 불가능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삭제 시</a:t>
            </a:r>
            <a:r>
              <a:rPr lang="en-US" altLang="ko-KR" dirty="0"/>
              <a:t>(remove(value)) </a:t>
            </a:r>
            <a:r>
              <a:rPr lang="ko-KR" altLang="en-US" dirty="0"/>
              <a:t>값을 통해 삭제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검색도</a:t>
            </a:r>
            <a:r>
              <a:rPr lang="en-US" altLang="ko-KR" dirty="0"/>
              <a:t>(contains(value)) </a:t>
            </a:r>
            <a:r>
              <a:rPr lang="ko-KR" altLang="en-US" dirty="0"/>
              <a:t>값을 통해 검색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ArrayList</a:t>
            </a:r>
            <a:r>
              <a:rPr lang="ko-KR" altLang="en-US" dirty="0"/>
              <a:t>를 이용하여 삽입 시 중복을 자동으로 거른 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이후 추가로 합칠 때도 중복은 자동으로 제거됨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DF4A7-DADA-7F7E-589A-6258435D79E5}"/>
              </a:ext>
            </a:extLst>
          </p:cNvPr>
          <p:cNvSpPr txBox="1"/>
          <p:nvPr/>
        </p:nvSpPr>
        <p:spPr>
          <a:xfrm>
            <a:off x="1125304" y="148530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Set</a:t>
            </a:r>
            <a:endParaRPr lang="ko-KR" alt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DAAE6D-EE67-7359-B3F6-04304FC3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1" y="548640"/>
            <a:ext cx="4429201" cy="33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DDB7BD-BDA3-8BB2-762B-30E3A8FD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1" y="4126230"/>
            <a:ext cx="3026664" cy="1714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9B8804-3997-1B23-6693-BB4FBA29E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505" y="4487533"/>
            <a:ext cx="3305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8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513575" cy="489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HashCode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원본의 정보를 </a:t>
            </a:r>
            <a:r>
              <a:rPr lang="ko-KR" altLang="en-US" dirty="0" err="1"/>
              <a:t>코드화시키면</a:t>
            </a:r>
            <a:r>
              <a:rPr lang="ko-KR" altLang="en-US" dirty="0"/>
              <a:t> 다시 되돌리기 어려움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 때 해시 코드는 하나의 방향성을 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모든 오브젝트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들은 각자의 해시 코드를 갖고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이때 객체들을 구분하기 위한 하나의 고유한 </a:t>
            </a:r>
            <a:r>
              <a:rPr lang="ko-KR" altLang="en-US" dirty="0" err="1"/>
              <a:t>정수값을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err="1"/>
              <a:t>HashCode</a:t>
            </a:r>
            <a:r>
              <a:rPr lang="ko-KR" altLang="en-US" dirty="0"/>
              <a:t>라고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해시 코드는 객체의 주소를 </a:t>
            </a:r>
            <a:r>
              <a:rPr lang="en-US" altLang="ko-KR" dirty="0"/>
              <a:t>int</a:t>
            </a:r>
            <a:r>
              <a:rPr lang="ko-KR" altLang="en-US" dirty="0"/>
              <a:t>화하여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해시 코드를 </a:t>
            </a:r>
            <a:r>
              <a:rPr lang="ko-KR" altLang="en-US" dirty="0" err="1"/>
              <a:t>오버라이딩</a:t>
            </a:r>
            <a:r>
              <a:rPr lang="ko-KR" altLang="en-US" dirty="0"/>
              <a:t> 해줌으로써</a:t>
            </a:r>
            <a:r>
              <a:rPr lang="en-US" altLang="ko-KR" dirty="0"/>
              <a:t>, </a:t>
            </a:r>
            <a:r>
              <a:rPr lang="ko-KR" altLang="en-US" dirty="0"/>
              <a:t>객체의 </a:t>
            </a:r>
            <a:r>
              <a:rPr lang="ko-KR" altLang="en-US" dirty="0" err="1"/>
              <a:t>필드값을</a:t>
            </a:r>
            <a:r>
              <a:rPr lang="ko-KR" altLang="en-US" dirty="0"/>
              <a:t> 통해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같은 해시 코드를 가질 수 있도록 생성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equals() </a:t>
            </a:r>
            <a:r>
              <a:rPr lang="ko-KR" altLang="en-US" sz="1600" dirty="0"/>
              <a:t>메소드는 두 객체가 동일한지 여부를 판단하는 데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hashCode</a:t>
            </a:r>
            <a:r>
              <a:rPr lang="en-US" altLang="ko-KR" sz="1600" dirty="0"/>
              <a:t>() </a:t>
            </a:r>
            <a:r>
              <a:rPr lang="ko-KR" altLang="en-US" sz="1600" dirty="0"/>
              <a:t>메소드는 객체의 해시 코드를 반환하는 데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둘 중 하나가 같다고 하여 나머지도 반드시 같지는 않음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DF4A7-DADA-7F7E-589A-6258435D79E5}"/>
              </a:ext>
            </a:extLst>
          </p:cNvPr>
          <p:cNvSpPr txBox="1"/>
          <p:nvPr/>
        </p:nvSpPr>
        <p:spPr>
          <a:xfrm>
            <a:off x="1107016" y="339485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HashCode</a:t>
            </a:r>
            <a:endParaRPr lang="ko-KR" alt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26429D-BF91-A528-1F64-FEE8E4218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" y="739595"/>
            <a:ext cx="54483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03E3143-31FF-7CA3-7C86-A92AEE07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" y="3911420"/>
            <a:ext cx="5633275" cy="254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6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513575" cy="5763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LinkedHashSet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기존의 </a:t>
            </a:r>
            <a:r>
              <a:rPr lang="en-US" altLang="ko-KR" sz="1600" dirty="0"/>
              <a:t>Set</a:t>
            </a:r>
            <a:r>
              <a:rPr lang="ko-KR" altLang="en-US" sz="1600" dirty="0"/>
              <a:t>과 다르게 삽입의 순서를 보장 받을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Index </a:t>
            </a:r>
            <a:r>
              <a:rPr lang="ko-KR" altLang="en-US" sz="1600" dirty="0"/>
              <a:t>값이 존재하지는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Set</a:t>
            </a:r>
            <a:r>
              <a:rPr lang="ko-KR" altLang="en-US" sz="1600" dirty="0"/>
              <a:t>과 같이 중복을 허용하지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TreeSet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이진 검색 트리라는 자료구조의 형태로 데이터를 저장하는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중복된 데이터의 저장을 허용하지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저장순서를 유지하지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자동 정렬되며</a:t>
            </a:r>
            <a:r>
              <a:rPr lang="en-US" altLang="ko-KR" sz="1600" dirty="0"/>
              <a:t>, </a:t>
            </a:r>
            <a:r>
              <a:rPr lang="ko-KR" altLang="en-US" sz="1600" dirty="0"/>
              <a:t>정렬 조건 입력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자바에서 사용할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값을 비교하기 위한 </a:t>
            </a:r>
            <a:r>
              <a:rPr lang="en-US" altLang="ko-KR" sz="1600" dirty="0"/>
              <a:t>Comparable </a:t>
            </a:r>
            <a:r>
              <a:rPr lang="ko-KR" altLang="en-US" sz="1600" dirty="0"/>
              <a:t>메소드 필요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값을 비교할 때 값이 같으면 같은 것으로 인식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ㄴ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priceComp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.thenComparing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titleComp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해당 조건을 통해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값을 비교하고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값이 같은 경우 뒤의 조건으로 비교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DF4A7-DADA-7F7E-589A-6258435D79E5}"/>
              </a:ext>
            </a:extLst>
          </p:cNvPr>
          <p:cNvSpPr txBox="1"/>
          <p:nvPr/>
        </p:nvSpPr>
        <p:spPr>
          <a:xfrm>
            <a:off x="1107016" y="339485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LinkedHashSet</a:t>
            </a:r>
            <a:endParaRPr lang="ko-KR" altLang="en-US" sz="2000" dirty="0"/>
          </a:p>
        </p:txBody>
      </p:sp>
      <p:pic>
        <p:nvPicPr>
          <p:cNvPr id="6147" name="Picture 3" descr="Java Collection Framework - TreeSet - 더블에스 Devlog">
            <a:extLst>
              <a:ext uri="{FF2B5EF4-FFF2-40B4-BE49-F238E27FC236}">
                <a16:creationId xmlns:a16="http://schemas.microsoft.com/office/drawing/2014/main" id="{2ECBEA44-B023-B6F1-BAF3-BC0AB831D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9" y="3550285"/>
            <a:ext cx="3797464" cy="276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E308D6-5CE4-9746-7D85-05A91167C9F5}"/>
              </a:ext>
            </a:extLst>
          </p:cNvPr>
          <p:cNvSpPr txBox="1"/>
          <p:nvPr/>
        </p:nvSpPr>
        <p:spPr>
          <a:xfrm>
            <a:off x="985094" y="3191229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TreeSet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207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513575" cy="572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List</a:t>
            </a:r>
            <a:r>
              <a:rPr lang="ko-KR" altLang="en-US" dirty="0" err="1"/>
              <a:t>끼리의</a:t>
            </a:r>
            <a:r>
              <a:rPr lang="ko-KR" altLang="en-US" dirty="0"/>
              <a:t> 비교</a:t>
            </a:r>
            <a:r>
              <a:rPr lang="en-US" altLang="ko-KR" dirty="0"/>
              <a:t>(Array List, LinkedList)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equals()</a:t>
            </a:r>
            <a:r>
              <a:rPr lang="ko-KR" altLang="en-US" sz="1600" dirty="0"/>
              <a:t>를 통해 비교할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원소값</a:t>
            </a:r>
            <a:r>
              <a:rPr lang="en-US" altLang="ko-KR" sz="1600" dirty="0"/>
              <a:t>, </a:t>
            </a:r>
            <a:r>
              <a:rPr lang="ko-KR" altLang="en-US" sz="1600" dirty="0"/>
              <a:t>순서</a:t>
            </a:r>
            <a:r>
              <a:rPr lang="en-US" altLang="ko-KR" sz="1600" dirty="0"/>
              <a:t>, </a:t>
            </a:r>
            <a:r>
              <a:rPr lang="ko-KR" altLang="en-US" sz="1600" dirty="0"/>
              <a:t>길이가 같을 경우 같은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것으로 인식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순서와 </a:t>
            </a:r>
            <a:r>
              <a:rPr lang="ko-KR" altLang="en-US" sz="1600" dirty="0" err="1"/>
              <a:t>원소값</a:t>
            </a:r>
            <a:r>
              <a:rPr lang="en-US" altLang="ko-KR" sz="1600" dirty="0"/>
              <a:t>, </a:t>
            </a:r>
            <a:r>
              <a:rPr lang="ko-KR" altLang="en-US" sz="1600" dirty="0"/>
              <a:t>길이가 같다고 해도 </a:t>
            </a:r>
            <a:r>
              <a:rPr lang="en-US" altLang="ko-KR" sz="1600" dirty="0"/>
              <a:t>List</a:t>
            </a:r>
            <a:r>
              <a:rPr lang="ko-KR" altLang="en-US" sz="1600" dirty="0"/>
              <a:t>와 </a:t>
            </a:r>
            <a:r>
              <a:rPr lang="en-US" altLang="ko-KR" sz="1600" dirty="0"/>
              <a:t>Set</a:t>
            </a:r>
            <a:r>
              <a:rPr lang="ko-KR" altLang="en-US" sz="1600" dirty="0"/>
              <a:t>은 다르기 때문에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같지 않다고 인식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Set</a:t>
            </a:r>
            <a:r>
              <a:rPr lang="ko-KR" altLang="en-US" dirty="0" err="1"/>
              <a:t>끼리의</a:t>
            </a:r>
            <a:r>
              <a:rPr lang="ko-KR" altLang="en-US" dirty="0"/>
              <a:t> 비교</a:t>
            </a:r>
            <a:r>
              <a:rPr lang="en-US" altLang="ko-KR" dirty="0"/>
              <a:t>(HashSet, </a:t>
            </a:r>
            <a:r>
              <a:rPr lang="en-US" altLang="ko-KR" dirty="0" err="1"/>
              <a:t>LinkedHashSet</a:t>
            </a:r>
            <a:r>
              <a:rPr lang="en-US" altLang="ko-KR" dirty="0"/>
              <a:t>, </a:t>
            </a:r>
            <a:r>
              <a:rPr lang="en-US" altLang="ko-KR" dirty="0" err="1"/>
              <a:t>TreeSet</a:t>
            </a:r>
            <a:r>
              <a:rPr lang="en-US" altLang="ko-KR" dirty="0"/>
              <a:t>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Set </a:t>
            </a:r>
            <a:r>
              <a:rPr lang="ko-KR" altLang="en-US" sz="1600" dirty="0" err="1"/>
              <a:t>끼리의</a:t>
            </a:r>
            <a:r>
              <a:rPr lang="ko-KR" altLang="en-US" sz="1600" dirty="0"/>
              <a:t> 비교에는 순서가 없기 때문에 같은 원소를 갖고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 err="1"/>
              <a:t>있는지와</a:t>
            </a:r>
            <a:r>
              <a:rPr lang="ko-KR" altLang="en-US" sz="1600" dirty="0"/>
              <a:t> 사이즈를 비교하여 인식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보이는 순서가 다르더라도 같은 것으로 인식함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Set -&gt; Array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Set</a:t>
            </a:r>
            <a:r>
              <a:rPr lang="ko-KR" altLang="en-US" sz="1600" dirty="0"/>
              <a:t>을 통해 만든 값을 배열에 삽입할 수 있음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toArray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 때 </a:t>
            </a:r>
            <a:r>
              <a:rPr lang="en-US" altLang="ko-KR" sz="1600" dirty="0"/>
              <a:t>set</a:t>
            </a:r>
            <a:r>
              <a:rPr lang="ko-KR" altLang="en-US" sz="1600" dirty="0"/>
              <a:t>에는 무작위 순서로 저장되어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순서대로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배열에 삽입됨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308D6-5CE4-9746-7D85-05A91167C9F5}"/>
              </a:ext>
            </a:extLst>
          </p:cNvPr>
          <p:cNvSpPr txBox="1"/>
          <p:nvPr/>
        </p:nvSpPr>
        <p:spPr>
          <a:xfrm>
            <a:off x="969627" y="2201478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Set </a:t>
            </a:r>
            <a:r>
              <a:rPr lang="ko-KR" altLang="en-US" sz="2000" dirty="0"/>
              <a:t>간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6D8CBD-5562-0087-25A2-82E9AFD4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" y="652549"/>
            <a:ext cx="5105019" cy="114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B3CC9-D169-A752-A311-BEC9085077A5}"/>
              </a:ext>
            </a:extLst>
          </p:cNvPr>
          <p:cNvSpPr txBox="1"/>
          <p:nvPr/>
        </p:nvSpPr>
        <p:spPr>
          <a:xfrm>
            <a:off x="891901" y="252439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ArrayList</a:t>
            </a:r>
            <a:r>
              <a:rPr lang="ko-KR" altLang="en-US" sz="2000" dirty="0"/>
              <a:t>와 </a:t>
            </a:r>
            <a:r>
              <a:rPr lang="en-US" altLang="ko-KR" sz="2000" dirty="0"/>
              <a:t>LinkedList </a:t>
            </a:r>
            <a:r>
              <a:rPr lang="ko-KR" altLang="en-US" sz="2000" dirty="0"/>
              <a:t>비교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779331-B806-E81C-BA51-A25F3344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9" y="2712415"/>
            <a:ext cx="4949571" cy="15384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0A76F4-45C2-C36D-0753-C22E6A391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319555"/>
            <a:ext cx="5431536" cy="15384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C5A65F-284B-0E6A-2FFC-3796E41EF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510" y="5632703"/>
            <a:ext cx="1765027" cy="11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3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513575" cy="461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Set </a:t>
            </a:r>
            <a:r>
              <a:rPr lang="ko-KR" altLang="en-US" dirty="0"/>
              <a:t>정렬하기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Set</a:t>
            </a:r>
            <a:r>
              <a:rPr lang="ko-KR" altLang="en-US" sz="1600" dirty="0"/>
              <a:t>에는 순서가 없으므로 정렬할 수 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Collections.sort</a:t>
            </a:r>
            <a:r>
              <a:rPr lang="en-US" altLang="ko-KR" sz="1600" dirty="0"/>
              <a:t> </a:t>
            </a:r>
            <a:r>
              <a:rPr lang="ko-KR" altLang="en-US" sz="1600" dirty="0"/>
              <a:t>메소드를 확인해보면 </a:t>
            </a:r>
            <a:r>
              <a:rPr lang="en-US" altLang="ko-KR" sz="1600" dirty="0"/>
              <a:t>List</a:t>
            </a:r>
            <a:r>
              <a:rPr lang="ko-KR" altLang="en-US" sz="1600" dirty="0"/>
              <a:t>만 정렬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Collections</a:t>
            </a:r>
            <a:r>
              <a:rPr lang="ko-KR" altLang="en-US" sz="1600" dirty="0"/>
              <a:t>의 대부분 메소드들이 </a:t>
            </a:r>
            <a:r>
              <a:rPr lang="en-US" altLang="ko-KR" sz="1600" dirty="0"/>
              <a:t>List</a:t>
            </a:r>
            <a:r>
              <a:rPr lang="ko-KR" altLang="en-US" sz="1600" dirty="0"/>
              <a:t>로 사용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읽기전용 </a:t>
            </a:r>
            <a:r>
              <a:rPr lang="en-US" altLang="ko-KR" dirty="0"/>
              <a:t>List, Set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List</a:t>
            </a:r>
            <a:r>
              <a:rPr lang="ko-KR" altLang="en-US" sz="1600" dirty="0"/>
              <a:t>에 배열을 통해 읽기전용 리스트로 생성하였으며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삭제가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불가능한 리스트가 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Set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unmodifiableSet</a:t>
            </a:r>
            <a:r>
              <a:rPr lang="ko-KR" altLang="en-US" sz="1600" dirty="0"/>
              <a:t>를 통해 읽기전용 </a:t>
            </a:r>
            <a:r>
              <a:rPr lang="en-US" altLang="ko-KR" sz="1600" dirty="0"/>
              <a:t>Set</a:t>
            </a:r>
            <a:r>
              <a:rPr lang="ko-KR" altLang="en-US" sz="1600" dirty="0"/>
              <a:t>으로 생성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빈 리스트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Collections.EMPTY_LIST</a:t>
            </a:r>
            <a:r>
              <a:rPr lang="ko-KR" altLang="en-US" sz="1600" dirty="0"/>
              <a:t>를 통해 빈 리스트를 생성할 수 있음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308D6-5CE4-9746-7D85-05A91167C9F5}"/>
              </a:ext>
            </a:extLst>
          </p:cNvPr>
          <p:cNvSpPr txBox="1"/>
          <p:nvPr/>
        </p:nvSpPr>
        <p:spPr>
          <a:xfrm>
            <a:off x="987915" y="2467262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읽기 전용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B3CC9-D169-A752-A311-BEC9085077A5}"/>
              </a:ext>
            </a:extLst>
          </p:cNvPr>
          <p:cNvSpPr txBox="1"/>
          <p:nvPr/>
        </p:nvSpPr>
        <p:spPr>
          <a:xfrm>
            <a:off x="891901" y="252439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Set</a:t>
            </a:r>
            <a:r>
              <a:rPr lang="ko-KR" altLang="en-US" sz="2000" dirty="0"/>
              <a:t> 정렬하기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8BFE02-8C44-7A2E-4752-4CBF9C05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1" y="753678"/>
            <a:ext cx="5178098" cy="11779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7AEFBC-8E54-49BA-C871-93898D3F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4" y="2914736"/>
            <a:ext cx="5327334" cy="9806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06473F-BD3E-87B9-E441-EE39D308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4" y="4622005"/>
            <a:ext cx="557422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6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842</Words>
  <Application>Microsoft Office PowerPoint</Application>
  <PresentationFormat>와이드스크린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28</cp:revision>
  <dcterms:created xsi:type="dcterms:W3CDTF">2024-07-17T02:44:34Z</dcterms:created>
  <dcterms:modified xsi:type="dcterms:W3CDTF">2024-07-17T06:55:42Z</dcterms:modified>
</cp:coreProperties>
</file>