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7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30" r:id="rId14"/>
    <p:sldId id="329" r:id="rId15"/>
    <p:sldId id="331" r:id="rId16"/>
    <p:sldId id="33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E0E9-113C-417D-941B-9B4D192097CE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8BBC-C201-4D73-BA7F-C66B64282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F01F3-492C-A441-8F8A-C88EA262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94E771-B6D7-7120-0AD8-0D2F6AC0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57606-8EFF-AAF2-979D-19F1FF3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24939-7AE1-B4A5-2CA1-8EE976A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CAFCE-68A0-90BD-87E0-3A366F5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22-2339-EF48-3893-9C0493F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25112-AEC3-1B53-B1F8-345C0756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1933-1C43-015E-537B-7F608B6D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C3E3F-C90D-DB34-32F9-E2A3831F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0178-8965-CAF5-1D78-94E38C6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1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4F8B8-B856-5435-16D2-B53A801E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F144A-E5D0-7096-88E3-C8C985B3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FE2A-5064-A9F7-EEE9-0D3FEB4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C3CCE-FD6A-D0A3-18C1-BFF65B2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5D528-5943-994C-A5F6-07817BAE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C51D-3752-9942-54C1-ED3B36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43CC0-DD00-06BB-F78E-BB1703C3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80873-6A9F-67E5-1D60-FD1E01E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CE5F-95BE-879D-484F-2B458F80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73F6C-0E6C-7464-3837-B251083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BB8C-194E-FD16-6358-06D77F1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CD1EA-4DCB-F8AB-8368-811A2612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5132B-E218-BDC8-EE50-2CC703E4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0DA2-11E1-3204-CA3C-1CC63AFF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FF3B-42AC-3492-E479-AD479DA1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84C7-EAD1-11D2-B59B-D261A8D6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8894-F789-C3BE-F64D-763409C7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7F9EB-4B08-41B1-3ED6-BBFF9D54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5BDA4-684A-2372-F226-26191AEE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601E-5571-1A3A-8C52-7026B2A8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C6DDD-684D-FCF3-AC74-3458E4D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9BB6-5F34-6136-A3BA-829E1CD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5812D-0318-AEA3-463D-6BBEA154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0E24E-B85D-0AF6-275A-34B02B35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F7976-BDF9-E4FC-CEBD-4D57C080C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EE254-0FCC-306D-9552-131E77E5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D7002-63F2-E409-3B62-06E6212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E6796-6764-7B7F-E341-B67F10C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7F11-760D-BD6E-10DA-7DFAE917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56E4-2656-8965-DF20-DF033A77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92082-7397-81D4-ED50-16E960F0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E1E8D-F217-CA30-5ABD-D10716F2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7216E-6006-D97C-8810-0071D397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ED157-0A5E-4EC2-087F-0088F97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405DE-024D-8505-5353-C5953217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6EA3E-182F-078E-9B1B-50AC12E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DF20-438D-E159-6BCB-A9F2125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88710-0CC4-0631-0A59-4F52CB8E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C5746-2B2C-214C-E5AD-A70F3B0F0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52E70-868F-2958-F8AB-9FD08B3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D9AFC-180B-A0FA-5307-8E5ADCF9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B793-DD91-F01F-9F99-3C77247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D14A-A1B1-A902-C091-704A91B6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8AFE0-E242-815A-9CAE-E315E418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CAEDF-7E1C-4F84-B649-B080603F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DB9B3-1E40-7E44-1048-780B9BDC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0DE95-3BF0-B416-279E-745BD69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A3C67-6ECD-6B0B-32DB-D0B585F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46DB0-64BF-2C62-2B95-BB500C72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74F31-189A-9312-D77C-30D8D119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2FAA-529C-E9FB-4D74-3ED16DA5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F4E7-72E2-43F9-869C-F87853AFB956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4F3F-1C75-B563-937D-A2624D2CB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609E0-2131-48E2-3540-377E99A11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optal.com/developers/gitignor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optal.com/developers/gitignor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optal.com/developers/gitignor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Readme </a:t>
            </a:r>
            <a:r>
              <a:rPr lang="ko-KR" altLang="en-US" dirty="0" smtClean="0"/>
              <a:t>파일 루트 디렉토리에 옮기기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-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www.toptal.com/developers/gitignore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0" y="49714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FileController.java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714"/>
            <a:ext cx="7361905" cy="33904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57" y="4115429"/>
            <a:ext cx="3558743" cy="264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66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repository </a:t>
            </a:r>
            <a:r>
              <a:rPr lang="ko-KR" altLang="en-US" dirty="0"/>
              <a:t>연결하기</a:t>
            </a:r>
            <a:r>
              <a:rPr lang="en-US" altLang="ko-KR" dirty="0" smtClean="0"/>
              <a:t>-4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smtClean="0"/>
              <a:t>제대로 </a:t>
            </a:r>
            <a:r>
              <a:rPr lang="en-US" altLang="ko-KR" sz="1600" dirty="0" smtClean="0"/>
              <a:t>Push</a:t>
            </a:r>
            <a:r>
              <a:rPr lang="ko-KR" altLang="en-US" sz="1600" dirty="0" smtClean="0"/>
              <a:t>가 돼서 </a:t>
            </a:r>
            <a:r>
              <a:rPr lang="en-US" altLang="ko-KR" sz="1600" dirty="0" smtClean="0"/>
              <a:t>README</a:t>
            </a:r>
            <a:r>
              <a:rPr lang="ko-KR" altLang="en-US" sz="1600" dirty="0" smtClean="0"/>
              <a:t>가 바뀌었는지 확인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0" y="49714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FileController.java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3" y="715442"/>
            <a:ext cx="6407797" cy="39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9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QNA_Mapper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smtClean="0"/>
              <a:t>익명 게시판을 만들기 위한 인터페이스 생성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0" y="49714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QNA_Mapper.java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76" y="715441"/>
            <a:ext cx="5819048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3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DB</a:t>
            </a:r>
            <a:r>
              <a:rPr lang="ko-KR" altLang="en-US" dirty="0" smtClean="0"/>
              <a:t>를 다루기 위한 </a:t>
            </a:r>
            <a:r>
              <a:rPr lang="en-US" altLang="ko-KR" dirty="0" smtClean="0"/>
              <a:t>QNA </a:t>
            </a:r>
            <a:r>
              <a:rPr lang="ko-KR" altLang="en-US" dirty="0" smtClean="0"/>
              <a:t>클래스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맞게 </a:t>
            </a:r>
            <a:r>
              <a:rPr lang="ko-KR" altLang="en-US" sz="1600" dirty="0" err="1" smtClean="0"/>
              <a:t>필드값</a:t>
            </a:r>
            <a:r>
              <a:rPr lang="ko-KR" altLang="en-US" sz="1600" dirty="0" smtClean="0"/>
              <a:t> 생성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0" y="49714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QNA.java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58" y="786076"/>
            <a:ext cx="5028571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1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QNA_Mapper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- </a:t>
            </a:r>
            <a:r>
              <a:rPr lang="ko-KR" altLang="en-US" sz="1600" dirty="0" smtClean="0"/>
              <a:t>메서드에 맞는 </a:t>
            </a: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작성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0" y="49714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QNA_Mapper.java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715441"/>
            <a:ext cx="6838951" cy="442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47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로깅을 위해 </a:t>
            </a:r>
            <a:r>
              <a:rPr lang="en-US" altLang="ko-KR" dirty="0" smtClean="0"/>
              <a:t>properties </a:t>
            </a:r>
            <a:r>
              <a:rPr lang="ko-KR" altLang="en-US" dirty="0" smtClean="0"/>
              <a:t>수정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smtClean="0"/>
              <a:t>해당 내용 추가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0" y="49714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application.properties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20" y="952716"/>
            <a:ext cx="4323809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3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DB</a:t>
            </a:r>
            <a:r>
              <a:rPr lang="ko-KR" altLang="en-US" dirty="0" smtClean="0"/>
              <a:t>에 정상적으로 작동하는지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수행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smtClean="0"/>
              <a:t>진행해보면 </a:t>
            </a:r>
            <a:r>
              <a:rPr lang="en-US" altLang="ko-KR" sz="1600" dirty="0" smtClean="0"/>
              <a:t>LAST_INSERT_ID</a:t>
            </a:r>
            <a:r>
              <a:rPr lang="ko-KR" altLang="en-US" sz="1600" dirty="0" smtClean="0"/>
              <a:t>가 작동하지 않는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것을 볼 수 있음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0" y="49714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DemoApplicationTests.java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0" y="715441"/>
            <a:ext cx="6671705" cy="22428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90" y="3553053"/>
            <a:ext cx="4247619" cy="305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64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QNA_Mapper</a:t>
            </a:r>
            <a:r>
              <a:rPr lang="en-US" altLang="ko-KR" dirty="0"/>
              <a:t> </a:t>
            </a:r>
            <a:r>
              <a:rPr lang="ko-KR" altLang="en-US" dirty="0" smtClean="0"/>
              <a:t>수정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 smtClean="0"/>
              <a:t>SelectKey</a:t>
            </a:r>
            <a:r>
              <a:rPr lang="ko-KR" altLang="en-US" sz="1600" dirty="0" smtClean="0"/>
              <a:t>에서 사용한 </a:t>
            </a:r>
            <a:r>
              <a:rPr lang="en-US" altLang="ko-KR" sz="1600" dirty="0" smtClean="0"/>
              <a:t>LAST_INSERT_ID()</a:t>
            </a:r>
            <a:r>
              <a:rPr lang="ko-KR" altLang="en-US" sz="1600" dirty="0" smtClean="0"/>
              <a:t>는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MySQL</a:t>
            </a:r>
            <a:r>
              <a:rPr lang="ko-KR" altLang="en-US" sz="1600" dirty="0" smtClean="0"/>
              <a:t>에서 사용하는 문법이므로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현재 우리가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 중인 </a:t>
            </a:r>
            <a:r>
              <a:rPr lang="en-US" altLang="ko-KR" sz="1600" dirty="0" smtClean="0"/>
              <a:t>h2-consol</a:t>
            </a:r>
            <a:r>
              <a:rPr lang="ko-KR" altLang="en-US" sz="1600" dirty="0" smtClean="0"/>
              <a:t>에서는 다르게 사용해야함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Option</a:t>
            </a:r>
            <a:r>
              <a:rPr lang="ko-KR" altLang="en-US" sz="1600" dirty="0" smtClean="0"/>
              <a:t>을 통해 </a:t>
            </a:r>
            <a:r>
              <a:rPr lang="en-US" altLang="ko-KR" sz="1600" dirty="0" smtClean="0"/>
              <a:t>key</a:t>
            </a:r>
            <a:r>
              <a:rPr lang="ko-KR" altLang="en-US" sz="1600" dirty="0" smtClean="0"/>
              <a:t>값을 </a:t>
            </a:r>
            <a:r>
              <a:rPr lang="ko-KR" altLang="en-US" sz="1600" dirty="0" err="1" smtClean="0"/>
              <a:t>받아옴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이후 다시 </a:t>
            </a:r>
            <a:r>
              <a:rPr lang="en-US" altLang="ko-KR" sz="1600" dirty="0" smtClean="0"/>
              <a:t>Test</a:t>
            </a:r>
            <a:r>
              <a:rPr lang="ko-KR" altLang="en-US" sz="1600" dirty="0" smtClean="0"/>
              <a:t>를 해보면 정상적으로 되는 것을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볼 수 있음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0" y="49714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QNA_Mapper.java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8" y="800227"/>
            <a:ext cx="6928857" cy="15207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38" y="3014796"/>
            <a:ext cx="4209524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9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Readme </a:t>
            </a:r>
            <a:r>
              <a:rPr lang="ko-KR" altLang="en-US" dirty="0" smtClean="0"/>
              <a:t>파일 루트 디렉토리에 옮기기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-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www.toptal.com/developers/gitignore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0" y="49714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FileController.java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8" y="49714"/>
            <a:ext cx="6057143" cy="29142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542" y="3205428"/>
            <a:ext cx="3752381" cy="4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2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Readme </a:t>
            </a:r>
            <a:r>
              <a:rPr lang="ko-KR" altLang="en-US" dirty="0" smtClean="0"/>
              <a:t>파일 루트 디렉토리에 옮기기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-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www.toptal.com/developers/gitignore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0" y="49714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FileController.java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95" y="136143"/>
            <a:ext cx="2123810" cy="23523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43" y="3386667"/>
            <a:ext cx="3450421" cy="34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3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repository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-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0" y="49714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FileController.java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2" y="49714"/>
            <a:ext cx="5839303" cy="601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5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repository </a:t>
            </a:r>
            <a:r>
              <a:rPr lang="ko-KR" altLang="en-US" dirty="0" smtClean="0"/>
              <a:t>연결하기</a:t>
            </a:r>
            <a:r>
              <a:rPr lang="en-US" altLang="ko-KR" dirty="0" smtClean="0"/>
              <a:t>-1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-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0" y="49714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FileController.java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0" y="49714"/>
            <a:ext cx="5247619" cy="6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repository </a:t>
            </a:r>
            <a:r>
              <a:rPr lang="ko-KR" altLang="en-US" dirty="0"/>
              <a:t>연결하기</a:t>
            </a:r>
            <a:r>
              <a:rPr lang="en-US" altLang="ko-KR" dirty="0" smtClean="0"/>
              <a:t>-2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0" y="49714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FileController.java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44"/>
            <a:ext cx="7066667" cy="40666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215" y="4480560"/>
            <a:ext cx="2743211" cy="228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repository </a:t>
            </a:r>
            <a:r>
              <a:rPr lang="ko-KR" altLang="en-US" dirty="0"/>
              <a:t>연결하기</a:t>
            </a:r>
            <a:r>
              <a:rPr lang="en-US" altLang="ko-KR" dirty="0" smtClean="0"/>
              <a:t>-3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smtClean="0"/>
              <a:t>Commit</a:t>
            </a:r>
            <a:r>
              <a:rPr lang="ko-KR" altLang="en-US" sz="1600" dirty="0" smtClean="0"/>
              <a:t>으로 들어와서 </a:t>
            </a:r>
            <a:r>
              <a:rPr lang="en-US" altLang="ko-KR" sz="1600" dirty="0" smtClean="0"/>
              <a:t>Stage</a:t>
            </a:r>
            <a:r>
              <a:rPr lang="ko-KR" altLang="en-US" sz="1600" dirty="0" smtClean="0"/>
              <a:t>의 자료 옮긴 후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커밋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16" y="214779"/>
            <a:ext cx="4866667" cy="5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repository </a:t>
            </a:r>
            <a:r>
              <a:rPr lang="ko-KR" altLang="en-US" dirty="0"/>
              <a:t>연결하기</a:t>
            </a:r>
            <a:r>
              <a:rPr lang="en-US" altLang="ko-KR" dirty="0" smtClean="0"/>
              <a:t>-4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smtClean="0"/>
              <a:t>제대로 </a:t>
            </a:r>
            <a:r>
              <a:rPr lang="en-US" altLang="ko-KR" sz="1600" dirty="0" smtClean="0"/>
              <a:t>Push</a:t>
            </a:r>
            <a:r>
              <a:rPr lang="ko-KR" altLang="en-US" sz="1600" dirty="0" smtClean="0"/>
              <a:t>가 돼서 </a:t>
            </a:r>
            <a:r>
              <a:rPr lang="en-US" altLang="ko-KR" sz="1600" dirty="0" smtClean="0"/>
              <a:t>README</a:t>
            </a:r>
            <a:r>
              <a:rPr lang="ko-KR" altLang="en-US" sz="1600" dirty="0" smtClean="0"/>
              <a:t>가 바뀌었는지 확인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0" y="49714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FileController.java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8" y="49715"/>
            <a:ext cx="6443098" cy="365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9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repository </a:t>
            </a:r>
            <a:r>
              <a:rPr lang="ko-KR" altLang="en-US" dirty="0"/>
              <a:t>연결하기</a:t>
            </a:r>
            <a:r>
              <a:rPr lang="en-US" altLang="ko-KR" dirty="0" smtClean="0"/>
              <a:t>-4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smtClean="0"/>
              <a:t>제대로 </a:t>
            </a:r>
            <a:r>
              <a:rPr lang="en-US" altLang="ko-KR" sz="1600" dirty="0" smtClean="0"/>
              <a:t>Push</a:t>
            </a:r>
            <a:r>
              <a:rPr lang="ko-KR" altLang="en-US" sz="1600" dirty="0" smtClean="0"/>
              <a:t>가 돼서 </a:t>
            </a:r>
            <a:r>
              <a:rPr lang="en-US" altLang="ko-KR" sz="1600" dirty="0" smtClean="0"/>
              <a:t>README</a:t>
            </a:r>
            <a:r>
              <a:rPr lang="ko-KR" altLang="en-US" sz="1600" dirty="0" smtClean="0"/>
              <a:t>가 바뀌었는지 확인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0" y="49714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FileController.java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747969"/>
            <a:ext cx="6924675" cy="18794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3" y="4698673"/>
            <a:ext cx="9391482" cy="186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0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15641</TotalTime>
  <Words>233</Words>
  <Application>Microsoft Office PowerPoint</Application>
  <PresentationFormat>와이드스크린</PresentationFormat>
  <Paragraphs>63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550</cp:revision>
  <dcterms:created xsi:type="dcterms:W3CDTF">2024-07-17T02:44:34Z</dcterms:created>
  <dcterms:modified xsi:type="dcterms:W3CDTF">2024-10-23T09:12:36Z</dcterms:modified>
</cp:coreProperties>
</file>