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.mysql.com/downloads/connector/j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JDBC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자바에서 데이터베이스에 접속할 수 있도록 하는 자바 </a:t>
            </a:r>
            <a:r>
              <a:rPr lang="en-US" altLang="ko-KR" sz="1600" dirty="0"/>
              <a:t>API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634F898-B8C8-6D22-63D4-544FA2CDD5E6}"/>
              </a:ext>
            </a:extLst>
          </p:cNvPr>
          <p:cNvGrpSpPr/>
          <p:nvPr/>
        </p:nvGrpSpPr>
        <p:grpSpPr>
          <a:xfrm>
            <a:off x="155448" y="1139914"/>
            <a:ext cx="5940552" cy="2893695"/>
            <a:chOff x="155448" y="1139914"/>
            <a:chExt cx="5940552" cy="289369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9639F6-7D92-D90C-738E-0E081F9A7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61" y="1139914"/>
              <a:ext cx="5811639" cy="28936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D0B348B-3937-C7FF-88E2-642A2C69A8D2}"/>
                </a:ext>
              </a:extLst>
            </p:cNvPr>
            <p:cNvSpPr/>
            <p:nvPr/>
          </p:nvSpPr>
          <p:spPr>
            <a:xfrm>
              <a:off x="155448" y="3630168"/>
              <a:ext cx="585216" cy="403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340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연결하는 작업들을 메서드화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DB </a:t>
            </a:r>
            <a:r>
              <a:rPr lang="ko-KR" altLang="en-US" sz="1600" dirty="0"/>
              <a:t>연결을 하기 위한 작업들을 하나의 클래스에 미리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선언하여 다른 곳에서 편하게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 err="1"/>
              <a:t>스태틱</a:t>
            </a:r>
            <a:r>
              <a:rPr lang="ko-KR" altLang="en-US" sz="1600" dirty="0"/>
              <a:t> 변수들과 </a:t>
            </a:r>
            <a:r>
              <a:rPr lang="ko-KR" altLang="en-US" sz="1600" dirty="0" err="1"/>
              <a:t>스태틱</a:t>
            </a:r>
            <a:r>
              <a:rPr lang="ko-KR" altLang="en-US" sz="1600" dirty="0"/>
              <a:t> 메서드를 통해 사용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95A7C2-34D2-0FF9-4A44-3EAA78D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34" y="528637"/>
            <a:ext cx="5485787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6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10150E-31E1-578F-1819-8A963DB1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808275"/>
            <a:ext cx="5524500" cy="168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DB </a:t>
            </a:r>
            <a:r>
              <a:rPr lang="ko-KR" altLang="en-US" dirty="0"/>
              <a:t>연결한 메서드를 통해 작업하기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만들어둔 </a:t>
            </a:r>
            <a:r>
              <a:rPr lang="ko-KR" altLang="en-US" sz="1600" dirty="0" err="1"/>
              <a:t>스태틱</a:t>
            </a:r>
            <a:r>
              <a:rPr lang="ko-KR" altLang="en-US" sz="1600" dirty="0"/>
              <a:t> 메서드들을 통해 </a:t>
            </a:r>
            <a:r>
              <a:rPr lang="en-US" altLang="ko-KR" sz="1600" dirty="0"/>
              <a:t>DB </a:t>
            </a:r>
            <a:r>
              <a:rPr lang="ko-KR" altLang="en-US" sz="1600" dirty="0"/>
              <a:t>작업을 하는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메서드를 만들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메서드를 만든 후 쉽게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접근하여 생성 가능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BB4A1-9F45-E8DD-1833-F00F2EE8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5494200"/>
            <a:ext cx="2486025" cy="1178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EB42F-639B-72D0-3711-D06F12037573}"/>
              </a:ext>
            </a:extLst>
          </p:cNvPr>
          <p:cNvSpPr txBox="1"/>
          <p:nvPr/>
        </p:nvSpPr>
        <p:spPr>
          <a:xfrm>
            <a:off x="1504950" y="6083559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7007D8-6CD6-8BFC-D5E5-8FD26B12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85772"/>
            <a:ext cx="5864308" cy="33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사용자에게서 입력 받아 </a:t>
            </a:r>
            <a:r>
              <a:rPr lang="en-US" altLang="ko-KR" dirty="0"/>
              <a:t>DB</a:t>
            </a:r>
            <a:r>
              <a:rPr lang="ko-KR" altLang="en-US" dirty="0"/>
              <a:t>에서 찾기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책 제목을 입력 받아 </a:t>
            </a:r>
            <a:r>
              <a:rPr lang="en-US" altLang="ko-KR" sz="1600" dirty="0"/>
              <a:t>WHERE </a:t>
            </a:r>
            <a:r>
              <a:rPr lang="ko-KR" altLang="en-US" sz="1600" dirty="0"/>
              <a:t>절을 이용하여 찾을 수도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B94721-707D-B8E3-4F72-A38DCE19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04775"/>
            <a:ext cx="6048375" cy="39196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F3B1F7-B15E-DB6B-EB5C-47C0C61CE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4846082"/>
            <a:ext cx="3362325" cy="1009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9148E7-D9FE-5241-9336-4D6AC72BFC04}"/>
              </a:ext>
            </a:extLst>
          </p:cNvPr>
          <p:cNvSpPr txBox="1"/>
          <p:nvPr/>
        </p:nvSpPr>
        <p:spPr>
          <a:xfrm>
            <a:off x="133350" y="498157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10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사용자에게서 입력 받아 </a:t>
            </a:r>
            <a:r>
              <a:rPr lang="en-US" altLang="ko-KR" dirty="0"/>
              <a:t>DB</a:t>
            </a:r>
            <a:r>
              <a:rPr lang="ko-KR" altLang="en-US" dirty="0"/>
              <a:t>에서 찾기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 책 가격 범위를 입력 받아서도 사용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184C98-CAC3-2708-14A3-0943C75F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88"/>
            <a:ext cx="6257925" cy="34242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C44C9A-368C-F107-A640-00CDD906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4750832"/>
            <a:ext cx="2600325" cy="120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D3B420-8290-BA1E-F56C-C2E4ED7096B9}"/>
              </a:ext>
            </a:extLst>
          </p:cNvPr>
          <p:cNvSpPr txBox="1"/>
          <p:nvPr/>
        </p:nvSpPr>
        <p:spPr>
          <a:xfrm>
            <a:off x="133350" y="498157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18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JDBC </a:t>
            </a:r>
            <a:r>
              <a:rPr lang="ko-KR" altLang="en-US" dirty="0"/>
              <a:t>다운받기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en-US" altLang="ko-KR" sz="1600" dirty="0">
                <a:hlinkClick r:id="rId2"/>
              </a:rPr>
              <a:t>https://dev.mysql.com/downloads/connector/j/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해당 사이트에서 </a:t>
            </a:r>
            <a:r>
              <a:rPr lang="en-US" altLang="ko-KR" sz="1600" dirty="0"/>
              <a:t>Archives</a:t>
            </a:r>
            <a:r>
              <a:rPr lang="ko-KR" altLang="en-US" sz="1600" dirty="0"/>
              <a:t>를 클릭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024959-5938-E41F-C331-3FDFC3B9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" y="1069848"/>
            <a:ext cx="6242304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JDBC </a:t>
            </a:r>
            <a:r>
              <a:rPr lang="ko-KR" altLang="en-US" dirty="0"/>
              <a:t>다운받기</a:t>
            </a:r>
            <a:r>
              <a:rPr lang="en-US" altLang="ko-KR" dirty="0"/>
              <a:t>-2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자바 버전을 확인한 뒤 </a:t>
            </a:r>
            <a:r>
              <a:rPr lang="en-US" altLang="ko-KR" sz="1600" dirty="0"/>
              <a:t>Platform Independent</a:t>
            </a:r>
            <a:r>
              <a:rPr lang="ko-KR" altLang="en-US" sz="1600" dirty="0"/>
              <a:t>로 변경 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ZIP </a:t>
            </a:r>
            <a:r>
              <a:rPr lang="ko-KR" altLang="en-US" sz="1600" dirty="0"/>
              <a:t>파일을 다운로드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04A6C-6530-F7EF-0F52-420FBF59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" y="1014984"/>
            <a:ext cx="6047232" cy="34015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05EAF9-00A6-379D-5376-45C0C3ABD311}"/>
              </a:ext>
            </a:extLst>
          </p:cNvPr>
          <p:cNvSpPr/>
          <p:nvPr/>
        </p:nvSpPr>
        <p:spPr>
          <a:xfrm>
            <a:off x="4837176" y="2624328"/>
            <a:ext cx="685800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33B1BB-D915-A4A9-7BEB-DC450EBC47AE}"/>
              </a:ext>
            </a:extLst>
          </p:cNvPr>
          <p:cNvSpPr/>
          <p:nvPr/>
        </p:nvSpPr>
        <p:spPr>
          <a:xfrm>
            <a:off x="1324356" y="2060448"/>
            <a:ext cx="1540764" cy="274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4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JDBC </a:t>
            </a:r>
            <a:r>
              <a:rPr lang="ko-KR" altLang="en-US" dirty="0"/>
              <a:t>다운받기</a:t>
            </a:r>
            <a:r>
              <a:rPr lang="en-US" altLang="ko-KR" dirty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이후 압축을 푼 뒤 해당 파일에 있는 </a:t>
            </a:r>
            <a:r>
              <a:rPr lang="en-US" altLang="ko-KR" sz="1600" dirty="0"/>
              <a:t>jar </a:t>
            </a:r>
            <a:r>
              <a:rPr lang="ko-KR" altLang="en-US" sz="1600" dirty="0"/>
              <a:t>파일을 내가 쓸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프로젝트에서 라이브러리 추가 적용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5C9E59-EB97-7D7B-6CA1-BDA22F22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" y="1170432"/>
            <a:ext cx="5754624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자바에서 </a:t>
            </a:r>
            <a:r>
              <a:rPr lang="en-US" altLang="ko-KR" dirty="0"/>
              <a:t>DB </a:t>
            </a:r>
            <a:r>
              <a:rPr lang="ko-KR" altLang="en-US" dirty="0"/>
              <a:t>연결하기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driver</a:t>
            </a:r>
            <a:r>
              <a:rPr lang="ko-KR" altLang="en-US" sz="1600" dirty="0"/>
              <a:t>를 입력한 후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, id, password</a:t>
            </a:r>
            <a:r>
              <a:rPr lang="ko-KR" altLang="en-US" sz="1600" dirty="0"/>
              <a:t>를 통해 서버에 연결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0006FA-8A13-876A-538D-FAC97250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1" y="410465"/>
            <a:ext cx="5067300" cy="54475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EF65B29-3819-5848-97F8-7B614DEC6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9" y="5429249"/>
            <a:ext cx="2068831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5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자바에서 </a:t>
            </a:r>
            <a:r>
              <a:rPr lang="en-US" altLang="ko-KR" dirty="0"/>
              <a:t>DB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Connection, Statement, </a:t>
            </a:r>
            <a:r>
              <a:rPr lang="en-US" altLang="ko-KR" sz="1600" dirty="0" err="1"/>
              <a:t>ResultSet</a:t>
            </a:r>
            <a:r>
              <a:rPr lang="ko-KR" altLang="en-US" sz="1600" dirty="0"/>
              <a:t>을 미리 선언한 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try </a:t>
            </a:r>
            <a:r>
              <a:rPr lang="ko-KR" altLang="en-US" sz="1600" dirty="0"/>
              <a:t>문 안에서 사용 가능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3F80C4-4B56-A7BB-DF4E-03AA8B5B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5119688"/>
            <a:ext cx="3152775" cy="1295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01DEB8-B649-921A-4470-D63B89DD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" y="642937"/>
            <a:ext cx="5895975" cy="3514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927DB-35CF-7470-7D57-F758EE8DDFC4}"/>
              </a:ext>
            </a:extLst>
          </p:cNvPr>
          <p:cNvSpPr txBox="1"/>
          <p:nvPr/>
        </p:nvSpPr>
        <p:spPr>
          <a:xfrm>
            <a:off x="295275" y="539805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29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여러 행 가져오기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여러 행을 가져오기 위해서 </a:t>
            </a:r>
            <a:r>
              <a:rPr lang="en-US" altLang="ko-KR" sz="1600" dirty="0"/>
              <a:t>While</a:t>
            </a:r>
            <a:r>
              <a:rPr lang="ko-KR" altLang="en-US" sz="1600" dirty="0"/>
              <a:t>문을 통해 </a:t>
            </a:r>
            <a:r>
              <a:rPr lang="en-US" altLang="ko-KR" sz="1600" dirty="0"/>
              <a:t>next</a:t>
            </a:r>
            <a:r>
              <a:rPr lang="ko-KR" altLang="en-US" sz="1600" dirty="0"/>
              <a:t>를 진행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받아온 값들을 각각의 타입에 맞게 저장 후 출력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792021-D213-024E-D6BE-52EFD8373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19150"/>
            <a:ext cx="6355080" cy="2381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38CF43-C990-DF86-CD4C-B3EA2510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4467225"/>
            <a:ext cx="355282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28359-0E0A-0B3E-2BF0-C14014A2C3E5}"/>
              </a:ext>
            </a:extLst>
          </p:cNvPr>
          <p:cNvSpPr txBox="1"/>
          <p:nvPr/>
        </p:nvSpPr>
        <p:spPr>
          <a:xfrm>
            <a:off x="133350" y="498157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25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 생성하기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Create</a:t>
            </a:r>
            <a:r>
              <a:rPr lang="ko-KR" altLang="en-US" sz="1600" dirty="0"/>
              <a:t>를 통해 테이블을 생성하는 </a:t>
            </a:r>
            <a:r>
              <a:rPr lang="en-US" altLang="ko-KR" sz="1600" dirty="0" err="1"/>
              <a:t>sql</a:t>
            </a:r>
            <a:r>
              <a:rPr lang="ko-KR" altLang="en-US" sz="1600" dirty="0"/>
              <a:t>문 작성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이때 직접 쓰기보다 </a:t>
            </a:r>
            <a:r>
              <a:rPr lang="en-US" altLang="ko-KR" sz="1600" dirty="0" err="1"/>
              <a:t>mysql</a:t>
            </a:r>
            <a:r>
              <a:rPr lang="ko-KR" altLang="en-US" sz="1600" dirty="0"/>
              <a:t>에서 먼저 작성 후 복사 붙여넣기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하는 것이 훨씬 편함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books </a:t>
            </a:r>
            <a:r>
              <a:rPr lang="ko-KR" altLang="en-US" sz="1600" dirty="0"/>
              <a:t>테이블이 생성된 것을 볼 수 있음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28359-0E0A-0B3E-2BF0-C14014A2C3E5}"/>
              </a:ext>
            </a:extLst>
          </p:cNvPr>
          <p:cNvSpPr txBox="1"/>
          <p:nvPr/>
        </p:nvSpPr>
        <p:spPr>
          <a:xfrm>
            <a:off x="133350" y="498157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9A4B35-DA31-48B3-C630-45122B5B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207375"/>
            <a:ext cx="5553075" cy="3740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B77D55-D741-E280-B220-9A0683AF2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799528"/>
            <a:ext cx="3400864" cy="11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2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6355080" y="548640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테이블에 값 추가하기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- 1</a:t>
            </a:r>
            <a:r>
              <a:rPr lang="ko-KR" altLang="en-US" sz="1600" dirty="0"/>
              <a:t>행을 만들고 제대로 들어갔는지 확인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28359-0E0A-0B3E-2BF0-C14014A2C3E5}"/>
              </a:ext>
            </a:extLst>
          </p:cNvPr>
          <p:cNvSpPr txBox="1"/>
          <p:nvPr/>
        </p:nvSpPr>
        <p:spPr>
          <a:xfrm>
            <a:off x="133350" y="4981575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출력값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19D4C-8299-6A8A-0A19-88E3E819B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443985"/>
            <a:ext cx="5961888" cy="25468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3AE1E8-563C-D409-C98F-E12862E3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538662"/>
            <a:ext cx="3505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295</Words>
  <Application>Microsoft Office PowerPoint</Application>
  <PresentationFormat>와이드스크린</PresentationFormat>
  <Paragraphs>46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222</cp:revision>
  <dcterms:created xsi:type="dcterms:W3CDTF">2024-07-17T02:44:34Z</dcterms:created>
  <dcterms:modified xsi:type="dcterms:W3CDTF">2024-08-14T10:13:57Z</dcterms:modified>
</cp:coreProperties>
</file>