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37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배경 이미지 넣기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background-size : contain -&gt; </a:t>
            </a:r>
            <a:r>
              <a:rPr lang="ko-KR" altLang="en-US" sz="1600" dirty="0"/>
              <a:t>이 속성은 배경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이미지를 컨테이너 안에 맞추되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이미지의 비율을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유지하도록 크기를 조절</a:t>
            </a:r>
            <a:r>
              <a:rPr lang="en-US" altLang="ko-KR" sz="1600" dirty="0"/>
              <a:t>. </a:t>
            </a:r>
            <a:r>
              <a:rPr lang="ko-KR" altLang="en-US" sz="1600" dirty="0"/>
              <a:t>이미지 전체가 보이지만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이미지의 비율이 컨테이너와 맞지 않으면 빈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공간이 생길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background-size : cover -&gt; </a:t>
            </a:r>
            <a:r>
              <a:rPr lang="ko-KR" altLang="en-US" sz="1600" dirty="0"/>
              <a:t>배경 이미지를 </a:t>
            </a:r>
            <a:r>
              <a:rPr lang="ko-KR" altLang="en-US" sz="1600" dirty="0" err="1"/>
              <a:t>컨테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이너 전체를 덮도록 크기를 조절</a:t>
            </a:r>
            <a:r>
              <a:rPr lang="en-US" altLang="ko-KR" sz="1600" dirty="0"/>
              <a:t>. </a:t>
            </a:r>
            <a:r>
              <a:rPr lang="ko-KR" altLang="en-US" sz="1600" dirty="0"/>
              <a:t>빈 공간이 보이지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않도록 함</a:t>
            </a:r>
            <a:r>
              <a:rPr lang="en-US" altLang="ko-KR" sz="1600" dirty="0"/>
              <a:t>. </a:t>
            </a:r>
            <a:r>
              <a:rPr lang="ko-KR" altLang="en-US" sz="1600" dirty="0"/>
              <a:t>이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미지가 컨테이너를 완전히 채우지만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11111"/>
                </a:solidFill>
                <a:latin typeface="-apple-system"/>
              </a:rPr>
              <a:t>   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이미지의 비율이 맞지 않으면 일부가 잘릴 수 있음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1143000" y="1737360"/>
            <a:ext cx="1225296" cy="28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81552C-30CA-01A3-B89D-EB523BC0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9" y="276860"/>
            <a:ext cx="6612059" cy="58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조건문을 통해 출력을 조정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var </a:t>
            </a:r>
            <a:r>
              <a:rPr lang="ko-KR" altLang="en-US" sz="1600" dirty="0"/>
              <a:t>변수로 선언 시 전역변수로써</a:t>
            </a:r>
            <a:r>
              <a:rPr lang="en-US" altLang="ko-KR" sz="1600" dirty="0"/>
              <a:t>, </a:t>
            </a:r>
            <a:r>
              <a:rPr lang="ko-KR" altLang="en-US" sz="1600" dirty="0"/>
              <a:t>어디서든 접근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2FF19-9EDC-F763-1A56-BA669B8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6" y="319916"/>
            <a:ext cx="6086162" cy="3849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983DD3-8D42-98AF-2699-650C6A50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272" y="4407027"/>
            <a:ext cx="35337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9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지역 변수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var</a:t>
            </a:r>
            <a:r>
              <a:rPr lang="ko-KR" altLang="en-US" sz="1600" dirty="0"/>
              <a:t>로 선언하거나 변경 시 전역변수로 저절로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바뀌게 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const</a:t>
            </a:r>
            <a:r>
              <a:rPr lang="ko-KR" altLang="en-US" sz="1600" dirty="0"/>
              <a:t>나 </a:t>
            </a:r>
            <a:r>
              <a:rPr lang="en-US" altLang="ko-KR" sz="1600" dirty="0"/>
              <a:t>let</a:t>
            </a:r>
            <a:r>
              <a:rPr lang="ko-KR" altLang="en-US" sz="1600" dirty="0"/>
              <a:t>은 지역변수로 활용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같은 블록에서만 사용 가능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43FEC5-9942-3BAA-B7EA-19F788D0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390525"/>
            <a:ext cx="5657850" cy="5162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ADF81B-4352-11F8-1A95-2A86736C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01" y="4641723"/>
            <a:ext cx="2800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반복문도 사용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A42500-8A66-325F-1C9D-8C950770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402145"/>
            <a:ext cx="4972050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330984-108E-78B8-D3E5-5E62F673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64" y="1661284"/>
            <a:ext cx="342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 선언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함수도 만들어서 사용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함수가 밑에 있어도 </a:t>
            </a:r>
            <a:r>
              <a:rPr lang="ko-KR" altLang="en-US" sz="1600" dirty="0" err="1"/>
              <a:t>윗문단에서</a:t>
            </a:r>
            <a:r>
              <a:rPr lang="ko-KR" altLang="en-US" sz="1600" dirty="0"/>
              <a:t>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파라미터값보다</a:t>
            </a:r>
            <a:r>
              <a:rPr lang="ko-KR" altLang="en-US" sz="1600" dirty="0"/>
              <a:t> 값을 많이 넣게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지정된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개수만큼만 연산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8062C-FC44-C953-19EA-83DCE6F1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35673"/>
            <a:ext cx="57721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309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 선언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함수를 </a:t>
            </a:r>
            <a:r>
              <a:rPr lang="ko-KR" altLang="en-US" sz="1600" dirty="0" err="1"/>
              <a:t>변수값에</a:t>
            </a:r>
            <a:r>
              <a:rPr lang="ko-KR" altLang="en-US" sz="1600" dirty="0"/>
              <a:t> 넣어서도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다만 초기화가 일어난 이후부터 사용 가능하므로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Hoisting</a:t>
            </a:r>
            <a:r>
              <a:rPr lang="ko-KR" altLang="en-US" sz="1600" dirty="0"/>
              <a:t>이 일어나지 않아 함수보다 위에서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불가능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화살표 모양으로도 함수를 작성할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변수값에</a:t>
            </a:r>
            <a:r>
              <a:rPr lang="ko-KR" altLang="en-US" sz="1600" dirty="0"/>
              <a:t> 넣는 것과 동일하나 화살표 형태로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함수를 작성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4F936-7F16-167E-4AAD-44EA3F04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3" y="421576"/>
            <a:ext cx="5076825" cy="5210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339E5-F880-0C23-F67D-D4BFE1DE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4142041"/>
            <a:ext cx="265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함수와 버튼 연결하기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script</a:t>
            </a:r>
            <a:r>
              <a:rPr lang="ko-KR" altLang="en-US" sz="1600" dirty="0"/>
              <a:t>에 작성한 함수를 버튼에 연결할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button</a:t>
            </a:r>
            <a:r>
              <a:rPr lang="ko-KR" altLang="en-US" sz="1600" dirty="0"/>
              <a:t>의 </a:t>
            </a:r>
            <a:r>
              <a:rPr lang="en-US" altLang="ko-KR" sz="1600" dirty="0"/>
              <a:t>onclick</a:t>
            </a:r>
            <a:r>
              <a:rPr lang="ko-KR" altLang="en-US" sz="1600" dirty="0"/>
              <a:t>을 통해 함수를 연결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클릭 이벤트가 발생하면 파라미터로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event</a:t>
            </a:r>
            <a:r>
              <a:rPr lang="ko-KR" altLang="en-US" sz="1600" dirty="0"/>
              <a:t>가 전달됨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EBCB6C-ABE5-5183-2A0A-1D4ACD0B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" y="414147"/>
            <a:ext cx="6334125" cy="3981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5D730E-ED8D-28F2-159F-A9261582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6" y="4657595"/>
            <a:ext cx="10724007" cy="20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9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 다른 함수에 인자로 전달되어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조건이나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시점에서 호출되는 함수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myFunc</a:t>
            </a:r>
            <a:r>
              <a:rPr lang="ko-KR" altLang="en-US" sz="1600" dirty="0"/>
              <a:t>에서 </a:t>
            </a:r>
            <a:r>
              <a:rPr lang="en-US" altLang="ko-KR" sz="1600" dirty="0"/>
              <a:t>obj </a:t>
            </a:r>
            <a:r>
              <a:rPr lang="ko-KR" altLang="en-US" sz="1600" dirty="0"/>
              <a:t>객체를 </a:t>
            </a:r>
            <a:r>
              <a:rPr lang="ko-KR" altLang="en-US" sz="1600" dirty="0" err="1"/>
              <a:t>받아온후</a:t>
            </a:r>
            <a:r>
              <a:rPr lang="ko-KR" altLang="en-US" sz="1600" dirty="0"/>
              <a:t> </a:t>
            </a:r>
            <a:r>
              <a:rPr lang="en-US" altLang="ko-KR" sz="1600" dirty="0"/>
              <a:t>obj </a:t>
            </a:r>
            <a:r>
              <a:rPr lang="ko-KR" altLang="en-US" sz="1600" dirty="0"/>
              <a:t>객체를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실행함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3B1C7-E237-D3A1-C48E-B47B76C5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" y="319916"/>
            <a:ext cx="4781550" cy="445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F56B6-E699-948F-F307-CD126FD6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7" y="4556884"/>
            <a:ext cx="3133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9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값에 대한 방식을 정해놓지 않은 채로 함수 선언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함수를 입력할 때 해당 변수를 함수로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입력받아서</a:t>
            </a:r>
            <a:r>
              <a:rPr lang="ko-KR" altLang="en-US" sz="1600" dirty="0"/>
              <a:t> 활용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F2372-DD4C-0642-3D8C-2F2753FB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" y="319916"/>
            <a:ext cx="5324475" cy="6134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751F7B-7475-F6DC-EB15-7BE3754E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4625216"/>
            <a:ext cx="3143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8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309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addEventListener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document.querySelecetor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btn</a:t>
            </a:r>
            <a:r>
              <a:rPr lang="ko-KR" altLang="en-US" sz="1600" dirty="0"/>
              <a:t>이라는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이름을</a:t>
            </a:r>
            <a:r>
              <a:rPr lang="en-US" altLang="ko-KR" sz="1600" dirty="0"/>
              <a:t> </a:t>
            </a:r>
            <a:r>
              <a:rPr lang="ko-KR" altLang="en-US" sz="1600" dirty="0"/>
              <a:t>가진 버튼을 변수에 넣을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불러온 값을 </a:t>
            </a:r>
            <a:r>
              <a:rPr lang="en-US" altLang="ko-KR" sz="1600" dirty="0" err="1"/>
              <a:t>innerHTML</a:t>
            </a:r>
            <a:r>
              <a:rPr lang="ko-KR" altLang="en-US" sz="1600" dirty="0"/>
              <a:t>을 통해 값을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해주거나 값을 불러 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함수를 만든 뒤 </a:t>
            </a:r>
            <a:r>
              <a:rPr lang="en-US" altLang="ko-KR" sz="1600" dirty="0" err="1"/>
              <a:t>addEventListener</a:t>
            </a:r>
            <a:r>
              <a:rPr lang="ko-KR" altLang="en-US" sz="1600" dirty="0"/>
              <a:t>를 통해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클릭이 되면 해당 함수를 실행하게 </a:t>
            </a:r>
            <a:r>
              <a:rPr lang="ko-KR" altLang="en-US" sz="1600" dirty="0" err="1"/>
              <a:t>만듬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myBtn</a:t>
            </a:r>
            <a:r>
              <a:rPr lang="ko-KR" altLang="en-US" sz="1600" dirty="0"/>
              <a:t>에 연결하여 콘솔 문구 출력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5DD71C-3404-EB5A-4665-A0E9AB76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9" y="163610"/>
            <a:ext cx="6780086" cy="4461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085B4-DCD0-5EAC-0FC1-52BFC1FE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6" y="5021439"/>
            <a:ext cx="10308336" cy="16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178040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Flex </a:t>
            </a:r>
            <a:r>
              <a:rPr lang="ko-KR" altLang="en-US" dirty="0"/>
              <a:t>활용하기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HTML</a:t>
            </a:r>
            <a:r>
              <a:rPr lang="ko-KR" altLang="en-US" sz="1600" dirty="0"/>
              <a:t>은 세로로 작성됨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가로로 작성하기 위해 </a:t>
            </a:r>
            <a:r>
              <a:rPr lang="en-US" altLang="ko-KR" sz="1600" dirty="0"/>
              <a:t>display : inline</a:t>
            </a:r>
            <a:r>
              <a:rPr lang="ko-KR" altLang="en-US" sz="1600" dirty="0"/>
              <a:t>을 활용할 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있으나 여러 제약이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 쉽게 이용 가능한 것이 </a:t>
            </a:r>
            <a:r>
              <a:rPr lang="en-US" altLang="ko-KR" sz="1600" dirty="0"/>
              <a:t>flex </a:t>
            </a:r>
            <a:r>
              <a:rPr lang="ko-KR" altLang="en-US" sz="1600" dirty="0"/>
              <a:t>속성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부모 속성에 </a:t>
            </a:r>
            <a:r>
              <a:rPr lang="en-US" altLang="ko-KR" sz="1600" dirty="0"/>
              <a:t>flex</a:t>
            </a:r>
            <a:r>
              <a:rPr lang="ko-KR" altLang="en-US" sz="1600" dirty="0"/>
              <a:t>를 넣어두면 자식 객체는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기본적으로</a:t>
            </a:r>
            <a:r>
              <a:rPr lang="en-US" altLang="ko-KR" sz="1600" dirty="0"/>
              <a:t> </a:t>
            </a:r>
            <a:r>
              <a:rPr lang="ko-KR" altLang="en-US" sz="1600" dirty="0"/>
              <a:t>가로로 작성할 수 있게 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1143000" y="1737360"/>
            <a:ext cx="1225296" cy="28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3544D-7906-9233-ADDB-BB07F1F1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" y="704850"/>
            <a:ext cx="6843903" cy="49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Flex </a:t>
            </a:r>
            <a:r>
              <a:rPr lang="ko-KR" altLang="en-US" dirty="0"/>
              <a:t>활용하기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해당 사이트에서 개발자 도구로 접속한 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flex </a:t>
            </a:r>
            <a:r>
              <a:rPr lang="ko-KR" altLang="en-US" sz="1600" dirty="0"/>
              <a:t>부분을 클릭하면 내가 원하는 양식으로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변경도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역순이나 </a:t>
            </a:r>
            <a:r>
              <a:rPr lang="en-US" altLang="ko-KR" sz="1600" dirty="0"/>
              <a:t>margin </a:t>
            </a:r>
            <a:r>
              <a:rPr lang="ko-KR" altLang="en-US" sz="1600" dirty="0"/>
              <a:t>부분을 설정한 뒤 내용을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복사하여 사용할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A57DD-61B3-42FE-60CA-1AA2BF40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00" b="37467"/>
          <a:stretch/>
        </p:blipFill>
        <p:spPr>
          <a:xfrm>
            <a:off x="134112" y="649224"/>
            <a:ext cx="7162800" cy="27797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86B2D0-F1B7-A94C-BC2D-4EEDA732A501}"/>
              </a:ext>
            </a:extLst>
          </p:cNvPr>
          <p:cNvSpPr/>
          <p:nvPr/>
        </p:nvSpPr>
        <p:spPr>
          <a:xfrm>
            <a:off x="4529138" y="1389698"/>
            <a:ext cx="357187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ADAFE5-4B68-AFE5-C145-B743ECFB7314}"/>
              </a:ext>
            </a:extLst>
          </p:cNvPr>
          <p:cNvSpPr/>
          <p:nvPr/>
        </p:nvSpPr>
        <p:spPr>
          <a:xfrm>
            <a:off x="6338888" y="1527810"/>
            <a:ext cx="276224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0F391B-0CEF-E03E-63D8-5EA58AD824EE}"/>
              </a:ext>
            </a:extLst>
          </p:cNvPr>
          <p:cNvSpPr/>
          <p:nvPr/>
        </p:nvSpPr>
        <p:spPr>
          <a:xfrm>
            <a:off x="6095999" y="1704975"/>
            <a:ext cx="823913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Script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자바스크립트 언어를 </a:t>
            </a:r>
            <a:r>
              <a:rPr lang="en-US" altLang="ko-KR" sz="1600" dirty="0"/>
              <a:t>script</a:t>
            </a:r>
            <a:r>
              <a:rPr lang="ko-KR" altLang="en-US" sz="1600" dirty="0"/>
              <a:t>에서 사용가능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기본적인 문구를 콘솔창에 띄울 수 있음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6B2D0-F1B7-A94C-BC2D-4EEDA732A501}"/>
              </a:ext>
            </a:extLst>
          </p:cNvPr>
          <p:cNvSpPr/>
          <p:nvPr/>
        </p:nvSpPr>
        <p:spPr>
          <a:xfrm>
            <a:off x="4529138" y="1389698"/>
            <a:ext cx="357187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0F391B-0CEF-E03E-63D8-5EA58AD824EE}"/>
              </a:ext>
            </a:extLst>
          </p:cNvPr>
          <p:cNvSpPr/>
          <p:nvPr/>
        </p:nvSpPr>
        <p:spPr>
          <a:xfrm>
            <a:off x="6095999" y="1704975"/>
            <a:ext cx="823913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EC9008-3730-EEEB-0D47-7AA06931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0" y="466410"/>
            <a:ext cx="6894576" cy="49378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5EB96-94F5-E67C-4370-B3A841FB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712" y="4461967"/>
            <a:ext cx="3613594" cy="22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Var</a:t>
            </a:r>
            <a:r>
              <a:rPr lang="ko-KR" altLang="en-US" dirty="0"/>
              <a:t>을 통한 변수 선언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변수 초기화 후 출력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다른 형이더라도 자바스크립트는 변경 가능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6B2D0-F1B7-A94C-BC2D-4EEDA732A501}"/>
              </a:ext>
            </a:extLst>
          </p:cNvPr>
          <p:cNvSpPr/>
          <p:nvPr/>
        </p:nvSpPr>
        <p:spPr>
          <a:xfrm>
            <a:off x="4529138" y="1389698"/>
            <a:ext cx="357187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0F391B-0CEF-E03E-63D8-5EA58AD824EE}"/>
              </a:ext>
            </a:extLst>
          </p:cNvPr>
          <p:cNvSpPr/>
          <p:nvPr/>
        </p:nvSpPr>
        <p:spPr>
          <a:xfrm>
            <a:off x="6095999" y="1704975"/>
            <a:ext cx="823913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C64AD-F863-9F5B-D40B-C8EFED4A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1" y="319916"/>
            <a:ext cx="6645402" cy="5359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9C4D81-3663-EBE1-8A59-44488593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47" y="4698036"/>
            <a:ext cx="3171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4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Var</a:t>
            </a:r>
            <a:r>
              <a:rPr lang="ko-KR" altLang="en-US" dirty="0"/>
              <a:t>을 통한 변수 선언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변수 초기화</a:t>
            </a:r>
            <a:r>
              <a:rPr lang="en-US" altLang="ko-KR" sz="1600" dirty="0"/>
              <a:t> </a:t>
            </a:r>
            <a:r>
              <a:rPr lang="ko-KR" altLang="en-US" sz="1600" dirty="0"/>
              <a:t>후 각 변수의 </a:t>
            </a:r>
            <a:r>
              <a:rPr lang="en-US" altLang="ko-KR" sz="1600" dirty="0"/>
              <a:t>type</a:t>
            </a:r>
            <a:r>
              <a:rPr lang="ko-KR" altLang="en-US" sz="1600" dirty="0"/>
              <a:t>을 확인할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수 있음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6B2D0-F1B7-A94C-BC2D-4EEDA732A501}"/>
              </a:ext>
            </a:extLst>
          </p:cNvPr>
          <p:cNvSpPr/>
          <p:nvPr/>
        </p:nvSpPr>
        <p:spPr>
          <a:xfrm>
            <a:off x="4529138" y="1389698"/>
            <a:ext cx="357187" cy="17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890B7-EAE1-CC82-ADDE-A2F57E42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452752"/>
            <a:ext cx="6116455" cy="5216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01EEF3-3E9C-7948-D154-D0C955CE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658" y="4277106"/>
            <a:ext cx="2886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Var</a:t>
            </a:r>
            <a:r>
              <a:rPr lang="ko-KR" altLang="en-US" dirty="0"/>
              <a:t>을 통한 값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연산을 통한 값을 확인할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숫자값이</a:t>
            </a:r>
            <a:r>
              <a:rPr lang="ko-KR" altLang="en-US" sz="1600" dirty="0"/>
              <a:t> 제대로 </a:t>
            </a:r>
            <a:r>
              <a:rPr lang="ko-KR" altLang="en-US" sz="1600" dirty="0" err="1"/>
              <a:t>안나올</a:t>
            </a:r>
            <a:r>
              <a:rPr lang="ko-KR" altLang="en-US" sz="1600" dirty="0"/>
              <a:t> 경우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문자열과 숫자를 더할 때는 문자열로 합쳐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지지만 뺄 때는 문자열을 숫자로 치환하여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계산함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E30D-6013-471D-D545-99A80FD6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319916"/>
            <a:ext cx="5771578" cy="5900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A4CB77-E191-9A3C-8B2C-4A3A75DF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17" y="3270024"/>
            <a:ext cx="3529203" cy="34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관계연산자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자바와 동일하게 관계연산을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다만 문자열과 숫자를 비교할 때 문자열을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숫자로 저절로 인식하여 계산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E75AD-EDEB-6E1E-88DF-70D2E1C0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1" y="451399"/>
            <a:ext cx="5555361" cy="4257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0B0BF8-E094-C9F0-9AFB-36C51141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2" y="3429000"/>
            <a:ext cx="30765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60920" y="319916"/>
            <a:ext cx="5961888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&amp;&amp;, || </a:t>
            </a:r>
            <a:r>
              <a:rPr lang="ko-KR" altLang="en-US" dirty="0"/>
              <a:t>연산자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600" dirty="0"/>
              <a:t>- &amp;&amp;</a:t>
            </a:r>
            <a:r>
              <a:rPr lang="ko-KR" altLang="en-US" sz="1600" dirty="0"/>
              <a:t> 연산자는 첫번째 </a:t>
            </a:r>
            <a:r>
              <a:rPr lang="en-US" altLang="ko-KR" sz="1600" dirty="0"/>
              <a:t>false </a:t>
            </a:r>
            <a:r>
              <a:rPr lang="ko-KR" altLang="en-US" sz="1600" dirty="0"/>
              <a:t>값이 나온 값을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들고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|| </a:t>
            </a:r>
            <a:r>
              <a:rPr lang="ko-KR" altLang="en-US" sz="1600" dirty="0"/>
              <a:t>연산자는 첫번째 </a:t>
            </a:r>
            <a:r>
              <a:rPr lang="en-US" altLang="ko-KR" sz="1600" dirty="0"/>
              <a:t>true </a:t>
            </a:r>
            <a:r>
              <a:rPr lang="ko-KR" altLang="en-US" sz="1600" dirty="0"/>
              <a:t>값이 나온 값을 갖고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6FC56D-3179-B639-F4DF-AA3D2ECD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5" y="319917"/>
            <a:ext cx="6324029" cy="5204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507EEA-0CD6-B03C-4AB6-C1472CE0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40" y="3518278"/>
            <a:ext cx="3838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591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260</cp:revision>
  <dcterms:created xsi:type="dcterms:W3CDTF">2024-07-17T02:44:34Z</dcterms:created>
  <dcterms:modified xsi:type="dcterms:W3CDTF">2024-09-05T08:36:13Z</dcterms:modified>
</cp:coreProperties>
</file>