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26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8" r:id="rId18"/>
    <p:sldId id="327" r:id="rId19"/>
    <p:sldId id="329" r:id="rId20"/>
    <p:sldId id="330" r:id="rId21"/>
    <p:sldId id="331" r:id="rId22"/>
    <p:sldId id="332" r:id="rId23"/>
    <p:sldId id="333" r:id="rId24"/>
    <p:sldId id="33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E0E9-113C-417D-941B-9B4D192097CE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78BBC-C201-4D73-BA7F-C66B64282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7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F01F3-492C-A441-8F8A-C88EA2627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94E771-B6D7-7120-0AD8-0D2F6AC08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57606-8EFF-AAF2-979D-19F1FF31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24939-7AE1-B4A5-2CA1-8EE976A2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CAFCE-68A0-90BD-87E0-3A366F5A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75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F7922-2339-EF48-3893-9C0493F2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625112-AEC3-1B53-B1F8-345C07567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61933-1C43-015E-537B-7F608B6D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C3E3F-C90D-DB34-32F9-E2A3831F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0178-8965-CAF5-1D78-94E38C64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11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B4F8B8-B856-5435-16D2-B53A801E5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7F144A-E5D0-7096-88E3-C8C985B37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6FE2A-5064-A9F7-EEE9-0D3FEB40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C3CCE-FD6A-D0A3-18C1-BFF65B23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5D528-5943-994C-A5F6-07817BAE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2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AC51D-3752-9942-54C1-ED3B367D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43CC0-DD00-06BB-F78E-BB1703C30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80873-6A9F-67E5-1D60-FD1E01E1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ECE5F-95BE-879D-484F-2B458F80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73F6C-0E6C-7464-3837-B2510831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25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4BB8C-194E-FD16-6358-06D77F12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7CD1EA-4DCB-F8AB-8368-811A2612C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5132B-E218-BDC8-EE50-2CC703E4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E0DA2-11E1-3204-CA3C-1CC63AFF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CFF3B-42AC-3492-E479-AD479DA1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33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484C7-EAD1-11D2-B59B-D261A8D6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48894-F789-C3BE-F64D-763409C70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57F9EB-4B08-41B1-3ED6-BBFF9D541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85BDA4-684A-2372-F226-26191AEE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27601E-5571-1A3A-8C52-7026B2A8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0C6DDD-684D-FCF3-AC74-3458E4DA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9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D9BB6-5F34-6136-A3BA-829E1CD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95812D-0318-AEA3-463D-6BBEA1543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D0E24E-B85D-0AF6-275A-34B02B356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3F7976-BDF9-E4FC-CEBD-4D57C080C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7EE254-0FCC-306D-9552-131E77E56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0D7002-63F2-E409-3B62-06E62129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8E6796-6764-7B7F-E341-B67F10CE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FF7F11-760D-BD6E-10DA-7DFAE917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86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D56E4-2656-8965-DF20-DF033A77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292082-7397-81D4-ED50-16E960F0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FE1E8D-F217-CA30-5ABD-D10716F2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97216E-6006-D97C-8810-0071D397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45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6ED157-0A5E-4EC2-087F-0088F970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5405DE-024D-8505-5353-C5953217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16EA3E-182F-078E-9B1B-50AC12E4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07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BDF20-438D-E159-6BCB-A9F21253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88710-0CC4-0631-0A59-4F52CB8E2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BC5746-2B2C-214C-E5AD-A70F3B0F0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252E70-868F-2958-F8AB-9FD08B3B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9D9AFC-180B-A0FA-5307-8E5ADCF9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F8B793-DD91-F01F-9F99-3C77247F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1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AD14A-A1B1-A902-C091-704A91B6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E8AFE0-E242-815A-9CAE-E315E4183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6CAEDF-7E1C-4F84-B649-B080603FD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DB9B3-1E40-7E44-1048-780B9BDC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E0DE95-3BF0-B416-279E-745BD69A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A3C67-6ECD-6B0B-32DB-D0B585F9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97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046DB0-64BF-2C62-2B95-BB500C72C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574F31-189A-9312-D77C-30D8D1190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72FAA-529C-E9FB-4D74-3ED16DA58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7F4E7-72E2-43F9-869C-F87853AFB956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04F3F-1C75-B563-937D-A2624D2CB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609E0-2131-48E2-3540-377E99A11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1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940747" y="276860"/>
            <a:ext cx="5961888" cy="2676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※ </a:t>
            </a:r>
            <a:r>
              <a:rPr lang="ko-KR" altLang="en-US" dirty="0"/>
              <a:t>참고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수업은 기존파일에 했으나 해당 자료는 새 프로젝트로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작성하였으므로 기본 설정을 해줘야 정상 작동됨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web.xml </a:t>
            </a:r>
            <a:r>
              <a:rPr lang="ko-KR" altLang="en-US" sz="1600" dirty="0"/>
              <a:t>내용 수정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프로젝트 </a:t>
            </a:r>
            <a:r>
              <a:rPr lang="ko-KR" altLang="en-US" sz="1600" dirty="0" err="1"/>
              <a:t>우클릭</a:t>
            </a:r>
            <a:r>
              <a:rPr lang="ko-KR" altLang="en-US" sz="1600" dirty="0"/>
              <a:t> </a:t>
            </a:r>
            <a:r>
              <a:rPr lang="en-US" altLang="ko-KR" sz="1600" dirty="0"/>
              <a:t>-&gt; configure</a:t>
            </a:r>
            <a:r>
              <a:rPr lang="ko-KR" altLang="en-US" sz="1600" dirty="0"/>
              <a:t> </a:t>
            </a:r>
            <a:r>
              <a:rPr lang="en-US" altLang="ko-KR" sz="1600" dirty="0"/>
              <a:t>-</a:t>
            </a:r>
            <a:r>
              <a:rPr lang="ko-KR" altLang="en-US" sz="1600" dirty="0"/>
              <a:t> </a:t>
            </a:r>
            <a:r>
              <a:rPr lang="en-US" altLang="ko-KR" sz="1600" dirty="0"/>
              <a:t>&gt; convert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maven project </a:t>
            </a:r>
            <a:r>
              <a:rPr lang="ko-KR" altLang="en-US" sz="1600" dirty="0"/>
              <a:t>클릭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pom.xml </a:t>
            </a:r>
            <a:r>
              <a:rPr lang="ko-KR" altLang="en-US" sz="1600" dirty="0"/>
              <a:t>파일에</a:t>
            </a:r>
            <a:r>
              <a:rPr lang="en-US" altLang="ko-KR" sz="1600" dirty="0"/>
              <a:t> dependencies </a:t>
            </a:r>
            <a:r>
              <a:rPr lang="ko-KR" altLang="en-US" sz="1600" dirty="0"/>
              <a:t>내용 추가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153AB8-3A44-D6D4-006E-6F9087EEF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" y="345567"/>
            <a:ext cx="6248400" cy="2381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91B387-8431-224E-CB9B-2C51F1432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" y="3584447"/>
            <a:ext cx="6084072" cy="31619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D7C68F-9166-5E0E-E423-5690DC689900}"/>
              </a:ext>
            </a:extLst>
          </p:cNvPr>
          <p:cNvSpPr txBox="1"/>
          <p:nvPr/>
        </p:nvSpPr>
        <p:spPr>
          <a:xfrm>
            <a:off x="35946" y="-23765"/>
            <a:ext cx="6451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web.xml 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BA36B2-9230-099E-CDCA-F95D1AFC3842}"/>
              </a:ext>
            </a:extLst>
          </p:cNvPr>
          <p:cNvSpPr txBox="1"/>
          <p:nvPr/>
        </p:nvSpPr>
        <p:spPr>
          <a:xfrm>
            <a:off x="219456" y="3096149"/>
            <a:ext cx="6460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pom.xml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616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940747" y="276860"/>
            <a:ext cx="5961888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서블릿에</a:t>
            </a:r>
            <a:r>
              <a:rPr lang="ko-KR" altLang="en-US" dirty="0"/>
              <a:t> 내용 수정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에러 객체를 생성하여 확인하기 위해 </a:t>
            </a:r>
            <a:r>
              <a:rPr lang="en-US" altLang="ko-KR" sz="1600" dirty="0" err="1"/>
              <a:t>doPost</a:t>
            </a:r>
            <a:r>
              <a:rPr lang="ko-KR" altLang="en-US" sz="1600" dirty="0"/>
              <a:t>에 내용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추가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8BBD1F-1B00-BB18-45DD-E177946E7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4352"/>
            <a:ext cx="6940747" cy="343694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E76D195-9A49-4B3D-642C-2331437491EC}"/>
              </a:ext>
            </a:extLst>
          </p:cNvPr>
          <p:cNvSpPr/>
          <p:nvPr/>
        </p:nvSpPr>
        <p:spPr>
          <a:xfrm>
            <a:off x="212980" y="813816"/>
            <a:ext cx="4743067" cy="256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FB8369-5D79-44EC-7B9E-DC6052EA2F9B}"/>
              </a:ext>
            </a:extLst>
          </p:cNvPr>
          <p:cNvSpPr/>
          <p:nvPr/>
        </p:nvSpPr>
        <p:spPr>
          <a:xfrm>
            <a:off x="377572" y="2777008"/>
            <a:ext cx="4578475" cy="8440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932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940747" y="276860"/>
            <a:ext cx="5961888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포스트맨을</a:t>
            </a:r>
            <a:r>
              <a:rPr lang="ko-KR" altLang="en-US" dirty="0"/>
              <a:t> 사용하여 </a:t>
            </a:r>
            <a:r>
              <a:rPr lang="en-US" altLang="ko-KR" dirty="0"/>
              <a:t>log </a:t>
            </a:r>
            <a:r>
              <a:rPr lang="ko-KR" altLang="en-US" dirty="0"/>
              <a:t>확인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 err="1"/>
              <a:t>포스트맨을</a:t>
            </a:r>
            <a:r>
              <a:rPr lang="ko-KR" altLang="en-US" sz="1600" dirty="0"/>
              <a:t> 사용하여 </a:t>
            </a:r>
            <a:r>
              <a:rPr lang="en-US" altLang="ko-KR" sz="1600" dirty="0"/>
              <a:t>POST</a:t>
            </a:r>
            <a:r>
              <a:rPr lang="ko-KR" altLang="en-US" sz="1600" dirty="0"/>
              <a:t>로 값을 삽입한 뒤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콘솔에 에러 로그가 제대로 뜨는지 확인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F3AE05-1381-35A3-DE4D-561F36841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57569"/>
            <a:ext cx="6501384" cy="262060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4FB8369-5D79-44EC-7B9E-DC6052EA2F9B}"/>
              </a:ext>
            </a:extLst>
          </p:cNvPr>
          <p:cNvSpPr/>
          <p:nvPr/>
        </p:nvSpPr>
        <p:spPr>
          <a:xfrm>
            <a:off x="103253" y="1667873"/>
            <a:ext cx="4221860" cy="3895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AEC67C7-2DCA-BFC9-9DB8-9C9DA2684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95" y="3840061"/>
            <a:ext cx="10029825" cy="2667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47B589A-61AB-D35F-60E6-C163C7E8D3BC}"/>
              </a:ext>
            </a:extLst>
          </p:cNvPr>
          <p:cNvSpPr/>
          <p:nvPr/>
        </p:nvSpPr>
        <p:spPr>
          <a:xfrm>
            <a:off x="3532252" y="5590649"/>
            <a:ext cx="6663307" cy="8101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048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50D7DA-202F-457D-229B-81804F55F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17" y="166687"/>
            <a:ext cx="6376902" cy="24942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940747" y="276860"/>
            <a:ext cx="5961888" cy="2676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doPost</a:t>
            </a:r>
            <a:r>
              <a:rPr lang="ko-KR" altLang="en-US" dirty="0"/>
              <a:t>에 내용 추가 및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파일 내용 추가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doPost</a:t>
            </a:r>
            <a:r>
              <a:rPr lang="ko-KR" altLang="en-US" sz="1600" dirty="0"/>
              <a:t>에서 </a:t>
            </a:r>
            <a:r>
              <a:rPr lang="en-US" altLang="ko-KR" sz="1600" dirty="0"/>
              <a:t>error</a:t>
            </a:r>
            <a:r>
              <a:rPr lang="ko-KR" altLang="en-US" sz="1600" dirty="0"/>
              <a:t>객체와 </a:t>
            </a:r>
            <a:r>
              <a:rPr lang="en-US" altLang="ko-KR" sz="1600" dirty="0" err="1"/>
              <a:t>userinfo</a:t>
            </a:r>
            <a:r>
              <a:rPr lang="en-US" altLang="ko-KR" sz="1600" dirty="0"/>
              <a:t> </a:t>
            </a:r>
            <a:r>
              <a:rPr lang="ko-KR" altLang="en-US" sz="1600" dirty="0"/>
              <a:t>객체 정보를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보내줌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받아온 부분을 확인하여 </a:t>
            </a:r>
            <a:r>
              <a:rPr lang="en-US" altLang="ko-KR" sz="1600" dirty="0"/>
              <a:t>error</a:t>
            </a:r>
            <a:r>
              <a:rPr lang="ko-KR" altLang="en-US" sz="1600" dirty="0"/>
              <a:t>가 있다면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에러 메시지를 출력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이후 잘못 </a:t>
            </a:r>
            <a:r>
              <a:rPr lang="en-US" altLang="ko-KR" sz="1600" dirty="0"/>
              <a:t>submit </a:t>
            </a:r>
            <a:r>
              <a:rPr lang="ko-KR" altLang="en-US" sz="1600" dirty="0"/>
              <a:t>되지 않은 </a:t>
            </a:r>
            <a:r>
              <a:rPr lang="en-US" altLang="ko-KR" sz="1600" dirty="0"/>
              <a:t>ID</a:t>
            </a:r>
            <a:r>
              <a:rPr lang="ko-KR" altLang="en-US" sz="1600" dirty="0"/>
              <a:t>와 </a:t>
            </a:r>
            <a:r>
              <a:rPr lang="en-US" altLang="ko-KR" sz="1600" dirty="0"/>
              <a:t>Name </a:t>
            </a:r>
            <a:r>
              <a:rPr lang="ko-KR" altLang="en-US" sz="1600" dirty="0"/>
              <a:t>값을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input</a:t>
            </a:r>
            <a:r>
              <a:rPr lang="ko-KR" altLang="en-US" sz="1600" dirty="0"/>
              <a:t>에 </a:t>
            </a:r>
            <a:r>
              <a:rPr lang="ko-KR" altLang="en-US" sz="1600" dirty="0" err="1"/>
              <a:t>받아옴</a:t>
            </a:r>
            <a:endParaRPr lang="en-US" altLang="ko-KR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FB8369-5D79-44EC-7B9E-DC6052EA2F9B}"/>
              </a:ext>
            </a:extLst>
          </p:cNvPr>
          <p:cNvSpPr/>
          <p:nvPr/>
        </p:nvSpPr>
        <p:spPr>
          <a:xfrm>
            <a:off x="452942" y="1850753"/>
            <a:ext cx="5161473" cy="6729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781EC0-EB61-5BC6-45BE-9E928F28E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71" y="2947988"/>
            <a:ext cx="9696450" cy="37433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16B7C40-B70E-BB2C-B6D4-9510867818F4}"/>
              </a:ext>
            </a:extLst>
          </p:cNvPr>
          <p:cNvSpPr/>
          <p:nvPr/>
        </p:nvSpPr>
        <p:spPr>
          <a:xfrm>
            <a:off x="934527" y="3290190"/>
            <a:ext cx="5161473" cy="13183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686F81-FA47-61B4-A013-449456094988}"/>
              </a:ext>
            </a:extLst>
          </p:cNvPr>
          <p:cNvSpPr/>
          <p:nvPr/>
        </p:nvSpPr>
        <p:spPr>
          <a:xfrm>
            <a:off x="2551176" y="5102351"/>
            <a:ext cx="2340864" cy="2651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C6F60F-9925-72B6-352F-C01D47744459}"/>
              </a:ext>
            </a:extLst>
          </p:cNvPr>
          <p:cNvSpPr/>
          <p:nvPr/>
        </p:nvSpPr>
        <p:spPr>
          <a:xfrm>
            <a:off x="3755136" y="5998463"/>
            <a:ext cx="2654808" cy="2651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891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940747" y="276860"/>
            <a:ext cx="5961888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포스트맨으로</a:t>
            </a:r>
            <a:r>
              <a:rPr lang="ko-KR" altLang="en-US" dirty="0"/>
              <a:t> 에러 확인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잘못된 입력 시 에러메시지가 </a:t>
            </a:r>
            <a:r>
              <a:rPr lang="ko-KR" altLang="en-US" sz="1600" dirty="0" err="1"/>
              <a:t>출력되는걸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ko-KR" altLang="en-US" sz="1600" dirty="0"/>
              <a:t> 확인할 수 있음</a:t>
            </a:r>
            <a:endParaRPr lang="en-US" altLang="ko-KR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1B0562D-3A1F-C6F7-B5B0-8D45ED8E5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05" y="980949"/>
            <a:ext cx="6265736" cy="326931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618AC3-FD4A-D758-6784-6BB964639AAD}"/>
              </a:ext>
            </a:extLst>
          </p:cNvPr>
          <p:cNvSpPr/>
          <p:nvPr/>
        </p:nvSpPr>
        <p:spPr>
          <a:xfrm>
            <a:off x="226504" y="3639311"/>
            <a:ext cx="2662999" cy="2651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601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940747" y="276860"/>
            <a:ext cx="5961888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DB</a:t>
            </a:r>
            <a:r>
              <a:rPr lang="ko-KR" altLang="en-US" dirty="0"/>
              <a:t>에 연결하여 값을 넣기 위한 클래스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UserinfoMapper</a:t>
            </a:r>
            <a:r>
              <a:rPr lang="ko-KR" altLang="en-US" sz="1600" dirty="0"/>
              <a:t> 클래스를 생성하여 </a:t>
            </a:r>
            <a:r>
              <a:rPr lang="en-US" altLang="ko-KR" sz="1600" dirty="0"/>
              <a:t>insert</a:t>
            </a:r>
            <a:r>
              <a:rPr lang="ko-KR" altLang="en-US" sz="1600" dirty="0"/>
              <a:t>문 작성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- </a:t>
            </a:r>
            <a:r>
              <a:rPr lang="en-US" altLang="ko-KR" sz="1600" dirty="0" err="1"/>
              <a:t>AppContextListener</a:t>
            </a:r>
            <a:r>
              <a:rPr lang="ko-KR" altLang="en-US" sz="1600" dirty="0"/>
              <a:t>에 </a:t>
            </a:r>
            <a:r>
              <a:rPr lang="en-US" altLang="ko-KR" sz="1600" dirty="0" err="1"/>
              <a:t>addMapper</a:t>
            </a:r>
            <a:r>
              <a:rPr lang="en-US" altLang="ko-KR" sz="1600" dirty="0"/>
              <a:t> </a:t>
            </a:r>
            <a:r>
              <a:rPr lang="ko-KR" altLang="en-US" sz="1600" dirty="0"/>
              <a:t>추가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671848-D3A3-478E-2625-672121BED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04" y="276860"/>
            <a:ext cx="5753100" cy="1876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92102D8-93E4-6146-DA04-6BD8E66B4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4" y="5013198"/>
            <a:ext cx="6124575" cy="85725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618AC3-FD4A-D758-6784-6BB964639AAD}"/>
              </a:ext>
            </a:extLst>
          </p:cNvPr>
          <p:cNvSpPr/>
          <p:nvPr/>
        </p:nvSpPr>
        <p:spPr>
          <a:xfrm>
            <a:off x="455104" y="5441823"/>
            <a:ext cx="4116896" cy="2651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21442C-0A64-68B9-2551-87C3A2DD70DC}"/>
              </a:ext>
            </a:extLst>
          </p:cNvPr>
          <p:cNvSpPr txBox="1"/>
          <p:nvPr/>
        </p:nvSpPr>
        <p:spPr>
          <a:xfrm>
            <a:off x="226504" y="4480418"/>
            <a:ext cx="6451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/>
              <a:t>AppContextListener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0065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7505FF4-93B7-0EF4-3308-0161EE2DD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" y="341185"/>
            <a:ext cx="6094857" cy="1457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940747" y="276860"/>
            <a:ext cx="5961888" cy="23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중복 값을 찾기 위한 </a:t>
            </a:r>
            <a:r>
              <a:rPr lang="en-US" altLang="ko-KR" dirty="0"/>
              <a:t>Select</a:t>
            </a:r>
            <a:r>
              <a:rPr lang="ko-KR" altLang="en-US" dirty="0"/>
              <a:t>문 추가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Mapper</a:t>
            </a:r>
            <a:r>
              <a:rPr lang="ko-KR" altLang="en-US" sz="1600" dirty="0"/>
              <a:t>에 </a:t>
            </a:r>
            <a:r>
              <a:rPr lang="en-US" altLang="ko-KR" sz="1600" dirty="0"/>
              <a:t>select</a:t>
            </a:r>
            <a:r>
              <a:rPr lang="ko-KR" altLang="en-US" sz="1600" dirty="0"/>
              <a:t>문 추가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이후 </a:t>
            </a:r>
            <a:r>
              <a:rPr lang="ko-KR" altLang="en-US" sz="1600" dirty="0" err="1"/>
              <a:t>서블릿의</a:t>
            </a:r>
            <a:r>
              <a:rPr lang="ko-KR" altLang="en-US" sz="1600" dirty="0"/>
              <a:t> </a:t>
            </a:r>
            <a:r>
              <a:rPr lang="en-US" altLang="ko-KR" sz="1600" dirty="0" err="1"/>
              <a:t>doPost</a:t>
            </a:r>
            <a:r>
              <a:rPr lang="ko-KR" altLang="en-US" sz="1600" dirty="0"/>
              <a:t>에 </a:t>
            </a:r>
            <a:r>
              <a:rPr lang="en-US" altLang="ko-KR" sz="1600" dirty="0" err="1"/>
              <a:t>Userinfo</a:t>
            </a:r>
            <a:r>
              <a:rPr lang="en-US" altLang="ko-KR" sz="1600" dirty="0"/>
              <a:t> </a:t>
            </a:r>
            <a:r>
              <a:rPr lang="ko-KR" altLang="en-US" sz="1600" dirty="0"/>
              <a:t>객체를 생성하여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 err="1"/>
              <a:t>중복값이</a:t>
            </a:r>
            <a:r>
              <a:rPr lang="ko-KR" altLang="en-US" sz="1600" dirty="0"/>
              <a:t> 있는지 확인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이후 </a:t>
            </a:r>
            <a:r>
              <a:rPr lang="ko-KR" altLang="en-US" sz="1600" dirty="0" err="1"/>
              <a:t>중복값이</a:t>
            </a:r>
            <a:r>
              <a:rPr lang="ko-KR" altLang="en-US" sz="1600" dirty="0"/>
              <a:t> 있으면 </a:t>
            </a:r>
            <a:r>
              <a:rPr lang="en-US" altLang="ko-KR" sz="1600" dirty="0"/>
              <a:t>return</a:t>
            </a:r>
            <a:r>
              <a:rPr lang="ko-KR" altLang="en-US" sz="1600" dirty="0"/>
              <a:t>으로 메서드를 끝내고</a:t>
            </a:r>
            <a:r>
              <a:rPr lang="en-US" altLang="ko-KR" sz="16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없을 경우 </a:t>
            </a:r>
            <a:r>
              <a:rPr lang="en-US" altLang="ko-KR" sz="1600" dirty="0"/>
              <a:t>insert</a:t>
            </a:r>
            <a:r>
              <a:rPr lang="ko-KR" altLang="en-US" sz="1600" dirty="0"/>
              <a:t>를 통해 </a:t>
            </a:r>
            <a:r>
              <a:rPr lang="en-US" altLang="ko-KR" sz="1600" dirty="0"/>
              <a:t>DB</a:t>
            </a:r>
            <a:r>
              <a:rPr lang="ko-KR" altLang="en-US" sz="1600" dirty="0"/>
              <a:t>에 삽입 가능</a:t>
            </a:r>
            <a:endParaRPr lang="en-US" altLang="ko-KR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618AC3-FD4A-D758-6784-6BB964639AAD}"/>
              </a:ext>
            </a:extLst>
          </p:cNvPr>
          <p:cNvSpPr/>
          <p:nvPr/>
        </p:nvSpPr>
        <p:spPr>
          <a:xfrm>
            <a:off x="440566" y="1210537"/>
            <a:ext cx="5850506" cy="4536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34C2A3-FD9D-2984-E406-7CCAF335E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5" y="2309812"/>
            <a:ext cx="6524625" cy="31527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EC4CAA8-4FCB-0976-69B4-2A1147688AE2}"/>
              </a:ext>
            </a:extLst>
          </p:cNvPr>
          <p:cNvSpPr/>
          <p:nvPr/>
        </p:nvSpPr>
        <p:spPr>
          <a:xfrm>
            <a:off x="347472" y="2865601"/>
            <a:ext cx="5367528" cy="26756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153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DEEF1D-AA88-1FD2-01E3-9BC014818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79" y="276860"/>
            <a:ext cx="6648450" cy="3686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940747" y="276860"/>
            <a:ext cx="5961888" cy="193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회원가입 성공 메시지 출력하기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index</a:t>
            </a:r>
            <a:r>
              <a:rPr lang="ko-KR" altLang="en-US" sz="1600" dirty="0"/>
              <a:t> 페이지에서 회원가입 성공 메시지를 출력하기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위해 </a:t>
            </a:r>
            <a:r>
              <a:rPr lang="en-US" altLang="ko-KR" sz="1600" dirty="0"/>
              <a:t>session</a:t>
            </a:r>
            <a:r>
              <a:rPr lang="ko-KR" altLang="en-US" sz="1600" dirty="0"/>
              <a:t>으로 값을 </a:t>
            </a:r>
            <a:r>
              <a:rPr lang="ko-KR" altLang="en-US" sz="1600" dirty="0" err="1"/>
              <a:t>날려줌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index.jsp</a:t>
            </a:r>
            <a:r>
              <a:rPr lang="ko-KR" altLang="en-US" sz="1600" dirty="0"/>
              <a:t>를 다음처럼 수정하여 </a:t>
            </a:r>
            <a:r>
              <a:rPr lang="en-US" altLang="ko-KR" sz="1600" dirty="0"/>
              <a:t>message</a:t>
            </a:r>
            <a:r>
              <a:rPr lang="ko-KR" altLang="en-US" sz="1600" dirty="0"/>
              <a:t>가 출력되고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난 이후에 제거하여</a:t>
            </a:r>
            <a:r>
              <a:rPr lang="en-US" altLang="ko-KR" sz="1600" dirty="0"/>
              <a:t>, </a:t>
            </a:r>
            <a:r>
              <a:rPr lang="ko-KR" altLang="en-US" sz="1600" dirty="0"/>
              <a:t>다시 출력되지 않도록 함</a:t>
            </a:r>
            <a:endParaRPr lang="en-US" altLang="ko-KR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618AC3-FD4A-D758-6784-6BB964639AAD}"/>
              </a:ext>
            </a:extLst>
          </p:cNvPr>
          <p:cNvSpPr/>
          <p:nvPr/>
        </p:nvSpPr>
        <p:spPr>
          <a:xfrm>
            <a:off x="669166" y="3202164"/>
            <a:ext cx="4789802" cy="6200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215004-6C90-540D-32B8-42135A0F5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5" y="4495800"/>
            <a:ext cx="4591050" cy="2362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ECD185A-0BCC-44F4-186B-48C9EDE89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1395" y="4495800"/>
            <a:ext cx="42862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28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A64298-23C6-4968-B032-0CBE7BB92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93" y="206311"/>
            <a:ext cx="4600575" cy="2257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940747" y="276860"/>
            <a:ext cx="5961888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로그아웃 추가하기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index</a:t>
            </a:r>
            <a:r>
              <a:rPr lang="ko-KR" altLang="en-US" sz="1600" dirty="0"/>
              <a:t>에서 로그인</a:t>
            </a:r>
            <a:r>
              <a:rPr lang="en-US" altLang="ko-KR" sz="1600" dirty="0"/>
              <a:t>/</a:t>
            </a:r>
            <a:r>
              <a:rPr lang="ko-KR" altLang="en-US" sz="1600" dirty="0"/>
              <a:t>로그아웃 하이퍼링크 추가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로그인 </a:t>
            </a:r>
            <a:r>
              <a:rPr lang="ko-KR" altLang="en-US" sz="1600" dirty="0" err="1"/>
              <a:t>서블릿</a:t>
            </a:r>
            <a:r>
              <a:rPr lang="ko-KR" altLang="en-US" sz="1600" dirty="0"/>
              <a:t> 생성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LoginServlet</a:t>
            </a:r>
            <a:r>
              <a:rPr lang="en-US" altLang="ko-KR" sz="1600" dirty="0"/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618AC3-FD4A-D758-6784-6BB964639AAD}"/>
              </a:ext>
            </a:extLst>
          </p:cNvPr>
          <p:cNvSpPr/>
          <p:nvPr/>
        </p:nvSpPr>
        <p:spPr>
          <a:xfrm>
            <a:off x="934342" y="1483092"/>
            <a:ext cx="4030850" cy="5651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28FE1E-9206-F8F4-D212-81A187E3E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22" y="3413189"/>
            <a:ext cx="101250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41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940747" y="276860"/>
            <a:ext cx="5961888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Login.jsp</a:t>
            </a:r>
            <a:r>
              <a:rPr lang="ko-KR" altLang="en-US" dirty="0"/>
              <a:t> 생성 및 </a:t>
            </a:r>
            <a:r>
              <a:rPr lang="en-US" altLang="ko-KR" dirty="0"/>
              <a:t>Mapper </a:t>
            </a:r>
            <a:r>
              <a:rPr lang="ko-KR" altLang="en-US" dirty="0"/>
              <a:t>추가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로그인을 할 폼을 생성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Mapper</a:t>
            </a:r>
            <a:r>
              <a:rPr lang="ko-KR" altLang="en-US" sz="1600" dirty="0"/>
              <a:t>에 </a:t>
            </a:r>
            <a:r>
              <a:rPr lang="en-US" altLang="ko-KR" sz="1600" dirty="0"/>
              <a:t>login </a:t>
            </a:r>
            <a:r>
              <a:rPr lang="ko-KR" altLang="en-US" sz="1600" dirty="0"/>
              <a:t>메서드 부분 추가</a:t>
            </a:r>
            <a:endParaRPr lang="en-US" altLang="ko-KR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618AC3-FD4A-D758-6784-6BB964639AAD}"/>
              </a:ext>
            </a:extLst>
          </p:cNvPr>
          <p:cNvSpPr/>
          <p:nvPr/>
        </p:nvSpPr>
        <p:spPr>
          <a:xfrm>
            <a:off x="934342" y="1483092"/>
            <a:ext cx="4030850" cy="5651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5DCEEC8-82F6-2204-D198-D52D9A9AB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16" y="376047"/>
            <a:ext cx="6200775" cy="36004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90D6BA3-3AF4-2462-2D55-4AA59BB49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16" y="3976497"/>
            <a:ext cx="10010775" cy="283845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A8CC117-5040-77B1-1A21-72ABD7B05FDF}"/>
              </a:ext>
            </a:extLst>
          </p:cNvPr>
          <p:cNvSpPr/>
          <p:nvPr/>
        </p:nvSpPr>
        <p:spPr>
          <a:xfrm>
            <a:off x="486285" y="5395722"/>
            <a:ext cx="9694605" cy="6200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204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940747" y="276860"/>
            <a:ext cx="5961888" cy="2676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doPost</a:t>
            </a:r>
            <a:r>
              <a:rPr lang="en-US" altLang="ko-KR" dirty="0"/>
              <a:t> </a:t>
            </a:r>
            <a:r>
              <a:rPr lang="ko-KR" altLang="en-US" dirty="0"/>
              <a:t>부분 작성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아이디와 비밀번호를 받아온 후 해당 정보로 객체를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생성하여 </a:t>
            </a:r>
            <a:r>
              <a:rPr lang="en-US" altLang="ko-KR" sz="1600" dirty="0"/>
              <a:t>login </a:t>
            </a:r>
            <a:r>
              <a:rPr lang="ko-KR" altLang="en-US" sz="1600" dirty="0"/>
              <a:t>메서드를 실행한 뒤 그 </a:t>
            </a:r>
            <a:r>
              <a:rPr lang="en-US" altLang="ko-KR" sz="1600" dirty="0"/>
              <a:t>result </a:t>
            </a:r>
            <a:r>
              <a:rPr lang="ko-KR" altLang="en-US" sz="1600" dirty="0"/>
              <a:t>값을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받아와 </a:t>
            </a:r>
            <a:r>
              <a:rPr lang="en-US" altLang="ko-KR" sz="1600" dirty="0"/>
              <a:t>DB</a:t>
            </a:r>
            <a:r>
              <a:rPr lang="ko-KR" altLang="en-US" sz="1600" dirty="0"/>
              <a:t>에 해당 아이디와 비밀번호가 있는지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확인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정상적으로 됐다면 해당 로그인에 성공했다는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session</a:t>
            </a:r>
            <a:r>
              <a:rPr lang="ko-KR" altLang="en-US" sz="1600" dirty="0"/>
              <a:t>을 보내어 </a:t>
            </a:r>
            <a:r>
              <a:rPr lang="en-US" altLang="ko-KR" sz="1600" dirty="0"/>
              <a:t>message</a:t>
            </a:r>
            <a:r>
              <a:rPr lang="ko-KR" altLang="en-US" sz="1600" dirty="0"/>
              <a:t>로 로그인 성공 출력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AB9A91-49FD-4467-7CE7-4EBA4E3C4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" y="168973"/>
            <a:ext cx="6789801" cy="35282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110370-505C-16C1-1A68-1FD38CF87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32" y="4528185"/>
            <a:ext cx="30194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8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251192" y="276860"/>
            <a:ext cx="5961888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회원가입 만들기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views </a:t>
            </a:r>
            <a:r>
              <a:rPr lang="ko-KR" altLang="en-US" sz="1600" dirty="0"/>
              <a:t>폴더 안에 </a:t>
            </a:r>
            <a:r>
              <a:rPr lang="en-US" altLang="ko-KR" sz="1600" dirty="0" err="1"/>
              <a:t>userinfo</a:t>
            </a:r>
            <a:r>
              <a:rPr lang="en-US" altLang="ko-KR" sz="1600" dirty="0"/>
              <a:t> </a:t>
            </a:r>
            <a:r>
              <a:rPr lang="ko-KR" altLang="en-US" sz="1600" dirty="0"/>
              <a:t>폴더를 생성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signup.jsp</a:t>
            </a:r>
            <a:r>
              <a:rPr lang="ko-KR" altLang="en-US" sz="1600" dirty="0"/>
              <a:t> 파일을 만들기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C53AC4-E310-4997-2457-27DA543E86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0" t="4037" r="22000" b="43067"/>
          <a:stretch/>
        </p:blipFill>
        <p:spPr>
          <a:xfrm>
            <a:off x="155448" y="276860"/>
            <a:ext cx="6793992" cy="362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16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940747" y="276860"/>
            <a:ext cx="5961888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로그아웃 </a:t>
            </a:r>
            <a:r>
              <a:rPr lang="ko-KR" altLang="en-US" dirty="0" err="1"/>
              <a:t>서블릿</a:t>
            </a:r>
            <a:r>
              <a:rPr lang="ko-KR" altLang="en-US" dirty="0"/>
              <a:t> 작성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doGet</a:t>
            </a:r>
            <a:r>
              <a:rPr lang="ko-KR" altLang="en-US" sz="1600" dirty="0"/>
              <a:t>에서 받아온 </a:t>
            </a:r>
            <a:r>
              <a:rPr lang="en-US" altLang="ko-KR" sz="1600" dirty="0" err="1"/>
              <a:t>sessio</a:t>
            </a:r>
            <a:r>
              <a:rPr lang="ko-KR" altLang="en-US" sz="1600" dirty="0"/>
              <a:t>을 </a:t>
            </a:r>
            <a:r>
              <a:rPr lang="en-US" altLang="ko-KR" sz="1600" dirty="0"/>
              <a:t>invalidate</a:t>
            </a:r>
            <a:r>
              <a:rPr lang="ko-KR" altLang="en-US" sz="1600" dirty="0"/>
              <a:t>로 모두 지워준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뒤에 </a:t>
            </a:r>
            <a:r>
              <a:rPr lang="en-US" altLang="ko-KR" sz="1600" dirty="0" err="1"/>
              <a:t>getSession</a:t>
            </a:r>
            <a:r>
              <a:rPr lang="ko-KR" altLang="en-US" sz="1600" dirty="0"/>
              <a:t>을 통해 새로운 세션을 생성함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로그아웃 종료 메시지를 전달해줌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1D234C-CC43-E3CA-6565-14926DFF7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54" y="276860"/>
            <a:ext cx="6451542" cy="26126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C6B4EF0-28E5-5631-EA75-487B3C8AD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53" y="4279773"/>
            <a:ext cx="31337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41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940747" y="276860"/>
            <a:ext cx="5961888" cy="23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로그아웃 상태 제한하기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로그인이 되어있어도 로그인을 할 수 있고</a:t>
            </a:r>
            <a:r>
              <a:rPr lang="en-US" altLang="ko-KR" sz="1600" dirty="0"/>
              <a:t>, </a:t>
            </a:r>
            <a:r>
              <a:rPr lang="ko-KR" altLang="en-US" sz="1600" dirty="0"/>
              <a:t>로그아웃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해도 또 로그아웃을 할 수 있는 문제 발생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index.jsp</a:t>
            </a:r>
            <a:r>
              <a:rPr lang="ko-KR" altLang="en-US" sz="1600" dirty="0"/>
              <a:t>에서 </a:t>
            </a:r>
            <a:r>
              <a:rPr lang="en-US" altLang="ko-KR" sz="1600" dirty="0" err="1"/>
              <a:t>userId</a:t>
            </a:r>
            <a:r>
              <a:rPr lang="en-US" altLang="ko-KR" sz="1600" dirty="0"/>
              <a:t> </a:t>
            </a:r>
            <a:r>
              <a:rPr lang="ko-KR" altLang="en-US" sz="1600" dirty="0"/>
              <a:t>세션 값에 따라 로그인만 출력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하거나 로그아웃만 출력하여 로그인 되어있는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상태를 표현할 수 있음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8DAC7F-8BC2-CD8E-E29A-3DA0A92C4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41" y="430583"/>
            <a:ext cx="5373390" cy="32635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0946B4-F374-D959-38AC-298B31A19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41" y="4493842"/>
            <a:ext cx="2819400" cy="19335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A70844E-DB02-3851-48B5-4FC224F8F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965" y="4493842"/>
            <a:ext cx="25717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20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940747" y="276860"/>
            <a:ext cx="5961888" cy="2676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로그인</a:t>
            </a:r>
            <a:r>
              <a:rPr lang="en-US" altLang="ko-KR" dirty="0"/>
              <a:t> </a:t>
            </a:r>
            <a:r>
              <a:rPr lang="ko-KR" altLang="en-US" dirty="0"/>
              <a:t>상태에서만 커피 추가하기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로그인이 된 상태에서만 커피목록을 보고 싶음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하지만 다른 </a:t>
            </a:r>
            <a:r>
              <a:rPr lang="ko-KR" altLang="en-US" sz="1600" dirty="0" err="1"/>
              <a:t>서블릿으로</a:t>
            </a:r>
            <a:r>
              <a:rPr lang="ko-KR" altLang="en-US" sz="1600" dirty="0"/>
              <a:t> 접근하면 로그인이 되지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않은 상태에서도 커피 리스트</a:t>
            </a:r>
            <a:r>
              <a:rPr lang="en-US" altLang="ko-KR" sz="1600" dirty="0"/>
              <a:t>, </a:t>
            </a:r>
            <a:r>
              <a:rPr lang="ko-KR" altLang="en-US" sz="1600" dirty="0"/>
              <a:t>추가</a:t>
            </a:r>
            <a:r>
              <a:rPr lang="en-US" altLang="ko-KR" sz="1600" dirty="0"/>
              <a:t> </a:t>
            </a:r>
            <a:r>
              <a:rPr lang="ko-KR" altLang="en-US" sz="1600" dirty="0"/>
              <a:t>등에 접근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그러기 위해선 모든 </a:t>
            </a:r>
            <a:r>
              <a:rPr lang="ko-KR" altLang="en-US" sz="1600" dirty="0" err="1"/>
              <a:t>서블릿에</a:t>
            </a:r>
            <a:r>
              <a:rPr lang="ko-KR" altLang="en-US" sz="1600" dirty="0"/>
              <a:t> </a:t>
            </a:r>
            <a:r>
              <a:rPr lang="en-US" altLang="ko-KR" sz="1600" dirty="0"/>
              <a:t>session</a:t>
            </a:r>
            <a:r>
              <a:rPr lang="ko-KR" altLang="en-US" sz="1600" dirty="0"/>
              <a:t>을 체크하는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부분이 </a:t>
            </a:r>
            <a:r>
              <a:rPr lang="ko-KR" altLang="en-US" sz="1600" dirty="0" err="1"/>
              <a:t>작성되어야함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해당 부분을 해결하기 위한 </a:t>
            </a:r>
            <a:r>
              <a:rPr lang="en-US" altLang="ko-KR" sz="1600" dirty="0"/>
              <a:t>Filter </a:t>
            </a:r>
            <a:r>
              <a:rPr lang="ko-KR" altLang="en-US" sz="1600" dirty="0"/>
              <a:t>클래스 생성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C98C67-CB4C-C67D-CF97-1C78170A1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79" y="436817"/>
            <a:ext cx="6408801" cy="14651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7CA4FC-175E-A4AB-51C3-29ECBC923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65" y="2787586"/>
            <a:ext cx="48101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02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940747" y="276860"/>
            <a:ext cx="5961888" cy="2676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Filter </a:t>
            </a:r>
            <a:r>
              <a:rPr lang="ko-KR" altLang="en-US" dirty="0"/>
              <a:t>클래스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다운 캐스팅을 통해 </a:t>
            </a:r>
            <a:r>
              <a:rPr lang="en-US" altLang="ko-KR" sz="1600" dirty="0" err="1"/>
              <a:t>HttpServelt</a:t>
            </a:r>
            <a:r>
              <a:rPr lang="en-US" altLang="ko-KR" sz="1600" dirty="0"/>
              <a:t> </a:t>
            </a:r>
            <a:r>
              <a:rPr lang="ko-KR" altLang="en-US" sz="1600" dirty="0"/>
              <a:t>형식으로 변경하고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해당 부분을 실행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urlPattern</a:t>
            </a:r>
            <a:r>
              <a:rPr lang="ko-KR" altLang="en-US" sz="1600" dirty="0"/>
              <a:t>을 </a:t>
            </a:r>
            <a:r>
              <a:rPr lang="ko-KR" altLang="en-US" sz="1600" dirty="0" err="1"/>
              <a:t>배열화하여</a:t>
            </a:r>
            <a:r>
              <a:rPr lang="ko-KR" altLang="en-US" sz="1600" dirty="0"/>
              <a:t> 해당하는 각 </a:t>
            </a:r>
            <a:r>
              <a:rPr lang="ko-KR" altLang="en-US" sz="1600" dirty="0" err="1"/>
              <a:t>서블릿</a:t>
            </a:r>
            <a:r>
              <a:rPr lang="ko-KR" altLang="en-US" sz="1600" dirty="0"/>
              <a:t> 부분들을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다 연결하여 </a:t>
            </a:r>
            <a:r>
              <a:rPr lang="en-US" altLang="ko-KR" sz="1600" dirty="0"/>
              <a:t>Filter</a:t>
            </a:r>
            <a:r>
              <a:rPr lang="ko-KR" altLang="en-US" sz="1600" dirty="0"/>
              <a:t>를 적용할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해당 부분 내용을 통해 로그인을 하여 </a:t>
            </a:r>
            <a:r>
              <a:rPr lang="en-US" altLang="ko-KR" sz="1600" dirty="0" err="1"/>
              <a:t>userId</a:t>
            </a:r>
            <a:r>
              <a:rPr lang="ko-KR" altLang="en-US" sz="1600" dirty="0"/>
              <a:t>값이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존재하지 않으면 외부에서 접근 불가능하게 막음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7B43F5-0273-E127-53A1-D0379A041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77" y="252413"/>
            <a:ext cx="6373940" cy="489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25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1709928" y="276860"/>
            <a:ext cx="11192707" cy="2329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Quiz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/>
              <a:t>기존 커피 행 모두 삭제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/>
              <a:t>커피를 추가</a:t>
            </a:r>
            <a:r>
              <a:rPr lang="en-US" altLang="ko-KR" sz="2400" dirty="0"/>
              <a:t>/</a:t>
            </a:r>
            <a:r>
              <a:rPr lang="ko-KR" altLang="en-US" sz="2400" dirty="0"/>
              <a:t>수정한 </a:t>
            </a:r>
            <a:r>
              <a:rPr lang="en-US" altLang="ko-KR" sz="2400" dirty="0" err="1"/>
              <a:t>userId</a:t>
            </a:r>
            <a:r>
              <a:rPr lang="ko-KR" altLang="en-US" sz="2400" dirty="0"/>
              <a:t>가 </a:t>
            </a:r>
            <a:r>
              <a:rPr lang="en-US" altLang="ko-KR" sz="2400" dirty="0"/>
              <a:t>DB</a:t>
            </a:r>
            <a:r>
              <a:rPr lang="ko-KR" altLang="en-US" sz="2400" dirty="0"/>
              <a:t>에 </a:t>
            </a:r>
            <a:r>
              <a:rPr lang="ko-KR" altLang="en-US" sz="2400" dirty="0" err="1"/>
              <a:t>기록되어야함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dirty="0"/>
              <a:t>View</a:t>
            </a:r>
            <a:r>
              <a:rPr lang="ko-KR" altLang="en-US" sz="2400" dirty="0"/>
              <a:t>에도 해당 정보가 디스플레이 </a:t>
            </a:r>
            <a:r>
              <a:rPr lang="ko-KR" altLang="en-US" sz="2400" dirty="0" err="1"/>
              <a:t>되어야한다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8180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251192" y="276860"/>
            <a:ext cx="5961888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폼 부분 수정</a:t>
            </a:r>
            <a:r>
              <a:rPr lang="en-US" altLang="ko-KR" dirty="0"/>
              <a:t>-1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글자 길이 제한 및 빈 공간 있을 때 제출 불가능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5D9F02-055A-7AC5-1527-27FFF1BCB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143"/>
            <a:ext cx="12192000" cy="190470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75BEFEF-A2F1-3B24-A614-C84FD4647204}"/>
              </a:ext>
            </a:extLst>
          </p:cNvPr>
          <p:cNvSpPr/>
          <p:nvPr/>
        </p:nvSpPr>
        <p:spPr>
          <a:xfrm>
            <a:off x="6096000" y="2103120"/>
            <a:ext cx="2974848" cy="3566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61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ABC4C14-FBD7-DB77-A290-8B29F9089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6954"/>
            <a:ext cx="12192000" cy="15370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702552" y="180768"/>
            <a:ext cx="5961888" cy="193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폼 부분 수정</a:t>
            </a:r>
            <a:r>
              <a:rPr lang="en-US" altLang="ko-KR" dirty="0"/>
              <a:t>-2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ko-KR" altLang="en-US" sz="1600" dirty="0"/>
              <a:t>①</a:t>
            </a:r>
            <a:r>
              <a:rPr lang="en-US" altLang="ko-KR" sz="1600" dirty="0"/>
              <a:t> </a:t>
            </a:r>
            <a:r>
              <a:rPr lang="ko-KR" altLang="en-US" sz="1600" dirty="0"/>
              <a:t>비밀번호 체크를 위해 </a:t>
            </a:r>
            <a:r>
              <a:rPr lang="en-US" altLang="ko-KR" sz="1600" dirty="0"/>
              <a:t>id</a:t>
            </a:r>
            <a:r>
              <a:rPr lang="ko-KR" altLang="en-US" sz="1600" dirty="0"/>
              <a:t>를 추가해줌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ko-KR" altLang="en-US" sz="1600" dirty="0"/>
              <a:t>②</a:t>
            </a:r>
            <a:r>
              <a:rPr lang="en-US" altLang="ko-KR" sz="1600" dirty="0"/>
              <a:t> userinfo.js </a:t>
            </a:r>
            <a:r>
              <a:rPr lang="ko-KR" altLang="en-US" sz="1600" dirty="0"/>
              <a:t>파일을 생성한 뒤 </a:t>
            </a:r>
            <a:r>
              <a:rPr lang="en-US" altLang="ko-KR" sz="1600" dirty="0"/>
              <a:t>webapp </a:t>
            </a:r>
            <a:r>
              <a:rPr lang="ko-KR" altLang="en-US" sz="1600" dirty="0"/>
              <a:t>폴더에 </a:t>
            </a:r>
            <a:r>
              <a:rPr lang="ko-KR" altLang="en-US" sz="1600" dirty="0" err="1"/>
              <a:t>넣어줌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ko-KR" altLang="en-US" sz="1600" dirty="0"/>
              <a:t>③</a:t>
            </a:r>
            <a:r>
              <a:rPr lang="en-US" altLang="ko-KR" sz="1600" dirty="0"/>
              <a:t> </a:t>
            </a:r>
            <a:r>
              <a:rPr lang="ko-KR" altLang="en-US" sz="1600" dirty="0"/>
              <a:t>해당 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 </a:t>
            </a:r>
            <a:r>
              <a:rPr lang="ko-KR" altLang="en-US" sz="1600" dirty="0"/>
              <a:t>파일을 불러오기 위해 두 가지 방법 중 선택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5BEFEF-A2F1-3B24-A614-C84FD4647204}"/>
              </a:ext>
            </a:extLst>
          </p:cNvPr>
          <p:cNvSpPr/>
          <p:nvPr/>
        </p:nvSpPr>
        <p:spPr>
          <a:xfrm>
            <a:off x="1258824" y="1976954"/>
            <a:ext cx="2974848" cy="256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2FF595-579C-DF66-84E7-154968C5B281}"/>
              </a:ext>
            </a:extLst>
          </p:cNvPr>
          <p:cNvSpPr/>
          <p:nvPr/>
        </p:nvSpPr>
        <p:spPr>
          <a:xfrm>
            <a:off x="4160520" y="2375760"/>
            <a:ext cx="2286000" cy="4515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F98635-B4A6-9340-FFC6-A35513E67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70" y="3596617"/>
            <a:ext cx="7610475" cy="13811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3BD5D49-C991-B681-E59C-B910DF66E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9442" y="3385907"/>
            <a:ext cx="1943100" cy="14382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F3A9417-FF55-BFBF-A059-27C0697E9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832" y="5658057"/>
            <a:ext cx="9696450" cy="10191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90E6E4-E34B-DBB0-29AE-99C98FC968BB}"/>
              </a:ext>
            </a:extLst>
          </p:cNvPr>
          <p:cNvSpPr txBox="1"/>
          <p:nvPr/>
        </p:nvSpPr>
        <p:spPr>
          <a:xfrm>
            <a:off x="137160" y="1417320"/>
            <a:ext cx="48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72F735-70DF-84B8-3D78-BA47C6327436}"/>
              </a:ext>
            </a:extLst>
          </p:cNvPr>
          <p:cNvSpPr txBox="1"/>
          <p:nvPr/>
        </p:nvSpPr>
        <p:spPr>
          <a:xfrm>
            <a:off x="137160" y="4056346"/>
            <a:ext cx="48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②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ED202B-36B9-7B32-762D-05F5C676347E}"/>
              </a:ext>
            </a:extLst>
          </p:cNvPr>
          <p:cNvSpPr txBox="1"/>
          <p:nvPr/>
        </p:nvSpPr>
        <p:spPr>
          <a:xfrm>
            <a:off x="269938" y="5936811"/>
            <a:ext cx="48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675103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251192" y="276860"/>
            <a:ext cx="5961888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JS </a:t>
            </a:r>
            <a:r>
              <a:rPr lang="ko-KR" altLang="en-US" dirty="0"/>
              <a:t>파일 수정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폼에서 제출 버튼 눌렀을 때 비밀번호가 일치하는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지 확인하기 위한 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 </a:t>
            </a:r>
            <a:r>
              <a:rPr lang="ko-KR" altLang="en-US" sz="1600" dirty="0"/>
              <a:t>파일 부분 작성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5BEFEF-A2F1-3B24-A614-C84FD4647204}"/>
              </a:ext>
            </a:extLst>
          </p:cNvPr>
          <p:cNvSpPr/>
          <p:nvPr/>
        </p:nvSpPr>
        <p:spPr>
          <a:xfrm>
            <a:off x="1898904" y="2139696"/>
            <a:ext cx="2974848" cy="3566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7E46B2-2FFF-5923-C1AC-232AC0F48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" y="276860"/>
            <a:ext cx="6860921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27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940747" y="276860"/>
            <a:ext cx="5961888" cy="2676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폼 수정 및 </a:t>
            </a:r>
            <a:r>
              <a:rPr lang="en-US" altLang="ko-KR" dirty="0"/>
              <a:t>JS </a:t>
            </a:r>
            <a:r>
              <a:rPr lang="ko-KR" altLang="en-US" dirty="0"/>
              <a:t>파일 위치 변경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폼에서 </a:t>
            </a:r>
            <a:r>
              <a:rPr lang="en-US" altLang="ko-KR" sz="1600" dirty="0"/>
              <a:t>&lt;style&gt; </a:t>
            </a:r>
            <a:r>
              <a:rPr lang="ko-KR" altLang="en-US" sz="1600" dirty="0"/>
              <a:t>부분을 적용하기 위해 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 </a:t>
            </a:r>
            <a:r>
              <a:rPr lang="ko-KR" altLang="en-US" sz="1600" dirty="0"/>
              <a:t>파일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추가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webapp</a:t>
            </a:r>
            <a:r>
              <a:rPr lang="ko-KR" altLang="en-US" sz="1600" dirty="0"/>
              <a:t>에 </a:t>
            </a:r>
            <a:r>
              <a:rPr lang="en-US" altLang="ko-KR" sz="1600" dirty="0"/>
              <a:t>static </a:t>
            </a:r>
            <a:r>
              <a:rPr lang="ko-KR" altLang="en-US" sz="1600" dirty="0"/>
              <a:t>폴더 생성 후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 </a:t>
            </a:r>
            <a:r>
              <a:rPr lang="ko-KR" altLang="en-US" sz="1600" dirty="0"/>
              <a:t>폴더를 만들어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그 아래에 각각 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 </a:t>
            </a:r>
            <a:r>
              <a:rPr lang="ko-KR" altLang="en-US" sz="1600" dirty="0"/>
              <a:t>파일 생성 및 위치 변경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jsp</a:t>
            </a:r>
            <a:r>
              <a:rPr lang="en-US" altLang="ko-KR" sz="1600" dirty="0"/>
              <a:t> </a:t>
            </a:r>
            <a:r>
              <a:rPr lang="ko-KR" altLang="en-US" sz="1600" dirty="0"/>
              <a:t>파일에서도 경로 추가 및 변경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div </a:t>
            </a:r>
            <a:r>
              <a:rPr lang="ko-KR" altLang="en-US" sz="1600" dirty="0"/>
              <a:t>부분 추가 후 </a:t>
            </a:r>
            <a:r>
              <a:rPr lang="en-US" altLang="ko-KR" sz="1600" dirty="0" err="1"/>
              <a:t>css</a:t>
            </a:r>
            <a:r>
              <a:rPr lang="ko-KR" altLang="en-US" sz="1600" dirty="0"/>
              <a:t>가 적용되었는지 확인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23A5FA-6126-B11A-B2D9-212053725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91" y="276860"/>
            <a:ext cx="2670499" cy="18628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63C2E41-B7DC-7C32-7675-E4C1EBCB7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16" y="2986087"/>
            <a:ext cx="10467975" cy="8858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F94E75-04EF-6B61-49D1-B959A3C27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16" y="3896860"/>
            <a:ext cx="5810250" cy="762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7DD91BE-146C-C0F2-BBA7-C4C6B8DC8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516" y="4936045"/>
            <a:ext cx="5419725" cy="3143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DE0FDA7-AAEB-96FF-BA3A-B01C2E1BEB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3715" y="5250370"/>
            <a:ext cx="23050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5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940747" y="276860"/>
            <a:ext cx="5961888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파일 및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파일 수정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css</a:t>
            </a:r>
            <a:r>
              <a:rPr lang="ko-KR" altLang="en-US" sz="1600" dirty="0"/>
              <a:t>에서 </a:t>
            </a:r>
            <a:r>
              <a:rPr lang="en-US" altLang="ko-KR" sz="1600" dirty="0"/>
              <a:t>hidden </a:t>
            </a:r>
            <a:r>
              <a:rPr lang="ko-KR" altLang="en-US" sz="1600" dirty="0"/>
              <a:t>속성 추가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js</a:t>
            </a:r>
            <a:r>
              <a:rPr lang="ko-KR" altLang="en-US" sz="1600" dirty="0"/>
              <a:t> 파일에서 </a:t>
            </a:r>
            <a:r>
              <a:rPr lang="en-US" altLang="ko-KR" sz="1600" dirty="0"/>
              <a:t>div </a:t>
            </a:r>
            <a:r>
              <a:rPr lang="ko-KR" altLang="en-US" sz="1600" dirty="0"/>
              <a:t>부분을 수정하는 내용 추가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8BC964-7AB5-F1BC-E781-E7BAC93F0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839" y="156965"/>
            <a:ext cx="3733800" cy="2228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094AC9-D8A5-460E-D7B5-12A4DF602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829" y="2333625"/>
            <a:ext cx="8048625" cy="45243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52CAB9D-21A2-5FD7-0121-76866D9C1FD7}"/>
              </a:ext>
            </a:extLst>
          </p:cNvPr>
          <p:cNvSpPr/>
          <p:nvPr/>
        </p:nvSpPr>
        <p:spPr>
          <a:xfrm>
            <a:off x="1282828" y="3033040"/>
            <a:ext cx="4743067" cy="256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1C556F-8CFB-F0C1-C7AE-6882CBA85F69}"/>
              </a:ext>
            </a:extLst>
          </p:cNvPr>
          <p:cNvSpPr/>
          <p:nvPr/>
        </p:nvSpPr>
        <p:spPr>
          <a:xfrm>
            <a:off x="1410844" y="5547640"/>
            <a:ext cx="4743067" cy="256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D70572-4817-58F3-DE8C-290A08B49A49}"/>
              </a:ext>
            </a:extLst>
          </p:cNvPr>
          <p:cNvSpPr/>
          <p:nvPr/>
        </p:nvSpPr>
        <p:spPr>
          <a:xfrm>
            <a:off x="1483996" y="6527751"/>
            <a:ext cx="4743067" cy="256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3F5F24-3486-6F92-9DD5-59E1513DD8AB}"/>
              </a:ext>
            </a:extLst>
          </p:cNvPr>
          <p:cNvSpPr txBox="1"/>
          <p:nvPr/>
        </p:nvSpPr>
        <p:spPr>
          <a:xfrm>
            <a:off x="495299" y="113785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9F6D15-4C76-7B76-CEF9-8363AF8F957C}"/>
              </a:ext>
            </a:extLst>
          </p:cNvPr>
          <p:cNvSpPr txBox="1"/>
          <p:nvPr/>
        </p:nvSpPr>
        <p:spPr>
          <a:xfrm>
            <a:off x="519304" y="2705985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11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E551179-5D13-FC2C-5FDC-CE998D703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50" y="204698"/>
            <a:ext cx="6739389" cy="29211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940747" y="276860"/>
            <a:ext cx="5961888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doPost</a:t>
            </a:r>
            <a:r>
              <a:rPr lang="en-US" altLang="ko-KR" dirty="0"/>
              <a:t> </a:t>
            </a:r>
            <a:r>
              <a:rPr lang="ko-KR" altLang="en-US" dirty="0"/>
              <a:t>내용 추가 및 </a:t>
            </a:r>
            <a:r>
              <a:rPr lang="en-US" altLang="ko-KR" dirty="0" err="1"/>
              <a:t>Userinfo</a:t>
            </a:r>
            <a:r>
              <a:rPr lang="en-US" altLang="ko-KR" dirty="0"/>
              <a:t> </a:t>
            </a:r>
            <a:r>
              <a:rPr lang="ko-KR" altLang="en-US" dirty="0"/>
              <a:t>클래스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 err="1"/>
              <a:t>서블릿에서</a:t>
            </a:r>
            <a:r>
              <a:rPr lang="ko-KR" altLang="en-US" sz="1600" dirty="0"/>
              <a:t> </a:t>
            </a:r>
            <a:r>
              <a:rPr lang="en-US" altLang="ko-KR" sz="1600" dirty="0" err="1"/>
              <a:t>doPost</a:t>
            </a:r>
            <a:r>
              <a:rPr lang="en-US" altLang="ko-KR" sz="1600" dirty="0"/>
              <a:t> </a:t>
            </a:r>
            <a:r>
              <a:rPr lang="ko-KR" altLang="en-US" sz="1600" dirty="0"/>
              <a:t>내용 추가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Userinfo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 생성</a:t>
            </a:r>
            <a:endParaRPr lang="en-US" altLang="ko-KR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1C556F-8CFB-F0C1-C7AE-6882CBA85F69}"/>
              </a:ext>
            </a:extLst>
          </p:cNvPr>
          <p:cNvSpPr/>
          <p:nvPr/>
        </p:nvSpPr>
        <p:spPr>
          <a:xfrm>
            <a:off x="137351" y="174498"/>
            <a:ext cx="484442" cy="256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D70572-4817-58F3-DE8C-290A08B49A49}"/>
              </a:ext>
            </a:extLst>
          </p:cNvPr>
          <p:cNvSpPr/>
          <p:nvPr/>
        </p:nvSpPr>
        <p:spPr>
          <a:xfrm>
            <a:off x="137349" y="1649102"/>
            <a:ext cx="6665787" cy="14767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482EE0-B7D3-1C92-30CE-8D6488EEC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408" y="3584309"/>
            <a:ext cx="4391977" cy="32736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7FC4B1-09F9-B6D6-543A-201C796EE9D3}"/>
              </a:ext>
            </a:extLst>
          </p:cNvPr>
          <p:cNvSpPr txBox="1"/>
          <p:nvPr/>
        </p:nvSpPr>
        <p:spPr>
          <a:xfrm>
            <a:off x="132781" y="4469630"/>
            <a:ext cx="6451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err="1"/>
              <a:t>Userinfo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636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940747" y="276860"/>
            <a:ext cx="5961888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UserinfoValidator</a:t>
            </a:r>
            <a:r>
              <a:rPr lang="en-US" altLang="ko-KR" dirty="0"/>
              <a:t> </a:t>
            </a:r>
            <a:r>
              <a:rPr lang="ko-KR" altLang="en-US" dirty="0"/>
              <a:t>클래스 추가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아이디 추가 시 비밀번호 일치 유무</a:t>
            </a:r>
            <a:r>
              <a:rPr lang="en-US" altLang="ko-KR" sz="1600" dirty="0"/>
              <a:t>, </a:t>
            </a:r>
            <a:r>
              <a:rPr lang="ko-KR" altLang="en-US" sz="1600" dirty="0"/>
              <a:t>글자 수 제한을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판단하기 위한 클래스 생성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519F1A-6282-3380-86ED-5672ABCE6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" y="412823"/>
            <a:ext cx="6589204" cy="524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69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12155</TotalTime>
  <Words>763</Words>
  <Application>Microsoft Office PowerPoint</Application>
  <PresentationFormat>와이드스크린</PresentationFormat>
  <Paragraphs>115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GGG</dc:creator>
  <cp:lastModifiedBy>GGG</cp:lastModifiedBy>
  <cp:revision>354</cp:revision>
  <dcterms:created xsi:type="dcterms:W3CDTF">2024-07-17T02:44:34Z</dcterms:created>
  <dcterms:modified xsi:type="dcterms:W3CDTF">2024-09-20T08:17:12Z</dcterms:modified>
</cp:coreProperties>
</file>