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1" r:id="rId2"/>
    <p:sldId id="313" r:id="rId3"/>
    <p:sldId id="312" r:id="rId4"/>
    <p:sldId id="314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vnrepository.com/artifact/org.springframework/spring-test/5.3.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hyperlink" Target="https://mvnrepository.com/artifact/javax.servlet.jsp/javax.servlet.jsp-api/2.3.3" TargetMode="External"/><Relationship Id="rId7" Type="http://schemas.openxmlformats.org/officeDocument/2006/relationships/hyperlink" Target="https://mvnrepository.com/artifact/org.springframework/spring-test/5.3.39" TargetMode="External"/><Relationship Id="rId12" Type="http://schemas.openxmlformats.org/officeDocument/2006/relationships/image" Target="../media/image63.png"/><Relationship Id="rId2" Type="http://schemas.openxmlformats.org/officeDocument/2006/relationships/hyperlink" Target="https://mvnrepository.com/artifact/javax.servlet/javax.servlet-api/4.0.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vnrepository.com/artifact/junit/junit/4.13.2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mvnrepository.com/artifact/org.springframework/spring-webmvc/5.3.39" TargetMode="External"/><Relationship Id="rId10" Type="http://schemas.openxmlformats.org/officeDocument/2006/relationships/image" Target="../media/image61.png"/><Relationship Id="rId4" Type="http://schemas.openxmlformats.org/officeDocument/2006/relationships/hyperlink" Target="https://mvnrepository.com/artifact/javax.servlet/jstl/1.2" TargetMode="External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mvnrepository.com/artifact/org.springframework/spring-framework-bom/5.3.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s://mvnrepository.com/artifact/ch.qos.logback/logback-classic/1.3.14" TargetMode="External"/><Relationship Id="rId7" Type="http://schemas.openxmlformats.org/officeDocument/2006/relationships/image" Target="../media/image70.png"/><Relationship Id="rId2" Type="http://schemas.openxmlformats.org/officeDocument/2006/relationships/hyperlink" Target="https://mvnrepository.com/artifact/org.slf4j/slf4j-api/2.0.1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hyperlink" Target="https://mvnrepository.com/artifact/org.slf4j/jcl-over-slf4j/2.0.16" TargetMode="External"/><Relationship Id="rId4" Type="http://schemas.openxmlformats.org/officeDocument/2006/relationships/hyperlink" Target="https://mvnrepository.com/artifact/org.springframework/spring-jcl/5.3.39" TargetMode="External"/><Relationship Id="rId9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프레임워크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아래 링크에서 해당하는 부분 다운로드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https</a:t>
            </a:r>
            <a:r>
              <a:rPr lang="en-US" altLang="ko-KR" sz="1600" dirty="0"/>
              <a:t>://</a:t>
            </a:r>
            <a:r>
              <a:rPr lang="en-US" altLang="ko-KR" sz="1600" dirty="0" smtClean="0"/>
              <a:t>github.com/spring-attic/toolsuite-distribution/wiki/Spring-Tool-Suite-3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008103"/>
            <a:ext cx="10680700" cy="47609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85975" y="5372100"/>
            <a:ext cx="5165217" cy="50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1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세팅하기</a:t>
            </a:r>
            <a:r>
              <a:rPr lang="en-US" altLang="ko-KR" dirty="0" smtClean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프로젝트를 </a:t>
            </a:r>
            <a:r>
              <a:rPr lang="ko-KR" altLang="en-US" sz="1600" dirty="0" err="1" smtClean="0"/>
              <a:t>우클릭</a:t>
            </a:r>
            <a:r>
              <a:rPr lang="ko-KR" altLang="en-US" sz="1600" dirty="0" smtClean="0"/>
              <a:t> 후 </a:t>
            </a:r>
            <a:r>
              <a:rPr lang="en-US" altLang="ko-KR" sz="1600" dirty="0" smtClean="0"/>
              <a:t>Maven-Update Project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업데이트 실행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69308" y="2581494"/>
            <a:ext cx="5732553" cy="55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4712" y="888898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7" y="285652"/>
            <a:ext cx="5732553" cy="65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프로젝트를 </a:t>
            </a:r>
            <a:r>
              <a:rPr lang="ko-KR" altLang="en-US" sz="1600" dirty="0" err="1" smtClean="0"/>
              <a:t>우클릭</a:t>
            </a:r>
            <a:r>
              <a:rPr lang="ko-KR" altLang="en-US" sz="1600" dirty="0" smtClean="0"/>
              <a:t> 하여 </a:t>
            </a:r>
            <a:r>
              <a:rPr lang="en-US" altLang="ko-KR" sz="1600" dirty="0" smtClean="0"/>
              <a:t>Run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정상적으로 잘 나오는지 확인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69308" y="2581494"/>
            <a:ext cx="5732553" cy="55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4712" y="888898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8" y="285652"/>
            <a:ext cx="6750481" cy="29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HomeController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기본 생성된 </a:t>
            </a:r>
            <a:r>
              <a:rPr lang="en-US" altLang="ko-KR" sz="1600" dirty="0" err="1" smtClean="0"/>
              <a:t>HomeController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확인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69308" y="2581494"/>
            <a:ext cx="5732553" cy="55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4712" y="888898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5" y="403383"/>
            <a:ext cx="6109098" cy="43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2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메서드 직접 </a:t>
            </a:r>
            <a:r>
              <a:rPr lang="ko-KR" altLang="en-US" dirty="0" err="1" smtClean="0"/>
              <a:t>생성해보기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Mapping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attribute </a:t>
            </a:r>
            <a:r>
              <a:rPr lang="ko-KR" altLang="en-US" sz="1600" dirty="0" smtClean="0"/>
              <a:t>값을 전송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받아온 후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홈페이지에서 확인</a:t>
            </a:r>
            <a:endParaRPr lang="en-US" altLang="ko-KR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964712" y="888898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" y="474481"/>
            <a:ext cx="6457143" cy="17619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38" y="2650803"/>
            <a:ext cx="4314286" cy="20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52" y="5122363"/>
            <a:ext cx="3790476" cy="1723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3225082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myView.jsp</a:t>
            </a:r>
            <a:endParaRPr lang="en-US" altLang="ko-KR" sz="1600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-1" y="5882698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페이지 확인</a:t>
            </a:r>
            <a:endParaRPr lang="en-US" altLang="ko-KR" sz="1600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7719" y="74376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HomeController.java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0382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설정하기</a:t>
            </a:r>
            <a:r>
              <a:rPr lang="en-US" altLang="ko-KR" dirty="0" smtClean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스프링 </a:t>
            </a:r>
            <a:r>
              <a:rPr lang="ko-KR" altLang="en-US" sz="1600" dirty="0" err="1" smtClean="0"/>
              <a:t>설정파일은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Java Class </a:t>
            </a:r>
            <a:r>
              <a:rPr lang="ko-KR" altLang="en-US" sz="1600" dirty="0" smtClean="0"/>
              <a:t>파일로 설정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resources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우클릭하여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Spring Bean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6" y="228693"/>
            <a:ext cx="6026508" cy="33455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" y="4739541"/>
            <a:ext cx="11854067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설정하기</a:t>
            </a:r>
            <a:r>
              <a:rPr lang="en-US" altLang="ko-KR" dirty="0" smtClean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Person Class </a:t>
            </a:r>
            <a:r>
              <a:rPr lang="ko-KR" altLang="en-US" sz="1600" dirty="0" smtClean="0"/>
              <a:t>생성 후 기본 세팅하기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6" y="425444"/>
            <a:ext cx="6236942" cy="1547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358407"/>
            <a:ext cx="3662727" cy="41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6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설정하기</a:t>
            </a:r>
            <a:r>
              <a:rPr lang="en-US" altLang="ko-KR" dirty="0" smtClean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Junit Test Case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3" y="285652"/>
            <a:ext cx="6345818" cy="39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설정하기</a:t>
            </a:r>
            <a:r>
              <a:rPr lang="en-US" altLang="ko-KR" dirty="0" smtClean="0"/>
              <a:t>-4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Junit Test Case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run as – Junit Test</a:t>
            </a:r>
            <a:r>
              <a:rPr lang="ko-KR" altLang="en-US" sz="1600" dirty="0" smtClean="0"/>
              <a:t>를 통해 실패하는 것을 확인 가능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5" y="360498"/>
            <a:ext cx="6391949" cy="47566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29" y="4791808"/>
            <a:ext cx="2888438" cy="174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설정하기</a:t>
            </a:r>
            <a:r>
              <a:rPr lang="en-US" altLang="ko-KR" dirty="0" smtClean="0"/>
              <a:t>-5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테스트 메서드를 직접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잘 작동하는지 확인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" y="285652"/>
            <a:ext cx="5714286" cy="44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97" y="3928870"/>
            <a:ext cx="3457143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3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설정하기</a:t>
            </a:r>
            <a:r>
              <a:rPr lang="en-US" altLang="ko-KR" dirty="0" smtClean="0"/>
              <a:t>-6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Spring </a:t>
            </a:r>
            <a:r>
              <a:rPr lang="en-US" altLang="ko-KR" sz="1600" dirty="0" err="1" smtClean="0"/>
              <a:t>TestContext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 받아오기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아래 주소에서 </a:t>
            </a:r>
            <a:r>
              <a:rPr lang="en-US" altLang="ko-KR" sz="1600" dirty="0" smtClean="0"/>
              <a:t>5.3.39 </a:t>
            </a:r>
            <a:r>
              <a:rPr lang="ko-KR" altLang="en-US" sz="1600" dirty="0" smtClean="0"/>
              <a:t>버전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동일 버전으로 해야함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복사하여 </a:t>
            </a:r>
            <a:r>
              <a:rPr lang="en-US" altLang="ko-KR" sz="1600" dirty="0" smtClean="0"/>
              <a:t>pom.xml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붙여넣기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mvnrepository.com/artifact/org.springframework/spring-test/5.3.39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66" y="190500"/>
            <a:ext cx="4449755" cy="4333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66" y="4919775"/>
            <a:ext cx="769523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프레임워크 관련 링크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아래 링크에서 해당하는 부분 학습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https://spring.io/projects/spring-framework#learn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6" y="1797617"/>
            <a:ext cx="8593384" cy="465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9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BeanTest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BeanTest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RunWith</a:t>
            </a:r>
            <a:r>
              <a:rPr lang="en-US" altLang="ko-KR" sz="1600" dirty="0" smtClean="0"/>
              <a:t>(SpringJUnit4ClassRunner.class)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- @</a:t>
            </a:r>
            <a:r>
              <a:rPr lang="en-US" altLang="ko-KR" sz="1600" dirty="0" err="1"/>
              <a:t>ContextConfiguration</a:t>
            </a:r>
            <a:r>
              <a:rPr lang="en-US" altLang="ko-KR" sz="1600" dirty="0"/>
              <a:t>(locations = </a:t>
            </a:r>
            <a:r>
              <a:rPr lang="en-US" altLang="ko-KR" sz="1600" dirty="0" smtClean="0"/>
              <a:t>"</a:t>
            </a:r>
            <a:r>
              <a:rPr lang="en-US" altLang="ko-KR" sz="1600" dirty="0" err="1"/>
              <a:t>classpath:firstbean.xml</a:t>
            </a:r>
            <a:r>
              <a:rPr lang="en-US" altLang="ko-KR" sz="1600" dirty="0" smtClean="0"/>
              <a:t>") </a:t>
            </a:r>
            <a:r>
              <a:rPr lang="ko-KR" altLang="en-US" sz="1600" dirty="0" err="1" smtClean="0"/>
              <a:t>어노테이션도</a:t>
            </a:r>
            <a:r>
              <a:rPr lang="ko-KR" altLang="en-US" sz="1600" dirty="0" smtClean="0"/>
              <a:t>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이후 </a:t>
            </a:r>
            <a:r>
              <a:rPr lang="en-US" altLang="ko-KR" sz="1600" dirty="0" err="1" smtClean="0"/>
              <a:t>beanTest</a:t>
            </a:r>
            <a:r>
              <a:rPr lang="ko-KR" altLang="en-US" sz="1600" dirty="0" smtClean="0"/>
              <a:t>에서 다양한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를 실행할 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※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이때 </a:t>
            </a:r>
            <a:r>
              <a:rPr lang="en-US" altLang="ko-KR" sz="1600" dirty="0" smtClean="0"/>
              <a:t>Junit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버전이 낮을 경우 </a:t>
            </a:r>
            <a:r>
              <a:rPr lang="en-US" altLang="ko-KR" sz="1600" dirty="0" err="1" smtClean="0"/>
              <a:t>pom</a:t>
            </a:r>
            <a:r>
              <a:rPr lang="ko-KR" altLang="en-US" sz="1600" dirty="0" smtClean="0"/>
              <a:t>에서 버전 수정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6" y="5262651"/>
            <a:ext cx="4342857" cy="14190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96" y="433877"/>
            <a:ext cx="5690683" cy="42663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5076" y="4808359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Pom.xml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9942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BeanTest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 smtClean="0"/>
              <a:t>-2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클래스를 하나 생성 후 </a:t>
            </a:r>
            <a:r>
              <a:rPr lang="en-US" altLang="ko-KR" sz="1600" dirty="0" smtClean="0"/>
              <a:t>bean</a:t>
            </a:r>
            <a:r>
              <a:rPr lang="ko-KR" altLang="en-US" sz="1600" dirty="0" smtClean="0"/>
              <a:t>에 동일하게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en-US" altLang="ko-KR" sz="1600" dirty="0" err="1" smtClean="0"/>
              <a:t>BeanTest</a:t>
            </a:r>
            <a:r>
              <a:rPr lang="ko-KR" altLang="en-US" sz="1600" dirty="0" smtClean="0"/>
              <a:t>에 테스트 메서드를 생성 후 해당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메서드가 </a:t>
            </a:r>
            <a:r>
              <a:rPr lang="ko-KR" altLang="en-US" sz="1600" dirty="0" err="1" smtClean="0"/>
              <a:t>정상작동하는지</a:t>
            </a:r>
            <a:r>
              <a:rPr lang="ko-KR" altLang="en-US" sz="1600" dirty="0" smtClean="0"/>
              <a:t> 확인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2" y="166794"/>
            <a:ext cx="3961905" cy="1704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2" y="2757540"/>
            <a:ext cx="5752381" cy="847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22" y="4557831"/>
            <a:ext cx="4200000" cy="189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757" y="5643545"/>
            <a:ext cx="3314286" cy="809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09522" y="2303248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firstbean.xml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0" y="4170060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BeanTest.java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61407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BeanTest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 smtClean="0"/>
              <a:t>-3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bean.xml</a:t>
            </a:r>
            <a:r>
              <a:rPr lang="ko-KR" altLang="en-US" sz="1600" dirty="0" smtClean="0"/>
              <a:t>에서 설정파일에서 </a:t>
            </a:r>
            <a:r>
              <a:rPr lang="ko-KR" altLang="en-US" sz="1600" dirty="0" err="1" smtClean="0"/>
              <a:t>생성자를</a:t>
            </a:r>
            <a:r>
              <a:rPr lang="ko-KR" altLang="en-US" sz="1600" dirty="0" smtClean="0"/>
              <a:t> 호출하고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설정해줄 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기본적으로 빈 </a:t>
            </a:r>
            <a:r>
              <a:rPr lang="ko-KR" altLang="en-US" sz="1600" dirty="0" err="1" smtClean="0"/>
              <a:t>생성자로</a:t>
            </a:r>
            <a:r>
              <a:rPr lang="ko-KR" altLang="en-US" sz="1600" dirty="0" smtClean="0"/>
              <a:t> 생성이 되나</a:t>
            </a:r>
            <a:r>
              <a:rPr lang="en-US" altLang="ko-KR" sz="1600" dirty="0" smtClean="0"/>
              <a:t>, bean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에서 생성자의 </a:t>
            </a:r>
            <a:r>
              <a:rPr lang="en-US" altLang="ko-KR" sz="1600" dirty="0" smtClean="0"/>
              <a:t>argument</a:t>
            </a:r>
            <a:r>
              <a:rPr lang="ko-KR" altLang="en-US" sz="1600" dirty="0" smtClean="0"/>
              <a:t>를 설정하여 값을 넣어줄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7" y="142183"/>
            <a:ext cx="3120050" cy="31745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57" y="3524315"/>
            <a:ext cx="5742857" cy="10476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23" y="4779470"/>
            <a:ext cx="4609524" cy="20190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249" y="5467415"/>
            <a:ext cx="2380952" cy="1047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395272" y="3193401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firstbean.xml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831935" y="78116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Book.java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04775" y="4448556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BeanTest.java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3587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클래스를 이용하여 </a:t>
            </a:r>
            <a:r>
              <a:rPr lang="en-US" altLang="ko-KR" dirty="0" smtClean="0"/>
              <a:t>Bean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클래스에서도 </a:t>
            </a:r>
            <a:r>
              <a:rPr lang="en-US" altLang="ko-KR" sz="1600" dirty="0" err="1" smtClean="0"/>
              <a:t>BeanTest</a:t>
            </a:r>
            <a:r>
              <a:rPr lang="ko-KR" altLang="en-US" sz="1600" dirty="0" smtClean="0"/>
              <a:t>에 연결하여 </a:t>
            </a:r>
            <a:r>
              <a:rPr lang="en-US" altLang="ko-KR" sz="1600" dirty="0" smtClean="0"/>
              <a:t>bean </a:t>
            </a:r>
            <a:r>
              <a:rPr lang="ko-KR" altLang="en-US" sz="1600" dirty="0" smtClean="0"/>
              <a:t>설정을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할 </a:t>
            </a:r>
            <a:r>
              <a:rPr lang="ko-KR" altLang="en-US" sz="1600" dirty="0" err="1" smtClean="0"/>
              <a:t>수있도록</a:t>
            </a:r>
            <a:r>
              <a:rPr lang="ko-KR" altLang="en-US" sz="1600" dirty="0" smtClean="0"/>
              <a:t> 만들 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ContextConfiguration</a:t>
            </a:r>
            <a:r>
              <a:rPr lang="ko-KR" altLang="en-US" sz="1600" dirty="0" smtClean="0"/>
              <a:t>을 변경한 후 동일하게 </a:t>
            </a:r>
            <a:r>
              <a:rPr lang="en-US" altLang="ko-KR" sz="1600" dirty="0" smtClean="0"/>
              <a:t>Test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40047" y="0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BeanConfig.java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3825" y="3219831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BeanTest2.java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" y="469202"/>
            <a:ext cx="5857143" cy="266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46" y="3895895"/>
            <a:ext cx="5057143" cy="27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351" y="4962613"/>
            <a:ext cx="3419048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21337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</a:t>
            </a:r>
            <a:r>
              <a:rPr lang="ko-KR" altLang="en-US" dirty="0" smtClean="0"/>
              <a:t>에서 다른 </a:t>
            </a:r>
            <a:r>
              <a:rPr lang="ko-KR" altLang="en-US" dirty="0" err="1" smtClean="0"/>
              <a:t>메서드에게</a:t>
            </a:r>
            <a:r>
              <a:rPr lang="ko-KR" altLang="en-US" dirty="0" smtClean="0"/>
              <a:t> 변수 보내주기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smtClean="0"/>
              <a:t>Student </a:t>
            </a:r>
            <a:r>
              <a:rPr lang="ko-KR" altLang="en-US" sz="1600" dirty="0" smtClean="0"/>
              <a:t>클래스를 생성한 후 해당 클래스를 </a:t>
            </a:r>
            <a:r>
              <a:rPr lang="en-US" altLang="ko-KR" sz="1600" dirty="0" smtClean="0"/>
              <a:t>Bean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Config</a:t>
            </a:r>
            <a:r>
              <a:rPr lang="ko-KR" altLang="en-US" sz="1600" dirty="0" smtClean="0"/>
              <a:t>에서 사용할 수 있도록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메서드의 </a:t>
            </a:r>
            <a:r>
              <a:rPr lang="ko-KR" altLang="en-US" sz="1600" dirty="0" err="1" smtClean="0"/>
              <a:t>파라미터값으로</a:t>
            </a:r>
            <a:r>
              <a:rPr lang="ko-KR" altLang="en-US" sz="1600" dirty="0" smtClean="0"/>
              <a:t> 위에서 </a:t>
            </a:r>
            <a:r>
              <a:rPr lang="ko-KR" altLang="en-US" sz="1600" dirty="0" err="1" smtClean="0"/>
              <a:t>생선된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Pen </a:t>
            </a:r>
            <a:r>
              <a:rPr lang="ko-KR" altLang="en-US" sz="1600" dirty="0" smtClean="0"/>
              <a:t>객체를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넣어줄 수 있음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40047" y="0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BeanConfig.java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3825" y="3219831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Student.java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772302"/>
            <a:ext cx="4146638" cy="2969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64" y="552471"/>
            <a:ext cx="4009524" cy="2561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742" y="4951636"/>
            <a:ext cx="3247619" cy="1733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078" y="4880462"/>
            <a:ext cx="2657143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5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213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리스트를 필드로 가진 클래스 사용하기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리스트도 동일하게 사용 가능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40047" y="0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BeanTest.java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3825" y="3219831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MyNumbers.java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00" y="3931298"/>
            <a:ext cx="3431385" cy="25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5" y="454292"/>
            <a:ext cx="4277137" cy="27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2133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프로젝트에서 </a:t>
            </a:r>
            <a:r>
              <a:rPr lang="en-US" altLang="ko-KR" sz="1600" dirty="0" smtClean="0"/>
              <a:t>Maven Project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위의 </a:t>
            </a:r>
            <a:r>
              <a:rPr lang="en-US" altLang="ko-KR" sz="1600" dirty="0" smtClean="0"/>
              <a:t>create simple project </a:t>
            </a:r>
            <a:r>
              <a:rPr lang="ko-KR" altLang="en-US" sz="1600" dirty="0" smtClean="0"/>
              <a:t>체크 후 </a:t>
            </a:r>
            <a:r>
              <a:rPr lang="en-US" altLang="ko-KR" sz="1600" dirty="0" smtClean="0"/>
              <a:t>Next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내용 입력 후 </a:t>
            </a:r>
            <a:r>
              <a:rPr lang="en-US" altLang="ko-KR" sz="1600" dirty="0" smtClean="0"/>
              <a:t>Finish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40047" y="0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BeanTest.java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23825" y="3219831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MyNumbers.java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" y="66025"/>
            <a:ext cx="6608403" cy="29847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9831"/>
            <a:ext cx="5838095" cy="34952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20" y="3238258"/>
            <a:ext cx="6243058" cy="34583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4086225"/>
            <a:ext cx="5732553" cy="314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61920" y="3774105"/>
            <a:ext cx="6230080" cy="1352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30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2133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webapp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WEB-INF </a:t>
            </a:r>
            <a:r>
              <a:rPr lang="ko-KR" altLang="en-US" sz="1600" dirty="0" smtClean="0"/>
              <a:t>폴더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Pom.xml</a:t>
            </a:r>
            <a:r>
              <a:rPr lang="ko-KR" altLang="en-US" sz="1600" dirty="0" smtClean="0"/>
              <a:t>에 해당 내용 입력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javac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후 </a:t>
            </a:r>
            <a:r>
              <a:rPr lang="en-US" altLang="ko-KR" sz="1600" dirty="0" err="1" smtClean="0"/>
              <a:t>Ctri+c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눌러 자동 완성 추천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33350" y="3177372"/>
            <a:ext cx="514669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Pom.xml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2" y="474517"/>
            <a:ext cx="2561905" cy="12380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8892" y="1093564"/>
            <a:ext cx="1808983" cy="249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43" y="3936030"/>
            <a:ext cx="6333333" cy="2609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824995"/>
            <a:ext cx="445714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0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955"/>
            <a:ext cx="6400000" cy="32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213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&lt;target&gt; </a:t>
            </a:r>
            <a:r>
              <a:rPr lang="ko-KR" altLang="en-US" sz="1600" dirty="0" smtClean="0"/>
              <a:t>밑에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compilerArgs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 및 내용 추가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43692" y="2065114"/>
            <a:ext cx="2513833" cy="592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2133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&lt;plugins&gt; </a:t>
            </a:r>
            <a:r>
              <a:rPr lang="ko-KR" altLang="en-US" sz="1600" dirty="0" smtClean="0"/>
              <a:t>안에 </a:t>
            </a:r>
            <a:r>
              <a:rPr lang="en-US" altLang="ko-KR" sz="1600" dirty="0" smtClean="0"/>
              <a:t>war </a:t>
            </a:r>
            <a:r>
              <a:rPr lang="ko-KR" altLang="en-US" sz="1600" dirty="0" smtClean="0"/>
              <a:t>입력 후 </a:t>
            </a:r>
            <a:r>
              <a:rPr lang="en-US" altLang="ko-KR" sz="1600" dirty="0" smtClean="0"/>
              <a:t>war plugin </a:t>
            </a:r>
            <a:r>
              <a:rPr lang="ko-KR" altLang="en-US" sz="1600" dirty="0" smtClean="0"/>
              <a:t>추가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3" y="157333"/>
            <a:ext cx="5133333" cy="2733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0" y="3986270"/>
            <a:ext cx="4371429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484702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프레임워크</a:t>
            </a:r>
            <a:r>
              <a:rPr lang="en-US" altLang="ko-KR" dirty="0" smtClean="0"/>
              <a:t>(Framework)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/>
              <a:t>복잡한 문제를 해결하거나 서술하는 데 사용되는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기본 </a:t>
            </a:r>
            <a:r>
              <a:rPr lang="ko-KR" altLang="en-US" sz="1600" dirty="0"/>
              <a:t>개념 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/>
              <a:t>좀 더 쉽게 설명하자면 어떤 개발이나 </a:t>
            </a:r>
            <a:r>
              <a:rPr lang="ko-KR" altLang="en-US" sz="1600" dirty="0" smtClean="0"/>
              <a:t>소프트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웨어든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일종의 규칙이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규칙을 정하는 </a:t>
            </a:r>
            <a:r>
              <a:rPr lang="ko-KR" altLang="en-US" sz="1600" dirty="0" smtClean="0"/>
              <a:t>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endParaRPr lang="en-US" altLang="ko-KR" sz="1600" dirty="0"/>
          </a:p>
        </p:txBody>
      </p:sp>
      <p:pic>
        <p:nvPicPr>
          <p:cNvPr id="1026" name="Picture 2" descr="전자정부 표준프레임워크(eGovFrame) 소개(1) | SK(주) C&amp;C's TECH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" y="531840"/>
            <a:ext cx="6152903" cy="344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7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826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-4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&lt;dependency&gt; </a:t>
            </a:r>
            <a:r>
              <a:rPr lang="ko-KR" altLang="en-US" sz="1600" dirty="0" smtClean="0"/>
              <a:t>추가하기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Servlet,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jstl</a:t>
            </a:r>
            <a:r>
              <a:rPr lang="en-US" altLang="ko-KR" sz="1600" dirty="0" smtClean="0"/>
              <a:t>, Spring Web MVC, Junit, </a:t>
            </a:r>
            <a:r>
              <a:rPr lang="en-US" altLang="ko-KR" sz="1600" dirty="0" err="1" smtClean="0"/>
              <a:t>TestContext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mvnrepository.com/artifact/javax.servlet/javax.servlet-api/4.0.1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mvnrepository.com/artifact/javax.servlet.jsp/javax.servlet.jsp-api/2.3.3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</a:t>
            </a:r>
            <a:r>
              <a:rPr lang="en-US" altLang="ko-KR" sz="1600" dirty="0" smtClean="0">
                <a:hlinkClick r:id="rId4"/>
              </a:rPr>
              <a:t>mvnrepository.com/artifact/javax.servlet/jstl/1.2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</a:t>
            </a:r>
            <a:r>
              <a:rPr lang="en-US" altLang="ko-KR" sz="1600" dirty="0" smtClean="0">
                <a:hlinkClick r:id="rId5"/>
              </a:rPr>
              <a:t>mvnrepository.com/artifact/org.springframework/spring-webmvc/5.3.39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6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</a:t>
            </a:r>
            <a:r>
              <a:rPr lang="en-US" altLang="ko-KR" sz="1600" dirty="0" smtClean="0">
                <a:hlinkClick r:id="rId6"/>
              </a:rPr>
              <a:t>mvnrepository.com/artifact/junit/junit/4.13.2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7"/>
              </a:rPr>
              <a:t>https</a:t>
            </a:r>
            <a:r>
              <a:rPr lang="en-US" altLang="ko-KR" sz="1600" dirty="0">
                <a:hlinkClick r:id="rId7"/>
              </a:rPr>
              <a:t>://</a:t>
            </a:r>
            <a:r>
              <a:rPr lang="en-US" altLang="ko-KR" sz="1600" dirty="0" smtClean="0">
                <a:hlinkClick r:id="rId7"/>
              </a:rPr>
              <a:t>mvnrepository.com/artifact/org.springframework/spring-test/5.3.39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08781" y="665560"/>
            <a:ext cx="2174385" cy="2058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8757" y="665560"/>
            <a:ext cx="2311220" cy="2058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/>
          <a:srcRect r="38338"/>
          <a:stretch/>
        </p:blipFill>
        <p:spPr>
          <a:xfrm>
            <a:off x="4883130" y="809663"/>
            <a:ext cx="1838325" cy="1914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0833" y="3727336"/>
            <a:ext cx="2046437" cy="21657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9048" y="3917362"/>
            <a:ext cx="1938034" cy="17857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0526" y="3996205"/>
            <a:ext cx="2401411" cy="17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01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-5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Spring Framework(Bill of Materials)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mvnrepository.com/artifact/org.springframework/spring-framework-bom/5.3.39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dirty="0" smtClean="0"/>
              <a:t>&lt;</a:t>
            </a:r>
            <a:r>
              <a:rPr lang="en-US" altLang="ko-KR" dirty="0" err="1"/>
              <a:t>dependencyManagement</a:t>
            </a:r>
            <a:r>
              <a:rPr lang="en-US" altLang="ko-KR" dirty="0" smtClean="0"/>
              <a:t>&gt;</a:t>
            </a:r>
            <a:r>
              <a:rPr lang="ko-KR" altLang="en-US" sz="1600" dirty="0" smtClean="0"/>
              <a:t>에 내용 </a:t>
            </a:r>
            <a:r>
              <a:rPr lang="ko-KR" altLang="en-US" sz="1600" dirty="0" err="1" smtClean="0"/>
              <a:t>추가해야함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161827"/>
            <a:ext cx="2572232" cy="29052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1" y="4293727"/>
            <a:ext cx="6433820" cy="16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13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-6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Spring Framework(Bill of Materials)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&lt;scope&gt;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내용을 추가해주면 더 이상 </a:t>
            </a:r>
            <a:r>
              <a:rPr lang="en-US" altLang="ko-KR" sz="1600" dirty="0" smtClean="0"/>
              <a:t>Framework </a:t>
            </a:r>
            <a:r>
              <a:rPr lang="ko-KR" altLang="en-US" sz="1600" dirty="0" smtClean="0"/>
              <a:t>쪽에 버전을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적어주지 않아도 됨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8" y="371620"/>
            <a:ext cx="6076447" cy="1752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31" y="3891116"/>
            <a:ext cx="7295238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94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설정하기</a:t>
            </a:r>
            <a:r>
              <a:rPr lang="en-US" altLang="ko-KR" dirty="0" smtClean="0"/>
              <a:t>-7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SLF4J, </a:t>
            </a:r>
            <a:r>
              <a:rPr lang="en-US" altLang="ko-KR" sz="1600" dirty="0" err="1" smtClean="0"/>
              <a:t>Logback</a:t>
            </a:r>
            <a:r>
              <a:rPr lang="en-US" altLang="ko-KR" sz="1600" dirty="0" smtClean="0"/>
              <a:t>, Spring Commons Logging Bridge, JCL 1.2 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mvnrepository.com/artifact/org.slf4j/slf4j-api/2.0.16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</a:t>
            </a:r>
            <a:r>
              <a:rPr lang="en-US" altLang="ko-KR" sz="1600" dirty="0" smtClean="0">
                <a:hlinkClick r:id="rId3"/>
              </a:rPr>
              <a:t>mvnrepository.com/artifact/ch.qos.logback/logback-classic/1.3.14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4"/>
              </a:rPr>
              <a:t>https</a:t>
            </a:r>
            <a:r>
              <a:rPr lang="en-US" altLang="ko-KR" sz="1600" dirty="0">
                <a:hlinkClick r:id="rId4"/>
              </a:rPr>
              <a:t>://</a:t>
            </a:r>
            <a:r>
              <a:rPr lang="en-US" altLang="ko-KR" sz="1600" dirty="0" smtClean="0">
                <a:hlinkClick r:id="rId4"/>
              </a:rPr>
              <a:t>mvnrepository.com/artifact/org.springframework/spring-jcl/5.3.39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5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</a:t>
            </a:r>
            <a:r>
              <a:rPr lang="en-US" altLang="ko-KR" sz="1600" dirty="0" smtClean="0">
                <a:hlinkClick r:id="rId5"/>
              </a:rPr>
              <a:t>mvnrepository.com/artifact/org.slf4j/jcl-over-slf4j/2.0.16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430" y="252671"/>
            <a:ext cx="2712860" cy="27572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8024" y="684233"/>
            <a:ext cx="3066645" cy="1894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30" y="3917593"/>
            <a:ext cx="3095307" cy="2492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6013" y="3917593"/>
            <a:ext cx="2800062" cy="24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3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실행하기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/main/java </a:t>
            </a:r>
            <a:r>
              <a:rPr lang="ko-KR" altLang="en-US" sz="1600" dirty="0" smtClean="0"/>
              <a:t>폴더에 </a:t>
            </a:r>
            <a:r>
              <a:rPr lang="en-US" altLang="ko-KR" sz="1600" dirty="0" err="1" smtClean="0"/>
              <a:t>WebInit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 smtClean="0"/>
              <a:t>AbstractAnnotationConfigDispatcherServletInitializer</a:t>
            </a:r>
            <a:r>
              <a:rPr lang="ko-KR" altLang="en-US" sz="1600" dirty="0" smtClean="0"/>
              <a:t>를 상속받아 </a:t>
            </a:r>
            <a:r>
              <a:rPr lang="en-US" altLang="ko-KR" sz="1600" dirty="0" smtClean="0"/>
              <a:t>overriding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각각 </a:t>
            </a:r>
            <a:r>
              <a:rPr lang="en-US" altLang="ko-KR" sz="1600" dirty="0" err="1" smtClean="0"/>
              <a:t>RootConfig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클래스와 </a:t>
            </a:r>
            <a:r>
              <a:rPr lang="en-US" altLang="ko-KR" sz="1600" dirty="0" err="1" smtClean="0"/>
              <a:t>WebConfig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클래스도 생성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0" y="257569"/>
            <a:ext cx="6250640" cy="53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87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MVC </a:t>
            </a:r>
            <a:r>
              <a:rPr lang="ko-KR" altLang="en-US" dirty="0" smtClean="0"/>
              <a:t>프로젝트 실행하기</a:t>
            </a:r>
            <a:r>
              <a:rPr lang="en-US" altLang="ko-KR" dirty="0" smtClean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properties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Spring – Beans Support – Scan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ok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Apply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en-US" altLang="ko-KR" sz="1600" dirty="0" err="1" smtClean="0"/>
              <a:t>RequestMapping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매핑된</a:t>
            </a:r>
            <a:r>
              <a:rPr lang="ko-KR" altLang="en-US" sz="1600" dirty="0" smtClean="0"/>
              <a:t> 메서드들 확인 가능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7" y="248025"/>
            <a:ext cx="5953524" cy="402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6" y="5038828"/>
            <a:ext cx="5419048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0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WebConfig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WebConfig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다음처럼 작성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8" y="700306"/>
            <a:ext cx="6166369" cy="22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3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IndexController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IndexController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클래스와 </a:t>
            </a:r>
            <a:r>
              <a:rPr lang="en-US" altLang="ko-KR" sz="1600" dirty="0" err="1" smtClean="0"/>
              <a:t>index.jsp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5" y="161827"/>
            <a:ext cx="5719250" cy="34607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1" y="4248150"/>
            <a:ext cx="6036994" cy="2609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880" y="5034027"/>
            <a:ext cx="3076190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MyLinkController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MyLinkController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클래스와 </a:t>
            </a:r>
            <a:r>
              <a:rPr lang="en-US" altLang="ko-KR" sz="1600" dirty="0" err="1" smtClean="0"/>
              <a:t>myview.jsp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해당 페이지가 온전히 나오는지 확인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5" y="462118"/>
            <a:ext cx="6076416" cy="1957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1" y="3534191"/>
            <a:ext cx="8895238" cy="33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913" y="4657826"/>
            <a:ext cx="36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MyFormController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myForm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MyFormController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클래스와 </a:t>
            </a:r>
            <a:r>
              <a:rPr lang="en-US" altLang="ko-KR" sz="1600" dirty="0" err="1" smtClean="0"/>
              <a:t>myForm.jsp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해당 페이지가 온전히 나오는지 확인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값을 넘겨주기 위한 </a:t>
            </a:r>
            <a:r>
              <a:rPr lang="ko-KR" altLang="en-US" sz="1600" dirty="0" smtClean="0"/>
              <a:t>페이지가 필요함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7" y="341655"/>
            <a:ext cx="6052603" cy="1508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370" y="5448476"/>
            <a:ext cx="4323809" cy="1409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26" y="3267276"/>
            <a:ext cx="5819048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4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0859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스프링부트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/>
              <a:t>스프링 프레임워크를 기반으로 한 경량화된 </a:t>
            </a:r>
            <a:r>
              <a:rPr lang="ko-KR" altLang="en-US" sz="1600" dirty="0" smtClean="0"/>
              <a:t>프레임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워크로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설정 없이 빠르게 애플리케이션을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개발할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있게 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내장 서버를 보유하고 있어 </a:t>
            </a:r>
            <a:r>
              <a:rPr lang="en-US" altLang="ko-KR" sz="1600" dirty="0" smtClean="0"/>
              <a:t>Tomcat</a:t>
            </a:r>
            <a:r>
              <a:rPr lang="ko-KR" altLang="en-US" sz="1600" dirty="0" smtClean="0"/>
              <a:t>에 의존적이지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배포할 때 </a:t>
            </a:r>
            <a:r>
              <a:rPr lang="en-US" altLang="ko-KR" sz="1600" dirty="0" smtClean="0"/>
              <a:t>jar </a:t>
            </a:r>
            <a:r>
              <a:rPr lang="ko-KR" altLang="en-US" sz="1600" dirty="0" smtClean="0"/>
              <a:t>형태로 </a:t>
            </a:r>
            <a:r>
              <a:rPr lang="ko-KR" altLang="en-US" sz="1600" dirty="0" smtClean="0"/>
              <a:t>배포됨</a:t>
            </a:r>
            <a:endParaRPr lang="en-US" altLang="ko-KR" sz="1600" dirty="0" smtClean="0"/>
          </a:p>
        </p:txBody>
      </p:sp>
      <p:pic>
        <p:nvPicPr>
          <p:cNvPr id="1026" name="Picture 2" descr="스프링 부트 - 핵심 원리와 활용 강의 | 김영한 - 인프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08421"/>
            <a:ext cx="3670300" cy="23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8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POST </a:t>
            </a:r>
            <a:r>
              <a:rPr lang="ko-KR" altLang="en-US" dirty="0" smtClean="0"/>
              <a:t>메서드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RequestParam</a:t>
            </a:r>
            <a:r>
              <a:rPr lang="ko-KR" altLang="en-US" sz="1600" dirty="0" smtClean="0"/>
              <a:t>을 통해 </a:t>
            </a:r>
            <a:r>
              <a:rPr lang="ko-KR" altLang="en-US" sz="1600" dirty="0" err="1" smtClean="0"/>
              <a:t>파라미터값으로</a:t>
            </a:r>
            <a:r>
              <a:rPr lang="ko-KR" altLang="en-US" sz="1600" dirty="0" smtClean="0"/>
              <a:t> 받아올 수 있음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defaultValue</a:t>
            </a:r>
            <a:r>
              <a:rPr lang="ko-KR" altLang="en-US" sz="1600" dirty="0" smtClean="0"/>
              <a:t>를 통해 값을 입력하지 않았을 때 디폴트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값을 지정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 후 해당 값을 출력하여 제대로 값이 들어오는지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확인 가능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0" y="3038645"/>
            <a:ext cx="4923809" cy="2723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821"/>
            <a:ext cx="6419850" cy="2033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850" y="5172164"/>
            <a:ext cx="2400000" cy="1428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314" y="5219905"/>
            <a:ext cx="2628571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8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6237" y="161827"/>
            <a:ext cx="536576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Model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받아옴으로써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이전에 사용했던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addAttribute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등의 </a:t>
            </a:r>
            <a:r>
              <a:rPr lang="en-US" altLang="ko-KR" sz="1600" dirty="0" smtClean="0"/>
              <a:t>Post</a:t>
            </a:r>
            <a:r>
              <a:rPr lang="ko-KR" altLang="en-US" sz="1600" dirty="0" smtClean="0"/>
              <a:t>에서 사용했던 메서드들 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Attribute</a:t>
            </a:r>
            <a:r>
              <a:rPr lang="ko-KR" altLang="en-US" sz="1600" dirty="0" smtClean="0"/>
              <a:t>로 보내준 값을 </a:t>
            </a:r>
            <a:r>
              <a:rPr lang="en-US" altLang="ko-KR" sz="1600" dirty="0" smtClean="0"/>
              <a:t>EL</a:t>
            </a:r>
            <a:r>
              <a:rPr lang="ko-KR" altLang="en-US" sz="1600" dirty="0" smtClean="0"/>
              <a:t>로 페이지에 표현 가능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7" y="252644"/>
            <a:ext cx="6431203" cy="29191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22" y="3743714"/>
            <a:ext cx="4961905" cy="3114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455" y="4448319"/>
            <a:ext cx="3276190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9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047750" y="1390552"/>
            <a:ext cx="100488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/>
              <a:t>과제</a:t>
            </a:r>
            <a:r>
              <a:rPr lang="en-US" altLang="ko-KR" sz="2800" dirty="0" smtClean="0"/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/>
              <a:t>— </a:t>
            </a:r>
            <a:r>
              <a:rPr lang="ko-KR" altLang="en-US" sz="2400" dirty="0" smtClean="0"/>
              <a:t>사칙연산 페이지 구현</a:t>
            </a:r>
            <a:r>
              <a:rPr lang="en-US" altLang="ko-KR" sz="2400" dirty="0" smtClean="0"/>
              <a:t>—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dirty="0" smtClean="0"/>
              <a:t>GET </a:t>
            </a:r>
            <a:r>
              <a:rPr lang="ko-KR" altLang="en-US" sz="2400" dirty="0" smtClean="0"/>
              <a:t>방식의 요청에 두 수를 입력할 수 있는 </a:t>
            </a:r>
            <a:r>
              <a:rPr lang="en-US" altLang="ko-KR" sz="2400" dirty="0" smtClean="0"/>
              <a:t>Form View</a:t>
            </a:r>
            <a:r>
              <a:rPr lang="ko-KR" altLang="en-US" sz="2400" dirty="0" smtClean="0"/>
              <a:t>를 제공</a:t>
            </a:r>
            <a:endParaRPr lang="en-US" altLang="ko-KR" sz="2400" dirty="0" smtClean="0"/>
          </a:p>
          <a:p>
            <a:pPr marL="457200" indent="-457200" algn="ctr">
              <a:lnSpc>
                <a:spcPct val="150000"/>
              </a:lnSpc>
              <a:buAutoNum type="arabicPeriod"/>
            </a:pPr>
            <a:r>
              <a:rPr lang="en-US" altLang="ko-KR" sz="2400" dirty="0" smtClean="0"/>
              <a:t>Post </a:t>
            </a:r>
            <a:r>
              <a:rPr lang="ko-KR" altLang="en-US" sz="2400" dirty="0" smtClean="0"/>
              <a:t>방식의 요청에 입력된 두 수의 사칙연산 결과 </a:t>
            </a:r>
            <a:r>
              <a:rPr lang="en-US" altLang="ko-KR" sz="2400" dirty="0" smtClean="0"/>
              <a:t>View</a:t>
            </a:r>
            <a:r>
              <a:rPr lang="ko-KR" altLang="en-US" sz="2400" dirty="0" smtClean="0"/>
              <a:t>를 제공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967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스프링부트</a:t>
            </a:r>
            <a:r>
              <a:rPr lang="ko-KR" altLang="en-US" dirty="0" smtClean="0"/>
              <a:t> 사전 세팅하기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Preferences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Server-Runtime Environment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Tomcat 9.0 Add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General-</a:t>
            </a:r>
            <a:r>
              <a:rPr lang="en-US" altLang="ko-KR" sz="1600" dirty="0" err="1" smtClean="0"/>
              <a:t>WorkSpace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UTF-8 </a:t>
            </a:r>
            <a:r>
              <a:rPr lang="ko-KR" altLang="en-US" sz="1600" dirty="0" smtClean="0"/>
              <a:t>설정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079" t="8060" r="26508" b="16173"/>
          <a:stretch/>
        </p:blipFill>
        <p:spPr>
          <a:xfrm>
            <a:off x="3543578" y="2993683"/>
            <a:ext cx="4296229" cy="37820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9" y="79131"/>
            <a:ext cx="4550523" cy="41550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97978" y="3168894"/>
            <a:ext cx="1213337" cy="50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54517" y="5671037"/>
            <a:ext cx="1213337" cy="219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스프링부트</a:t>
            </a:r>
            <a:r>
              <a:rPr lang="ko-KR" altLang="en-US" dirty="0" smtClean="0"/>
              <a:t> 실행하기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기본적인 설정 진행 후 </a:t>
            </a:r>
            <a:r>
              <a:rPr lang="en-US" altLang="ko-KR" sz="1600" dirty="0" smtClean="0"/>
              <a:t>Spring Legacy Project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만약 파일이 없다면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학원에서 없음</a:t>
            </a:r>
            <a:r>
              <a:rPr lang="en-US" altLang="ko-KR" sz="1600" dirty="0" smtClean="0"/>
              <a:t>) workspace</a:t>
            </a:r>
            <a:r>
              <a:rPr lang="ko-KR" altLang="en-US" sz="1600" dirty="0" smtClean="0"/>
              <a:t>에서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파일을 </a:t>
            </a:r>
            <a:r>
              <a:rPr lang="ko-KR" altLang="en-US" sz="1600" dirty="0" err="1" smtClean="0"/>
              <a:t>옮겨줘야함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769257"/>
            <a:ext cx="6363708" cy="357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5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스프링부트</a:t>
            </a:r>
            <a:r>
              <a:rPr lang="ko-KR" altLang="en-US" dirty="0" smtClean="0"/>
              <a:t> 세팅하기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공유폴더에 있는 </a:t>
            </a:r>
            <a:r>
              <a:rPr lang="en-US" altLang="ko-KR" sz="1600" dirty="0" smtClean="0"/>
              <a:t>zip </a:t>
            </a:r>
            <a:r>
              <a:rPr lang="ko-KR" altLang="en-US" sz="1600" dirty="0" smtClean="0"/>
              <a:t>파일을 내 </a:t>
            </a:r>
            <a:r>
              <a:rPr lang="en-US" altLang="ko-KR" sz="1600" dirty="0" smtClean="0"/>
              <a:t>workspace-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metadata </a:t>
            </a:r>
            <a:r>
              <a:rPr lang="ko-KR" altLang="en-US" sz="1600" dirty="0" smtClean="0"/>
              <a:t>폴더에서 여기에 압축풀기 실행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다시 </a:t>
            </a:r>
            <a:r>
              <a:rPr lang="en-US" altLang="ko-KR" sz="1600" dirty="0" smtClean="0"/>
              <a:t>legacy</a:t>
            </a:r>
            <a:r>
              <a:rPr lang="ko-KR" altLang="en-US" sz="1600" dirty="0" smtClean="0"/>
              <a:t>를 만들면 제대로 </a:t>
            </a:r>
            <a:r>
              <a:rPr lang="ko-KR" altLang="en-US" sz="1600" dirty="0" smtClean="0"/>
              <a:t>생성되는 것을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볼 수 </a:t>
            </a:r>
            <a:r>
              <a:rPr lang="ko-KR" altLang="en-US" sz="1600" dirty="0"/>
              <a:t>있</a:t>
            </a:r>
            <a:r>
              <a:rPr lang="ko-KR" altLang="en-US" sz="1600" dirty="0" smtClean="0"/>
              <a:t>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85652"/>
            <a:ext cx="5643562" cy="30084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0" y="2617106"/>
            <a:ext cx="7155543" cy="40249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4601" y="3819525"/>
            <a:ext cx="2647950" cy="50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3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563856"/>
            <a:ext cx="3668776" cy="3987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48" y="1943100"/>
            <a:ext cx="3832352" cy="416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MVC Project</a:t>
            </a:r>
            <a:r>
              <a:rPr lang="ko-KR" altLang="en-US" sz="1600" dirty="0" smtClean="0"/>
              <a:t>를 클릭 후 </a:t>
            </a:r>
            <a:r>
              <a:rPr lang="en-US" altLang="ko-KR" sz="1600" dirty="0" smtClean="0"/>
              <a:t>Project Name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Next </a:t>
            </a:r>
            <a:r>
              <a:rPr lang="ko-KR" altLang="en-US" sz="1600" dirty="0" smtClean="0"/>
              <a:t>누른 후 </a:t>
            </a:r>
            <a:r>
              <a:rPr lang="en-US" altLang="ko-KR" sz="1600" dirty="0" err="1" smtClean="0"/>
              <a:t>kr.co.greenart.myapp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 후 </a:t>
            </a:r>
            <a:r>
              <a:rPr lang="en-US" altLang="ko-KR" sz="1600" dirty="0" smtClean="0"/>
              <a:t>Finish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27148" y="2556951"/>
            <a:ext cx="2647950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06440" y="2618497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024" y="1061453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4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4" y="2556951"/>
            <a:ext cx="7028571" cy="8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9" y="690113"/>
            <a:ext cx="6371429" cy="990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978630" y="285652"/>
            <a:ext cx="51466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프로젝트 세팅하기</a:t>
            </a:r>
            <a:r>
              <a:rPr lang="en-US" altLang="ko-KR" dirty="0" smtClean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framework-version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5.3.39</a:t>
            </a:r>
            <a:r>
              <a:rPr lang="ko-KR" altLang="en-US" sz="1600" dirty="0" smtClean="0"/>
              <a:t>로 입력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- 142</a:t>
            </a:r>
            <a:r>
              <a:rPr lang="ko-KR" altLang="en-US" sz="1600" dirty="0" err="1" smtClean="0"/>
              <a:t>번째줄과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143</a:t>
            </a:r>
            <a:r>
              <a:rPr lang="ko-KR" altLang="en-US" sz="1600" dirty="0" err="1" smtClean="0"/>
              <a:t>번째줄을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${java-version}</a:t>
            </a:r>
            <a:r>
              <a:rPr lang="ko-KR" altLang="en-US" sz="1600" dirty="0" smtClean="0"/>
              <a:t>으로 변경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69308" y="2581494"/>
            <a:ext cx="5732553" cy="55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64712" y="888898"/>
            <a:ext cx="1180622" cy="247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8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13570</TotalTime>
  <Words>1040</Words>
  <Application>Microsoft Office PowerPoint</Application>
  <PresentationFormat>와이드스크린</PresentationFormat>
  <Paragraphs>195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441</cp:revision>
  <dcterms:created xsi:type="dcterms:W3CDTF">2024-07-17T02:44:34Z</dcterms:created>
  <dcterms:modified xsi:type="dcterms:W3CDTF">2024-10-15T08:39:21Z</dcterms:modified>
</cp:coreProperties>
</file>