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1" r:id="rId2"/>
    <p:sldId id="313" r:id="rId3"/>
    <p:sldId id="314" r:id="rId4"/>
    <p:sldId id="315" r:id="rId5"/>
    <p:sldId id="316" r:id="rId6"/>
    <p:sldId id="317" r:id="rId7"/>
    <p:sldId id="321" r:id="rId8"/>
    <p:sldId id="319" r:id="rId9"/>
    <p:sldId id="320" r:id="rId10"/>
    <p:sldId id="322" r:id="rId11"/>
    <p:sldId id="323" r:id="rId12"/>
    <p:sldId id="325" r:id="rId13"/>
    <p:sldId id="327" r:id="rId14"/>
    <p:sldId id="326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mvnrepository.com/artifact/org.hibernate/hibernate-validator/5.4.3.Fina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mvnrepository.com/artifact/org.mybatis/mybatis/3.5.16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mvnrepository.com/artifact/mysql/mysql-connector-java/8.0.2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mvnrepository.com/artifact/org.apache.commons/commons-dbcp2/2.12.0" TargetMode="External"/><Relationship Id="rId4" Type="http://schemas.openxmlformats.org/officeDocument/2006/relationships/hyperlink" Target="https://mvnrepository.com/artifact/org.mybatis/mybatis-spring/3.0.4" TargetMode="Externa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springframework/spring-jdbc/6.1.13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mvnrepository.com/artifact/org.springframework.batch/spring-batch-core/4.3.1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mvnrepository.com/artifact/org.projectlombok/lombok/1.18.3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한글 </a:t>
            </a:r>
            <a:r>
              <a:rPr lang="ko-KR" altLang="en-US" dirty="0" err="1" smtClean="0"/>
              <a:t>인코딩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한글을 입력했을 때 문자가 깨지는 경우가 발생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서블릿에서</a:t>
            </a:r>
            <a:r>
              <a:rPr lang="ko-KR" altLang="en-US" sz="1600" dirty="0" smtClean="0"/>
              <a:t> 바로 불러오기 때문에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이전에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작업이 필요함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이전인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를 이용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4" y="481468"/>
            <a:ext cx="4133333" cy="14285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47" y="2351719"/>
            <a:ext cx="3380952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북 리스트 출력하기</a:t>
            </a:r>
            <a:r>
              <a:rPr lang="en-US" altLang="ko-KR" dirty="0" smtClean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Book </a:t>
            </a:r>
            <a:r>
              <a:rPr lang="ko-KR" altLang="en-US" sz="1600" dirty="0" smtClean="0"/>
              <a:t>클래스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BookMapper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findAll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다음과 같이 추가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96" y="635323"/>
            <a:ext cx="3366106" cy="26543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" y="3793073"/>
            <a:ext cx="6388073" cy="3114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0338" y="3338781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BookMapper.java</a:t>
            </a:r>
            <a:endParaRPr lang="en-US" altLang="ko-KR" sz="1600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224676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Book.java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68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북 리스트 출력하기</a:t>
            </a:r>
            <a:r>
              <a:rPr lang="en-US" altLang="ko-KR" dirty="0" smtClean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 후 </a:t>
            </a:r>
            <a:r>
              <a:rPr lang="en-US" altLang="ko-KR" sz="1600" dirty="0" err="1" smtClean="0"/>
              <a:t>jstl</a:t>
            </a:r>
            <a:r>
              <a:rPr lang="ko-KR" altLang="en-US" sz="1600" dirty="0" smtClean="0"/>
              <a:t>을 통해 리스트 출력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BookController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findAll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메서드를 통해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List</a:t>
            </a:r>
            <a:r>
              <a:rPr lang="ko-KR" altLang="en-US" sz="1600" dirty="0" smtClean="0"/>
              <a:t>를 만들고 </a:t>
            </a:r>
            <a:r>
              <a:rPr lang="en-US" altLang="ko-KR" sz="1600" dirty="0" err="1" smtClean="0"/>
              <a:t>addAttribute</a:t>
            </a:r>
            <a:r>
              <a:rPr lang="ko-KR" altLang="en-US" sz="1600" dirty="0" smtClean="0"/>
              <a:t>로 보내줌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</a:t>
            </a:r>
            <a:r>
              <a:rPr lang="ko-KR" altLang="en-US" sz="1600" dirty="0" err="1" smtClean="0"/>
              <a:t>출력되는걸</a:t>
            </a:r>
            <a:r>
              <a:rPr lang="ko-KR" altLang="en-US" sz="1600" dirty="0" smtClean="0"/>
              <a:t> 확인</a:t>
            </a:r>
            <a:endParaRPr lang="en-US" altLang="ko-KR" sz="1600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365530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BookController.java</a:t>
            </a:r>
            <a:endParaRPr lang="en-US" altLang="ko-KR" sz="1600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224676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Bookview.jsp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783102"/>
            <a:ext cx="5262908" cy="25556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8" y="4208020"/>
            <a:ext cx="5561905" cy="21619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84" y="5058519"/>
            <a:ext cx="5847006" cy="15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0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ID</a:t>
            </a:r>
            <a:r>
              <a:rPr lang="ko-KR" altLang="en-US" dirty="0" smtClean="0"/>
              <a:t>로 북 검색하기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 ID</a:t>
            </a:r>
            <a:r>
              <a:rPr lang="ko-KR" altLang="en-US" sz="1600" dirty="0" smtClean="0"/>
              <a:t>로 검색해서 찾기 위해 </a:t>
            </a:r>
            <a:r>
              <a:rPr lang="en-US" altLang="ko-KR" sz="1600" dirty="0" smtClean="0"/>
              <a:t>book </a:t>
            </a:r>
            <a:r>
              <a:rPr lang="ko-KR" altLang="en-US" sz="1600" dirty="0" smtClean="0"/>
              <a:t>객체를 생성</a:t>
            </a:r>
            <a:endParaRPr lang="en-US" altLang="ko-KR" sz="1600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397620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BookController.java</a:t>
            </a:r>
            <a:endParaRPr lang="en-US" altLang="ko-KR" sz="1600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224676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BookDetail.jsp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4451259"/>
            <a:ext cx="7384891" cy="17511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1" y="734556"/>
            <a:ext cx="3316366" cy="2865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485" y="4560410"/>
            <a:ext cx="3771429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4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목록에 링크 걸기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각 목록에 </a:t>
            </a:r>
            <a:r>
              <a:rPr lang="ko-KR" altLang="en-US" sz="1600" dirty="0" smtClean="0"/>
              <a:t>하이퍼링크를 걸기 위해 </a:t>
            </a:r>
            <a:r>
              <a:rPr lang="en-US" altLang="ko-KR" sz="1600" dirty="0" err="1" smtClean="0"/>
              <a:t>jstl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코드 삽입</a:t>
            </a:r>
            <a:endParaRPr lang="en-US" altLang="ko-KR" sz="1600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224676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BookView.jsp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715442"/>
            <a:ext cx="6382015" cy="17727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9" y="3487778"/>
            <a:ext cx="503809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목록 페이지 나누기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smtClean="0"/>
              <a:t>limit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offset</a:t>
            </a:r>
            <a:r>
              <a:rPr lang="ko-KR" altLang="en-US" sz="1600" dirty="0" smtClean="0"/>
              <a:t>을 이용하여 목록을 나눔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해당 </a:t>
            </a:r>
            <a:r>
              <a:rPr lang="en-US" altLang="ko-KR" sz="1600" dirty="0" smtClean="0"/>
              <a:t>limit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offset</a:t>
            </a:r>
            <a:r>
              <a:rPr lang="ko-KR" altLang="en-US" sz="1600" dirty="0" smtClean="0"/>
              <a:t>을 이용하여 목록을 구분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totalPage</a:t>
            </a:r>
            <a:r>
              <a:rPr lang="ko-KR" altLang="en-US" sz="1600" dirty="0" smtClean="0"/>
              <a:t>를 계산한 뒤 각 숫자에 맞게 연결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224676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Bookview.jsp</a:t>
            </a:r>
            <a:endParaRPr lang="en-US" altLang="ko-KR" sz="1600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3442136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BookController.java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2" y="4041216"/>
            <a:ext cx="6076085" cy="24304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823755"/>
            <a:ext cx="5308600" cy="26007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4" y="3632142"/>
            <a:ext cx="3990476" cy="5285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552944" y="3177850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</a:t>
            </a:r>
            <a:r>
              <a:rPr lang="en-US" altLang="ko-KR" dirty="0" smtClean="0"/>
              <a:t>Mapper</a:t>
            </a:r>
            <a:r>
              <a:rPr lang="en-US" altLang="ko-KR" dirty="0" smtClean="0"/>
              <a:t>.java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066" y="4804281"/>
            <a:ext cx="3794276" cy="181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8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책 추가하기</a:t>
            </a:r>
            <a:r>
              <a:rPr lang="en-US" altLang="ko-KR" dirty="0" smtClean="0"/>
              <a:t>-1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BookView</a:t>
            </a:r>
            <a:r>
              <a:rPr lang="ko-KR" altLang="en-US" sz="1600" dirty="0" smtClean="0"/>
              <a:t>에 책 추가하기 하이퍼링크를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추가하는 페이지를 만들기 위한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bookForm.jsp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작성</a:t>
            </a:r>
            <a:endParaRPr lang="en-US" altLang="ko-KR" sz="1600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224676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BookView.jsp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5" y="715441"/>
            <a:ext cx="4876190" cy="18952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1715" y="1535571"/>
            <a:ext cx="4458352" cy="33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8" y="3750733"/>
            <a:ext cx="6851445" cy="287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25371" y="3203663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bookForm.jsp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4423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책 추가하기</a:t>
            </a:r>
            <a:r>
              <a:rPr lang="en-US" altLang="ko-KR" dirty="0" smtClean="0"/>
              <a:t>-2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BookMapper</a:t>
            </a:r>
            <a:r>
              <a:rPr lang="ko-KR" altLang="en-US" sz="1600" dirty="0" smtClean="0"/>
              <a:t>에 삽입을 위한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BookController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bookForm</a:t>
            </a:r>
            <a:r>
              <a:rPr lang="ko-KR" altLang="en-US" sz="1600" dirty="0" smtClean="0"/>
              <a:t>을 연결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Post </a:t>
            </a:r>
            <a:r>
              <a:rPr lang="ko-KR" altLang="en-US" sz="1600" dirty="0" smtClean="0"/>
              <a:t>했을 때 값을 </a:t>
            </a:r>
            <a:r>
              <a:rPr lang="en-US" altLang="ko-KR" sz="1600" dirty="0" err="1" smtClean="0"/>
              <a:t>RequestParam</a:t>
            </a:r>
            <a:r>
              <a:rPr lang="ko-KR" altLang="en-US" sz="1600" dirty="0" smtClean="0"/>
              <a:t>으로 받아오고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해당 값을 통해 </a:t>
            </a:r>
            <a:r>
              <a:rPr lang="en-US" altLang="ko-KR" sz="1600" dirty="0" smtClean="0"/>
              <a:t>Book </a:t>
            </a:r>
            <a:r>
              <a:rPr lang="ko-KR" altLang="en-US" sz="1600" dirty="0" smtClean="0"/>
              <a:t>객체를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</a:t>
            </a:r>
            <a:r>
              <a:rPr lang="en-US" altLang="ko-KR" sz="1600" dirty="0" smtClean="0"/>
              <a:t>mapper</a:t>
            </a:r>
            <a:r>
              <a:rPr lang="ko-KR" altLang="en-US" sz="1600" dirty="0" smtClean="0"/>
              <a:t>를 이용하여 </a:t>
            </a:r>
            <a:r>
              <a:rPr lang="en-US" altLang="ko-KR" sz="1600" dirty="0" smtClean="0"/>
              <a:t>insert </a:t>
            </a:r>
            <a:r>
              <a:rPr lang="ko-KR" altLang="en-US" sz="1600" dirty="0" smtClean="0"/>
              <a:t>진행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정상적으로 추가가 됐다면 새로 추가한 책 정보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경로로 이동하도록 </a:t>
            </a:r>
            <a:r>
              <a:rPr lang="en-US" altLang="ko-KR" sz="1600" dirty="0" smtClean="0"/>
              <a:t>return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224676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BookMapper.java</a:t>
            </a:r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31715" y="1535571"/>
            <a:ext cx="4458352" cy="33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25372" y="2306196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BookController.java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2" y="712876"/>
            <a:ext cx="5961888" cy="14286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3" y="2925153"/>
            <a:ext cx="6735992" cy="38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3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라이브러리 추가하기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- HIBERNATE Validator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mvnrepository.com/artifact/org.hibernate/hibernate-validator/5.4.3.Final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224676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BookMapper.java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8" y="224676"/>
            <a:ext cx="6066667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2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 </a:t>
            </a:r>
            <a:r>
              <a:rPr lang="ko-KR" altLang="en-US" dirty="0" smtClean="0"/>
              <a:t>클래스 수정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추가한 라이브러리를 통해 </a:t>
            </a:r>
            <a:r>
              <a:rPr lang="ko-KR" altLang="en-US" sz="1600" dirty="0" err="1" smtClean="0"/>
              <a:t>어노테이션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각 변수 별로 </a:t>
            </a:r>
            <a:r>
              <a:rPr lang="ko-KR" altLang="en-US" sz="1600" dirty="0" err="1" smtClean="0"/>
              <a:t>어노테이션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4638" y="224676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Book.java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756428"/>
            <a:ext cx="485714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0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수정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</a:t>
            </a:r>
            <a:r>
              <a:rPr lang="en-US" altLang="ko-KR" sz="1600" dirty="0" err="1" smtClean="0"/>
              <a:t>BookController</a:t>
            </a:r>
            <a:r>
              <a:rPr lang="ko-KR" altLang="en-US" sz="1600" dirty="0" smtClean="0"/>
              <a:t>에 빈 </a:t>
            </a:r>
            <a:r>
              <a:rPr lang="en-US" altLang="ko-KR" sz="1600" dirty="0" smtClean="0"/>
              <a:t>book </a:t>
            </a:r>
            <a:r>
              <a:rPr lang="ko-KR" altLang="en-US" sz="1600" dirty="0" smtClean="0"/>
              <a:t>객체를 추가하는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메서드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bookForm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부분 수정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126511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BookController.java</a:t>
            </a: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3" y="580803"/>
            <a:ext cx="4333333" cy="13904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7" y="2195610"/>
            <a:ext cx="6693589" cy="1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8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ServletFilter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</a:t>
            </a:r>
            <a:r>
              <a:rPr lang="ko-KR" altLang="en-US" dirty="0" err="1" smtClean="0"/>
              <a:t>오버라이딩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UTF-8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설정해주기</a:t>
            </a:r>
            <a:r>
              <a:rPr lang="ko-KR" altLang="en-US" sz="1600" dirty="0" smtClean="0"/>
              <a:t> 위한 </a:t>
            </a:r>
            <a:r>
              <a:rPr lang="en-US" altLang="ko-KR" sz="1600" dirty="0" smtClean="0"/>
              <a:t>Filter </a:t>
            </a:r>
            <a:r>
              <a:rPr lang="ko-KR" altLang="en-US" sz="1600" dirty="0" smtClean="0"/>
              <a:t>메서드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WebInit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클래스에서 오버라이딩을 통해 메서드를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만든 후 </a:t>
            </a:r>
            <a:r>
              <a:rPr lang="en-US" altLang="ko-KR" sz="1600" dirty="0" err="1" smtClean="0"/>
              <a:t>encodingfilter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작성 후 리턴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9" y="276860"/>
            <a:ext cx="5754570" cy="2730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53" y="4021885"/>
            <a:ext cx="6628571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1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" y="841180"/>
            <a:ext cx="6968651" cy="3417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bookForm.jsp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Taglib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form </a:t>
            </a:r>
            <a:r>
              <a:rPr lang="ko-KR" altLang="en-US" sz="1600" dirty="0" smtClean="0"/>
              <a:t>부분을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이후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f:form, name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로 변경</a:t>
            </a:r>
            <a:endParaRPr lang="en-US" altLang="ko-KR" sz="16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126511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bookForm.jsp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2914" y="1136699"/>
            <a:ext cx="5788973" cy="33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9981" y="2382175"/>
            <a:ext cx="6456486" cy="1410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7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090325" y="302260"/>
            <a:ext cx="596188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BookController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bookFormSubmit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수정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이제 값을 하나씩 받는게 아닌 </a:t>
            </a:r>
            <a:r>
              <a:rPr lang="en-US" altLang="ko-KR" sz="1600" dirty="0" smtClean="0"/>
              <a:t>Book </a:t>
            </a:r>
            <a:r>
              <a:rPr lang="ko-KR" altLang="en-US" sz="1600" dirty="0" smtClean="0"/>
              <a:t>객체로 받아올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수 있음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ModelAttribute</a:t>
            </a:r>
            <a:r>
              <a:rPr lang="ko-KR" altLang="en-US" sz="1600" dirty="0" smtClean="0"/>
              <a:t>를 활용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@Valid</a:t>
            </a:r>
            <a:r>
              <a:rPr lang="ko-KR" altLang="en-US" sz="1600" dirty="0" smtClean="0"/>
              <a:t>를 통해 만들어둔 </a:t>
            </a:r>
            <a:r>
              <a:rPr lang="ko-KR" altLang="en-US" sz="1600" dirty="0" err="1" smtClean="0"/>
              <a:t>어노테이션</a:t>
            </a:r>
            <a:r>
              <a:rPr lang="ko-KR" altLang="en-US" sz="1600" dirty="0" smtClean="0"/>
              <a:t> 검사 확인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해당 결과값을 </a:t>
            </a:r>
            <a:r>
              <a:rPr lang="en-US" altLang="ko-KR" sz="1600" dirty="0" err="1" smtClean="0"/>
              <a:t>BindingResult</a:t>
            </a:r>
            <a:r>
              <a:rPr lang="ko-KR" altLang="en-US" sz="1600" dirty="0" smtClean="0"/>
              <a:t>에 저장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만약 에러가 있을 시 </a:t>
            </a:r>
            <a:r>
              <a:rPr lang="en-US" altLang="ko-KR" sz="1600" dirty="0" err="1" smtClean="0"/>
              <a:t>bookForm</a:t>
            </a:r>
            <a:r>
              <a:rPr lang="ko-KR" altLang="en-US" sz="1600" dirty="0" smtClean="0"/>
              <a:t>으로 다시 보내서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아래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가 실행되지 않도록 함</a:t>
            </a:r>
            <a:endParaRPr lang="en-US" altLang="ko-KR" sz="16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126511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bookController.java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9" y="804571"/>
            <a:ext cx="6730227" cy="22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8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090325" y="302260"/>
            <a:ext cx="5961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 </a:t>
            </a:r>
            <a:r>
              <a:rPr lang="ko-KR" altLang="en-US" dirty="0" smtClean="0"/>
              <a:t>클래스 수정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Book </a:t>
            </a:r>
            <a:r>
              <a:rPr lang="ko-KR" altLang="en-US" sz="1600" dirty="0" smtClean="0"/>
              <a:t>클래스에 </a:t>
            </a:r>
            <a:r>
              <a:rPr lang="en-US" altLang="ko-KR" sz="1600" dirty="0" smtClean="0"/>
              <a:t>message</a:t>
            </a:r>
            <a:r>
              <a:rPr lang="ko-KR" altLang="en-US" sz="1600" dirty="0" smtClean="0"/>
              <a:t>를 넣을 수도 있음</a:t>
            </a:r>
            <a:endParaRPr lang="en-US" altLang="ko-KR" sz="16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126511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Book.java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29" y="905298"/>
            <a:ext cx="6346592" cy="30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2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090325" y="302260"/>
            <a:ext cx="59618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bookForm.jsp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form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error </a:t>
            </a:r>
            <a:r>
              <a:rPr lang="ko-KR" altLang="en-US" sz="1600" dirty="0" smtClean="0"/>
              <a:t>메시지를 출력할 수 있음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path</a:t>
            </a:r>
            <a:r>
              <a:rPr lang="ko-KR" altLang="en-US" sz="1600" dirty="0" smtClean="0"/>
              <a:t>를 연결해줌으로써 에러메시지 설정 가능</a:t>
            </a:r>
            <a:endParaRPr lang="en-US" altLang="ko-KR" sz="16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126511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bookForm.jsp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4" y="903618"/>
            <a:ext cx="6358589" cy="2109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4" y="3612980"/>
            <a:ext cx="11331562" cy="10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0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addResourceHandlers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</a:t>
            </a:r>
            <a:r>
              <a:rPr lang="ko-KR" altLang="en-US" dirty="0" err="1" smtClean="0"/>
              <a:t>오버라이딩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이미지 폴더의 이미지를 가져오기 위해 메서드를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WebConfig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클래스에서 해당 메서드 </a:t>
            </a:r>
            <a:r>
              <a:rPr lang="ko-KR" altLang="en-US" sz="1600" dirty="0" err="1" smtClean="0"/>
              <a:t>오버라이딩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</a:t>
            </a:r>
            <a:r>
              <a:rPr lang="en-US" altLang="ko-KR" sz="1600" dirty="0" smtClean="0"/>
              <a:t>registry</a:t>
            </a:r>
            <a:r>
              <a:rPr lang="ko-KR" altLang="en-US" sz="1600" dirty="0" smtClean="0"/>
              <a:t>에서 이미지가 저장된 폴더 입력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하위폴더까지 모두 하려면 </a:t>
            </a:r>
            <a:r>
              <a:rPr lang="en-US" altLang="ko-KR" sz="1600" dirty="0" smtClean="0"/>
              <a:t>**</a:t>
            </a:r>
            <a:r>
              <a:rPr lang="ko-KR" altLang="en-US" sz="1600" dirty="0" smtClean="0"/>
              <a:t>을 뒤에 입력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8" y="276860"/>
            <a:ext cx="5203068" cy="29752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2" y="3720709"/>
            <a:ext cx="8828571" cy="15619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792" y="5240997"/>
            <a:ext cx="2854332" cy="16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8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없이 페이지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ResponseBody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어노테이션을</a:t>
            </a:r>
            <a:r>
              <a:rPr lang="ko-KR" altLang="en-US" sz="1600" dirty="0" smtClean="0"/>
              <a:t> 통해 메서드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반환값을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HTTP </a:t>
            </a:r>
            <a:r>
              <a:rPr lang="ko-KR" altLang="en-US" sz="1600" dirty="0" smtClean="0"/>
              <a:t>응답의 바디에 직접 쓸 수 있음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2" y="374282"/>
            <a:ext cx="6598402" cy="27044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0" y="4546828"/>
            <a:ext cx="5504762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9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Json</a:t>
            </a:r>
            <a:r>
              <a:rPr lang="ko-KR" altLang="en-US" dirty="0" smtClean="0"/>
              <a:t>으로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json</a:t>
            </a:r>
            <a:r>
              <a:rPr lang="ko-KR" altLang="en-US" sz="1600" dirty="0" smtClean="0"/>
              <a:t>으로 생성도 가능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6" y="417755"/>
            <a:ext cx="6696896" cy="12626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28" y="2789872"/>
            <a:ext cx="3876190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4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라이브러리 다운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필요한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가지 라이브러리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단 </a:t>
            </a:r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2.1.2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바꿔줄것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mvnrepository.com/artifact/mysql/mysql-connector-java/8.0.20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mvnrepository.com/artifact/org.mybatis/mybatis/3.5.16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4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</a:t>
            </a:r>
            <a:r>
              <a:rPr lang="en-US" altLang="ko-KR" sz="1600" dirty="0" smtClean="0">
                <a:hlinkClick r:id="rId4"/>
              </a:rPr>
              <a:t>mvnrepository.com/artifact/org.mybatis/mybatis-spring/2.1.2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5"/>
              </a:rPr>
              <a:t>https://</a:t>
            </a:r>
            <a:r>
              <a:rPr lang="en-US" altLang="ko-KR" sz="1600" dirty="0" smtClean="0">
                <a:hlinkClick r:id="rId5"/>
              </a:rPr>
              <a:t>mvnrepository.com/artifact/org.apache.commons/commons-dbcp2/2.12.0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15" y="276861"/>
            <a:ext cx="3080487" cy="3099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3841" y="4202724"/>
            <a:ext cx="3022047" cy="19343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115" y="4202724"/>
            <a:ext cx="3196081" cy="24618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9324" y="618989"/>
            <a:ext cx="2534953" cy="19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3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라이브러리 다운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필요한 라이브러리 추가 다운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mvnrepository.com/artifact/org.springframework.batch/spring-batch-core/4.3.10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mvnrepository.com/artifact/org.springframework/spring-jdbc/6.1.13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mvnrepository.com/artifact/org.projectlombok/lombok/1.18.34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65" y="136183"/>
            <a:ext cx="3491550" cy="29076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65" y="3672254"/>
            <a:ext cx="3538376" cy="24032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2669" y="511953"/>
            <a:ext cx="2631564" cy="25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3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연결을 위한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RootConfig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설정을 위한 </a:t>
            </a:r>
            <a:r>
              <a:rPr lang="en-US" altLang="ko-KR" sz="1600" dirty="0" err="1" smtClean="0"/>
              <a:t>DataSource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DB</a:t>
            </a:r>
            <a:r>
              <a:rPr lang="ko-KR" altLang="en-US" sz="1600" dirty="0" smtClean="0"/>
              <a:t>의 정보 입력을 편히 하기 위한 </a:t>
            </a:r>
            <a:r>
              <a:rPr lang="en-US" altLang="ko-KR" sz="1600" dirty="0" smtClean="0"/>
              <a:t>properties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sqlSessionFactory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메서드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10" y="5315143"/>
            <a:ext cx="5095238" cy="15428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132243"/>
            <a:ext cx="6076838" cy="46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 DB</a:t>
            </a:r>
            <a:r>
              <a:rPr lang="ko-KR" altLang="en-US" dirty="0" smtClean="0"/>
              <a:t>를 활용하기 위한 클래스들 선언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RootConfig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MapperScan</a:t>
            </a:r>
            <a:r>
              <a:rPr lang="ko-KR" altLang="en-US" sz="1600" dirty="0" smtClean="0"/>
              <a:t>을 선언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BookMapper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BookController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bookCount.jsp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1" y="276860"/>
            <a:ext cx="6657776" cy="105957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715" y="580292"/>
            <a:ext cx="4053254" cy="25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61" y="1971623"/>
            <a:ext cx="3700354" cy="1707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96715" y="1517331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BookMapper.java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0" y="4607169"/>
            <a:ext cx="2886800" cy="2250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118472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BookController.java</a:t>
            </a:r>
            <a:endParaRPr lang="en-US" altLang="ko-KR" sz="16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886" y="4053716"/>
            <a:ext cx="4780952" cy="1038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690946" y="3564717"/>
            <a:ext cx="2514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bookCount.jsp</a:t>
            </a:r>
            <a:endParaRPr lang="en-US" altLang="ko-KR" sz="16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4963" y="5461529"/>
            <a:ext cx="3561905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4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13650</TotalTime>
  <Words>599</Words>
  <Application>Microsoft Office PowerPoint</Application>
  <PresentationFormat>와이드스크린</PresentationFormat>
  <Paragraphs>126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420</cp:revision>
  <dcterms:created xsi:type="dcterms:W3CDTF">2024-07-17T02:44:34Z</dcterms:created>
  <dcterms:modified xsi:type="dcterms:W3CDTF">2024-10-16T10:08:51Z</dcterms:modified>
</cp:coreProperties>
</file>