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2" r:id="rId2"/>
    <p:sldId id="311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3" r:id="rId13"/>
    <p:sldId id="322" r:id="rId14"/>
    <p:sldId id="324" r:id="rId15"/>
    <p:sldId id="325" r:id="rId16"/>
    <p:sldId id="326" r:id="rId17"/>
    <p:sldId id="32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vnrepository.com/artifact/org.slf4j/slf4j-api/2.0.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vnrepository.com/artifact/org.projectlombok/lombok/1.18.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vnrepository.com/artifact/org.mybatis/mybatis/3.5.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jstl/jstl/1.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vnrepository.com/artifact/com.mysql/mysql-connector-j/8.2.0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vnrepository.com/artifact/org.apache.commons/commons-dbcp2/2.9.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vnrepository.com/artifact/ch.qos.logback/logback-classic/1.3.1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4800600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의존성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공개된 오픈소스 라이브러리를 조합하여 많은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의존성이 포함된 프로그램은 일반적인 기능들을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빠르게 개발할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38216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72207"/>
            <a:ext cx="5370576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추가 라이브러리 다운로드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https://mvnrepository.com/artifact/org.slf4j/slf4j-api/2.0.16</a:t>
            </a:r>
            <a:r>
              <a:rPr lang="en-US" altLang="ko-KR" sz="1600" dirty="0"/>
              <a:t> (slf4j)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pom.xml</a:t>
            </a:r>
            <a:r>
              <a:rPr lang="ko-KR" altLang="en-US" sz="1600" dirty="0"/>
              <a:t>에 추가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923A62-D260-69E6-791B-EF0687E2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8" y="234154"/>
            <a:ext cx="5370576" cy="4941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925C79-2B9F-A7A0-5D6F-CED2F3F3C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58" y="5466720"/>
            <a:ext cx="5370576" cy="115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Log</a:t>
            </a:r>
            <a:r>
              <a:rPr lang="ko-KR" altLang="en-US" dirty="0"/>
              <a:t>를 이용하여 콘솔에 기록 남기기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Logger </a:t>
            </a:r>
            <a:r>
              <a:rPr lang="ko-KR" altLang="en-US" sz="1600" dirty="0"/>
              <a:t>객체를 하나 생성하여 콘솔에 접속 기록들을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띄워줄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86C95E-8D51-A9C4-9F04-C1178E2F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8" y="713232"/>
            <a:ext cx="6582830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1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와 연결하기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coffee </a:t>
            </a:r>
            <a:r>
              <a:rPr lang="ko-KR" altLang="en-US" sz="1600" dirty="0"/>
              <a:t>테이블을 생성 후 자료를 삽입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BB68DD-C1F6-3391-2C3B-CEFB7A74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31" y="330708"/>
            <a:ext cx="6115050" cy="266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FA143F-6971-C7DA-CE8E-0DA77AC9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56" y="3770376"/>
            <a:ext cx="36861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6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와 연결하기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coffee </a:t>
            </a:r>
            <a:r>
              <a:rPr lang="ko-KR" altLang="en-US" sz="1600" dirty="0"/>
              <a:t>클래스 생성 및 </a:t>
            </a:r>
            <a:r>
              <a:rPr lang="en-US" altLang="ko-KR" sz="1600" dirty="0"/>
              <a:t>Lombok </a:t>
            </a:r>
            <a:r>
              <a:rPr lang="ko-KR" altLang="en-US" sz="1600" dirty="0"/>
              <a:t>라이브러리 </a:t>
            </a:r>
            <a:r>
              <a:rPr lang="en-US" altLang="ko-KR" sz="1600" dirty="0"/>
              <a:t>pom.xml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에 추가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https://mvnrepository.com/artifact/org.projectlombok/lombok/1.18.34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lombok</a:t>
            </a:r>
            <a:r>
              <a:rPr lang="en-US" altLang="ko-KR" sz="1600" dirty="0"/>
              <a:t>) </a:t>
            </a:r>
            <a:r>
              <a:rPr lang="ko-KR" altLang="en-US" sz="1600" dirty="0"/>
              <a:t>접속하여 복사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153C44-6F25-1A68-636F-1D01092EB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89" y="212217"/>
            <a:ext cx="4933950" cy="4476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A7CD5D-9E87-F56A-53F3-3AAD16284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9" y="4964922"/>
            <a:ext cx="7736586" cy="18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4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304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</a:t>
            </a:r>
            <a:r>
              <a:rPr lang="ko-KR" altLang="en-US" dirty="0"/>
              <a:t>와 연결하기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추가 라이브러리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r>
              <a:rPr lang="en-US" altLang="ko-KR" sz="1600" dirty="0"/>
              <a:t>pom.xml</a:t>
            </a:r>
            <a:r>
              <a:rPr lang="ko-KR" altLang="en-US" sz="1600" dirty="0"/>
              <a:t>에 삽입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https://mvnrepository.com/artifact/org.mybatis/mybatis/3.5.16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) </a:t>
            </a:r>
            <a:r>
              <a:rPr lang="ko-KR" altLang="en-US" sz="1600" dirty="0"/>
              <a:t>접속하여 복사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는 실행시키고 싶은 </a:t>
            </a:r>
            <a:r>
              <a:rPr lang="en-US" altLang="ko-KR" sz="1600" dirty="0"/>
              <a:t>SQL</a:t>
            </a:r>
            <a:r>
              <a:rPr lang="ko-KR" altLang="en-US" sz="1600" dirty="0"/>
              <a:t>을 미리 이름을 지어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놓고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ResultSet</a:t>
            </a:r>
            <a:r>
              <a:rPr lang="ko-KR" altLang="en-US" sz="1600" dirty="0"/>
              <a:t>을 이용하여 받아오던 정보를 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61AA97-EF09-23D2-ABC8-FBDFE0ABF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31" y="153543"/>
            <a:ext cx="4572934" cy="4171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99ED45-04AB-5F21-3AD8-D89BD7E5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7" y="5045852"/>
            <a:ext cx="7240334" cy="156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를 사용하기 위한 초기 세팅 필요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80927C-CA83-CD1E-D04A-9DC3919D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322751"/>
            <a:ext cx="5757100" cy="39553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E086A3-BB69-E02B-BF82-7F6B8930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0" y="5235130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1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인터페이스 생성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AF3D95-C3FE-F1A3-B8DC-39EDF74D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793623"/>
            <a:ext cx="6297168" cy="2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4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44775"/>
            <a:ext cx="5370576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https://mvnrepository.com/artifact/jstl/jstl/1.2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접속해서 추가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179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Convert to Maven Project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F5493-5C1E-EA7F-E8BC-57FC11AE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3" r="60175"/>
          <a:stretch/>
        </p:blipFill>
        <p:spPr>
          <a:xfrm>
            <a:off x="512064" y="420624"/>
            <a:ext cx="5266944" cy="55248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3682E8-6B3C-DB6C-9080-4BB0BB13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84" y="3333630"/>
            <a:ext cx="4149661" cy="35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Maven</a:t>
            </a:r>
            <a:r>
              <a:rPr lang="ko-KR" altLang="en-US" sz="1600" dirty="0"/>
              <a:t>이 관리하는 프로젝트는 앞부분에 </a:t>
            </a:r>
            <a:r>
              <a:rPr lang="en-US" altLang="ko-KR" sz="1600" dirty="0"/>
              <a:t>M</a:t>
            </a:r>
            <a:r>
              <a:rPr lang="ko-KR" altLang="en-US" sz="1600" dirty="0"/>
              <a:t>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그려져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pom.xml </a:t>
            </a:r>
            <a:r>
              <a:rPr lang="ko-KR" altLang="en-US" sz="1600" dirty="0"/>
              <a:t>이라는 파일이 생김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라이브러리 의존성 문제를 해결하기 위한 방식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1D6452-3180-AF5F-E2AF-F0759D41E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33" r="80200"/>
          <a:stretch/>
        </p:blipFill>
        <p:spPr>
          <a:xfrm>
            <a:off x="685800" y="402336"/>
            <a:ext cx="3642578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251192" y="27686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Project-2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부분에 에러가 났을 시 </a:t>
            </a:r>
            <a:r>
              <a:rPr lang="en-US" altLang="ko-KR" sz="1600" dirty="0"/>
              <a:t>quick fix </a:t>
            </a:r>
            <a:r>
              <a:rPr lang="ko-KR" altLang="en-US" sz="1600" dirty="0"/>
              <a:t>부분을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EF021-0EC0-D99D-F3B5-37009393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75" b="36133"/>
          <a:stretch/>
        </p:blipFill>
        <p:spPr>
          <a:xfrm>
            <a:off x="274320" y="512064"/>
            <a:ext cx="6806184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9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94576" y="730504"/>
            <a:ext cx="5297424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이용하여 라이브러리 연결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 </a:t>
            </a:r>
            <a:r>
              <a:rPr lang="en-US" altLang="ko-KR" sz="1600" dirty="0">
                <a:hlinkClick r:id="rId2"/>
              </a:rPr>
              <a:t>https://mvnrepository.com/artifact/com.mysql/mysql-connector-j/8.2.0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) </a:t>
            </a:r>
            <a:r>
              <a:rPr lang="ko-KR" altLang="en-US" sz="1600" dirty="0"/>
              <a:t>사이트 접속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Maven</a:t>
            </a:r>
            <a:r>
              <a:rPr lang="ko-KR" altLang="en-US" sz="1600" dirty="0"/>
              <a:t> 부분을 전체 복사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477B56-8C00-834A-8E18-2B036609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175" b="16492"/>
          <a:stretch/>
        </p:blipFill>
        <p:spPr>
          <a:xfrm>
            <a:off x="-12176" y="730504"/>
            <a:ext cx="6842744" cy="388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9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72207"/>
            <a:ext cx="5370576" cy="267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Maven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를 이용하여 라이브러리 연결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복사한 부분을 </a:t>
            </a:r>
            <a:r>
              <a:rPr lang="en-US" altLang="ko-KR" sz="1600" dirty="0"/>
              <a:t>&lt;dependencies&gt; </a:t>
            </a:r>
            <a:r>
              <a:rPr lang="ko-KR" altLang="en-US" sz="1600" dirty="0"/>
              <a:t>안에 붙여넣기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같은 방법으로 필요한 라이브러리들을 안에 넣어줄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https://mvnrepository.com/artifact/org.apache.commons/commons-dbcp2/2.9.0</a:t>
            </a:r>
            <a:r>
              <a:rPr lang="en-US" altLang="ko-KR" sz="1600" dirty="0"/>
              <a:t> (dbcp2 </a:t>
            </a:r>
            <a:r>
              <a:rPr lang="ko-KR" altLang="en-US" sz="1600" dirty="0"/>
              <a:t>라이브러리</a:t>
            </a:r>
            <a:r>
              <a:rPr lang="en-US" altLang="ko-KR" sz="1600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E8E86C-49FB-E0E6-849B-A34C909A9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50" t="4308" r="18925" b="29507"/>
          <a:stretch/>
        </p:blipFill>
        <p:spPr>
          <a:xfrm>
            <a:off x="201168" y="886968"/>
            <a:ext cx="6620256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3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72207"/>
            <a:ext cx="5370576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접속한 기록 추적하기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request</a:t>
            </a:r>
            <a:r>
              <a:rPr lang="ko-KR" altLang="en-US" sz="1600" dirty="0"/>
              <a:t>를 통해서 접속한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의 기록을 저장할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내용을 콘솔 창에 띄워서 접속한 기록들을 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확인 가능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2D8D8-D52C-0E38-E7A8-8A1BCC28A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1024128"/>
            <a:ext cx="6181344" cy="45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72207"/>
            <a:ext cx="5370576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로깅</a:t>
            </a:r>
            <a:r>
              <a:rPr lang="en-US" altLang="ko-KR" dirty="0"/>
              <a:t>(logging)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시스템 </a:t>
            </a:r>
            <a:r>
              <a:rPr lang="ko-KR" altLang="en-US" sz="1600" dirty="0" err="1"/>
              <a:t>동작시</a:t>
            </a:r>
            <a:r>
              <a:rPr lang="ko-KR" altLang="en-US" sz="1600" dirty="0"/>
              <a:t> 시스템의 상태와 작동 정보를 시간에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따라 기록하는 것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3793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821424" y="472207"/>
            <a:ext cx="5370576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로깅</a:t>
            </a:r>
            <a:r>
              <a:rPr lang="en-US" altLang="ko-KR" dirty="0"/>
              <a:t> </a:t>
            </a:r>
            <a:r>
              <a:rPr lang="ko-KR" altLang="en-US" dirty="0"/>
              <a:t>라이브러리 다운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https://mvnrepository.com/artifact/ch.qos.logback/logback-classic/1.3.14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logback</a:t>
            </a:r>
            <a:r>
              <a:rPr lang="en-US" altLang="ko-KR" sz="1600" dirty="0"/>
              <a:t>)</a:t>
            </a:r>
            <a:r>
              <a:rPr lang="ko-KR" altLang="en-US" sz="1600" dirty="0"/>
              <a:t> 접속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부분을 복사하여 </a:t>
            </a:r>
            <a:r>
              <a:rPr lang="en-US" altLang="ko-KR" sz="1600" dirty="0"/>
              <a:t>pom.xml</a:t>
            </a:r>
            <a:r>
              <a:rPr lang="ko-KR" altLang="en-US" sz="1600" dirty="0"/>
              <a:t>에 추가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E06DEE-B8F8-C6C9-4195-B6D269AF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34" r="47500" b="12667"/>
          <a:stretch/>
        </p:blipFill>
        <p:spPr>
          <a:xfrm>
            <a:off x="164592" y="210312"/>
            <a:ext cx="6400800" cy="5047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B4DCB9-1B21-AA83-801C-495EBE9B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9" y="5652326"/>
            <a:ext cx="5267322" cy="9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9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11663</TotalTime>
  <Words>454</Words>
  <Application>Microsoft Office PowerPoint</Application>
  <PresentationFormat>와이드스크린</PresentationFormat>
  <Paragraphs>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316</cp:revision>
  <dcterms:created xsi:type="dcterms:W3CDTF">2024-07-17T02:44:34Z</dcterms:created>
  <dcterms:modified xsi:type="dcterms:W3CDTF">2024-09-19T09:29:20Z</dcterms:modified>
</cp:coreProperties>
</file>