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5" r:id="rId3"/>
    <p:sldId id="276" r:id="rId4"/>
    <p:sldId id="277" r:id="rId5"/>
    <p:sldId id="278" r:id="rId6"/>
    <p:sldId id="262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프로젝트에서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후 </a:t>
            </a:r>
            <a:r>
              <a:rPr lang="en-US" altLang="ko-KR" sz="1600" dirty="0"/>
              <a:t>Export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/>
              <a:t>JAR </a:t>
            </a:r>
            <a:r>
              <a:rPr lang="ko-KR" altLang="en-US" sz="1600" dirty="0"/>
              <a:t>파일 클릭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AD5E49-32A9-A169-7DC9-DEAD28449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00" r="76300"/>
          <a:stretch/>
        </p:blipFill>
        <p:spPr>
          <a:xfrm>
            <a:off x="132949" y="167917"/>
            <a:ext cx="2889504" cy="47457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79F15E-C15C-D468-43F5-B143929A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476" y="2801303"/>
            <a:ext cx="3538948" cy="37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Next </a:t>
            </a:r>
            <a:r>
              <a:rPr lang="ko-KR" altLang="en-US" sz="1600" dirty="0"/>
              <a:t>이후 필요한 파일만 클릭한 뒤 </a:t>
            </a:r>
            <a:r>
              <a:rPr lang="en-US" altLang="ko-KR" sz="1600" dirty="0"/>
              <a:t>Browse</a:t>
            </a:r>
            <a:r>
              <a:rPr lang="ko-KR" altLang="en-US" sz="1600" dirty="0"/>
              <a:t>에서 폴더를 지정하여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</a:t>
            </a:r>
            <a:r>
              <a:rPr lang="en-US" altLang="ko-KR" sz="1600" dirty="0"/>
              <a:t>JAR</a:t>
            </a:r>
            <a:r>
              <a:rPr lang="ko-KR" altLang="en-US" sz="1600" dirty="0"/>
              <a:t> 파일 생성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34EC9-BB83-0205-69E8-2ED6A4B7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9" y="432435"/>
            <a:ext cx="5124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4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 적용하기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적용할 프로젝트에서 </a:t>
            </a:r>
            <a:r>
              <a:rPr lang="en-US" altLang="ko-KR" sz="1600" dirty="0"/>
              <a:t>Properties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Java Build Path</a:t>
            </a:r>
            <a:r>
              <a:rPr lang="ko-KR" altLang="en-US" sz="1600" dirty="0"/>
              <a:t>의 </a:t>
            </a:r>
            <a:r>
              <a:rPr lang="en-US" altLang="ko-KR" sz="1600" dirty="0"/>
              <a:t>Libraries</a:t>
            </a:r>
            <a:r>
              <a:rPr lang="ko-KR" altLang="en-US" sz="1600" dirty="0"/>
              <a:t>에서 </a:t>
            </a:r>
            <a:r>
              <a:rPr lang="en-US" altLang="ko-KR" sz="1600" dirty="0"/>
              <a:t>Add External JARs</a:t>
            </a:r>
            <a:r>
              <a:rPr lang="ko-KR" altLang="en-US" sz="1600" dirty="0"/>
              <a:t>를 클릭하여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생성한 라이브러리를 추가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68197-8C37-E439-F2BD-B1B03F2EC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" t="35067" r="77575" b="4800"/>
          <a:stretch/>
        </p:blipFill>
        <p:spPr>
          <a:xfrm>
            <a:off x="292608" y="219456"/>
            <a:ext cx="2642616" cy="41239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DBE8BB-A17B-97E7-49DB-4EEB13F0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" y="4513516"/>
            <a:ext cx="8829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 적용하기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라이브러리 말고 프로젝트 자체를 받아올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프로젝트에서 </a:t>
            </a:r>
            <a:r>
              <a:rPr lang="en-US" altLang="ko-KR" sz="1600" dirty="0"/>
              <a:t>Add </a:t>
            </a:r>
            <a:r>
              <a:rPr lang="ko-KR" altLang="en-US" sz="1600" dirty="0"/>
              <a:t>버튼으로 상속 받을 프로젝트를 추가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A54FE-3E40-6B95-01B9-0F17A80D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7" y="548641"/>
            <a:ext cx="5416106" cy="31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 찾기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이미 많은 사람들이 </a:t>
            </a:r>
            <a:r>
              <a:rPr lang="ko-KR" altLang="en-US" sz="1600" dirty="0" err="1"/>
              <a:t>만들어놓은</a:t>
            </a:r>
            <a:r>
              <a:rPr lang="ko-KR" altLang="en-US" sz="1600" dirty="0"/>
              <a:t> 외부 라이브러리가 많기 때문에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내가 필요한 라이브러리를 찾아서 다운받고 적용도 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다만 이 때는 라이브러리에 문제가 있을 시 사용하는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내 프로그램에서도 에러가 날 수 있으니 주의할 것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1D720-7F79-803D-1D91-04C68D78A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8"/>
          <a:stretch/>
        </p:blipFill>
        <p:spPr>
          <a:xfrm>
            <a:off x="201168" y="1381734"/>
            <a:ext cx="5477256" cy="35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3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클래스 정의 시 </a:t>
            </a:r>
            <a:r>
              <a:rPr lang="ko-KR" altLang="en-US" sz="1600" dirty="0" err="1"/>
              <a:t>제너릭을</a:t>
            </a:r>
            <a:r>
              <a:rPr lang="ko-KR" altLang="en-US" sz="1600" dirty="0"/>
              <a:t> 설정할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나중에 인스턴스 생성 시 객체에 맞는 형을 선택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데이터 타입을 일반화하여 코드의 재사용성을 높이고 타입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안전성을 제공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6A1769-57FD-6E8A-065E-748BE085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9" y="277939"/>
            <a:ext cx="4705350" cy="4162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BA1029-7E52-22CD-8B6E-E40540CA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9" y="4981003"/>
            <a:ext cx="7820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3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456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두개 씩도 생성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Object</a:t>
            </a:r>
            <a:r>
              <a:rPr lang="ko-KR" altLang="en-US" sz="1600" dirty="0"/>
              <a:t>는 대소 비교가 불가능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1F6E2B-663C-9A5D-9BE2-FBEAC508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3" y="385572"/>
            <a:ext cx="4238625" cy="312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25430E-7A6A-7026-AB9D-ECC02EEFD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4006405"/>
            <a:ext cx="4808982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235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</a:t>
            </a:r>
            <a:r>
              <a:rPr lang="ko-KR" altLang="en-US" sz="2000" dirty="0"/>
              <a:t>의 값 비교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</a:t>
            </a:r>
            <a:r>
              <a:rPr lang="ko-KR" altLang="en-US" sz="1600" dirty="0" err="1"/>
              <a:t>제너릭도</a:t>
            </a:r>
            <a:r>
              <a:rPr lang="ko-KR" altLang="en-US" sz="1600" dirty="0"/>
              <a:t> 값 비교가 불가능함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이때는 </a:t>
            </a:r>
            <a:r>
              <a:rPr lang="en-US" altLang="ko-KR" sz="1600" dirty="0"/>
              <a:t>Comparable</a:t>
            </a:r>
            <a:r>
              <a:rPr lang="ko-KR" altLang="en-US" sz="1600" dirty="0"/>
              <a:t>을 이용해서 비교가 가능한 형식만 </a:t>
            </a:r>
            <a:r>
              <a:rPr lang="ko-KR" altLang="en-US" sz="1600" dirty="0" err="1"/>
              <a:t>입력받게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선언해줄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</a:t>
            </a:r>
            <a:r>
              <a:rPr lang="en-US" altLang="ko-KR" sz="1600" dirty="0" err="1"/>
              <a:t>compareTo</a:t>
            </a:r>
            <a:r>
              <a:rPr lang="en-US" altLang="ko-KR" sz="1600" dirty="0"/>
              <a:t>()</a:t>
            </a:r>
            <a:r>
              <a:rPr lang="ko-KR" altLang="en-US" sz="1600" dirty="0"/>
              <a:t>를 이용하여 대소 비교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71B955-F58C-B798-5CAC-37231D7A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1" y="450723"/>
            <a:ext cx="5453253" cy="16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8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5678424" y="548640"/>
            <a:ext cx="6638544" cy="3922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WildCard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와일드카드는 제네릭 타입을 유연하게 사용할 수 있도록 하는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특별한 종류의 인수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와일드카드는 </a:t>
            </a:r>
            <a:r>
              <a:rPr lang="en-US" altLang="ko-KR" sz="1600" dirty="0"/>
              <a:t>? </a:t>
            </a:r>
            <a:r>
              <a:rPr lang="ko-KR" altLang="en-US" sz="1600" dirty="0"/>
              <a:t>기호를 사용하여 표현되며</a:t>
            </a:r>
            <a:r>
              <a:rPr lang="en-US" altLang="ko-KR" sz="1600" dirty="0"/>
              <a:t>, </a:t>
            </a:r>
            <a:r>
              <a:rPr lang="ko-KR" altLang="en-US" sz="1600" dirty="0"/>
              <a:t>특정 타입 대신 사용되어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다양한 타입의 객체를 다룰 수 있게 </a:t>
            </a:r>
            <a:r>
              <a:rPr lang="ko-KR" altLang="en-US" sz="1600" dirty="0" err="1"/>
              <a:t>해줌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상한 와일드카드</a:t>
            </a:r>
            <a:r>
              <a:rPr lang="en-US" altLang="ko-KR" sz="2000" dirty="0"/>
              <a:t>(? Extends 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? extends T</a:t>
            </a:r>
            <a:r>
              <a:rPr lang="ko-KR" altLang="en-US" sz="1600" dirty="0"/>
              <a:t>특정 타입의 서브타입만 허용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읽기 전용으로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추가하는 것은 제한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D22279-946F-B936-A6FC-AA17B449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48641"/>
            <a:ext cx="5099304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258</Words>
  <Application>Microsoft Office PowerPoint</Application>
  <PresentationFormat>와이드스크린</PresentationFormat>
  <Paragraphs>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60</cp:revision>
  <dcterms:created xsi:type="dcterms:W3CDTF">2024-07-17T02:44:34Z</dcterms:created>
  <dcterms:modified xsi:type="dcterms:W3CDTF">2024-07-19T11:18:49Z</dcterms:modified>
</cp:coreProperties>
</file>