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2" r:id="rId2"/>
    <p:sldId id="295" r:id="rId3"/>
    <p:sldId id="293" r:id="rId4"/>
    <p:sldId id="294" r:id="rId5"/>
    <p:sldId id="296" r:id="rId6"/>
    <p:sldId id="29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E0E9-113C-417D-941B-9B4D192097CE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78BBC-C201-4D73-BA7F-C66B64282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F01F3-492C-A441-8F8A-C88EA2627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94E771-B6D7-7120-0AD8-0D2F6AC08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57606-8EFF-AAF2-979D-19F1FF31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24939-7AE1-B4A5-2CA1-8EE976A2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CAFCE-68A0-90BD-87E0-3A366F5A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5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7922-2339-EF48-3893-9C0493F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25112-AEC3-1B53-B1F8-345C07567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61933-1C43-015E-537B-7F608B6D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C3E3F-C90D-DB34-32F9-E2A3831F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0178-8965-CAF5-1D78-94E38C64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1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4F8B8-B856-5435-16D2-B53A801E5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F144A-E5D0-7096-88E3-C8C985B37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6FE2A-5064-A9F7-EEE9-0D3FEB40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C3CCE-FD6A-D0A3-18C1-BFF65B23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5D528-5943-994C-A5F6-07817BAE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2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C51D-3752-9942-54C1-ED3B367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43CC0-DD00-06BB-F78E-BB1703C3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80873-6A9F-67E5-1D60-FD1E01E1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ECE5F-95BE-879D-484F-2B458F80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73F6C-0E6C-7464-3837-B2510831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4BB8C-194E-FD16-6358-06D77F12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CD1EA-4DCB-F8AB-8368-811A2612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5132B-E218-BDC8-EE50-2CC703E4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E0DA2-11E1-3204-CA3C-1CC63AFF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CFF3B-42AC-3492-E479-AD479DA1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33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484C7-EAD1-11D2-B59B-D261A8D6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48894-F789-C3BE-F64D-763409C70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7F9EB-4B08-41B1-3ED6-BBFF9D54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5BDA4-684A-2372-F226-26191AEE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7601E-5571-1A3A-8C52-7026B2A8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C6DDD-684D-FCF3-AC74-3458E4DA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D9BB6-5F34-6136-A3BA-829E1CD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5812D-0318-AEA3-463D-6BBEA154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0E24E-B85D-0AF6-275A-34B02B356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3F7976-BDF9-E4FC-CEBD-4D57C080C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7EE254-0FCC-306D-9552-131E77E56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0D7002-63F2-E409-3B62-06E62129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8E6796-6764-7B7F-E341-B67F10CE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F7F11-760D-BD6E-10DA-7DFAE917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6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56E4-2656-8965-DF20-DF033A77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292082-7397-81D4-ED50-16E960F0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E1E8D-F217-CA30-5ABD-D10716F2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97216E-6006-D97C-8810-0071D397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5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6ED157-0A5E-4EC2-087F-0088F970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5405DE-024D-8505-5353-C5953217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6EA3E-182F-078E-9B1B-50AC12E4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BDF20-438D-E159-6BCB-A9F2125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88710-0CC4-0631-0A59-4F52CB8E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C5746-2B2C-214C-E5AD-A70F3B0F0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52E70-868F-2958-F8AB-9FD08B3B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D9AFC-180B-A0FA-5307-8E5ADCF9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8B793-DD91-F01F-9F99-3C77247F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1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AD14A-A1B1-A902-C091-704A91B6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E8AFE0-E242-815A-9CAE-E315E4183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6CAEDF-7E1C-4F84-B649-B080603F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DB9B3-1E40-7E44-1048-780B9BDC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0DE95-3BF0-B416-279E-745BD69A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A3C67-6ECD-6B0B-32DB-D0B585F9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046DB0-64BF-2C62-2B95-BB500C72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74F31-189A-9312-D77C-30D8D119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72FAA-529C-E9FB-4D74-3ED16DA58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7F4E7-72E2-43F9-869C-F87853AFB956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4F3F-1C75-B563-937D-A2624D2CB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609E0-2131-48E2-3540-377E99A11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341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Class.forName</a:t>
            </a:r>
            <a:r>
              <a:rPr lang="en-US" altLang="ko-KR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forName</a:t>
            </a:r>
            <a:r>
              <a:rPr lang="en-US" altLang="ko-KR" sz="1600" dirty="0"/>
              <a:t>(String </a:t>
            </a:r>
            <a:r>
              <a:rPr lang="en-US" altLang="ko-KR" sz="1600" dirty="0" err="1"/>
              <a:t>className</a:t>
            </a:r>
            <a:r>
              <a:rPr lang="en-US" altLang="ko-KR" sz="1600" dirty="0"/>
              <a:t>)</a:t>
            </a:r>
            <a:r>
              <a:rPr lang="ko-KR" altLang="en-US" sz="1600" dirty="0"/>
              <a:t>을 실행한 결과는</a:t>
            </a:r>
            <a:r>
              <a:rPr lang="en-US" altLang="ko-KR" sz="1600" dirty="0" err="1"/>
              <a:t>Class.forName</a:t>
            </a:r>
            <a:r>
              <a:rPr lang="en-US" altLang="ko-KR" sz="1600" dirty="0"/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en-US" altLang="ko-KR" sz="1600" dirty="0" err="1"/>
              <a:t>className</a:t>
            </a:r>
            <a:r>
              <a:rPr lang="en-US" altLang="ko-KR" sz="1600" dirty="0"/>
              <a:t>, true, </a:t>
            </a:r>
            <a:r>
              <a:rPr lang="en-US" altLang="ko-KR" sz="1600" dirty="0" err="1"/>
              <a:t>currentLoader</a:t>
            </a:r>
            <a:r>
              <a:rPr lang="en-US" altLang="ko-KR" sz="1600" dirty="0"/>
              <a:t>)</a:t>
            </a:r>
            <a:r>
              <a:rPr lang="ko-KR" altLang="en-US" sz="1600" dirty="0"/>
              <a:t>를 실행한 결과와 같음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클래스 </a:t>
            </a:r>
            <a:r>
              <a:rPr lang="ko-KR" altLang="en-US" sz="1600" dirty="0" err="1"/>
              <a:t>로더에</a:t>
            </a:r>
            <a:r>
              <a:rPr lang="ko-KR" altLang="en-US" sz="1600" dirty="0"/>
              <a:t> 의해 클래스 또는 인터페이스가 </a:t>
            </a:r>
            <a:r>
              <a:rPr lang="ko-KR" altLang="en-US" sz="1600" dirty="0" err="1"/>
              <a:t>로드됨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클래스 </a:t>
            </a:r>
            <a:r>
              <a:rPr lang="ko-KR" altLang="en-US" sz="1600" dirty="0" err="1"/>
              <a:t>로더는</a:t>
            </a:r>
            <a:r>
              <a:rPr lang="ko-KR" altLang="en-US" sz="1600" dirty="0"/>
              <a:t> 런타임에 클래스들을 동적으로 </a:t>
            </a:r>
            <a:r>
              <a:rPr lang="en-US" altLang="ko-KR" sz="1600" dirty="0"/>
              <a:t>JVM</a:t>
            </a:r>
            <a:r>
              <a:rPr lang="ko-KR" altLang="en-US" sz="1600" dirty="0"/>
              <a:t>에 로드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애플리케이션이 클래스를 필요로 할 때 메모리에 적재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Class.forName</a:t>
            </a:r>
            <a:r>
              <a:rPr lang="ko-KR" altLang="en-US" sz="1600" dirty="0"/>
              <a:t>을 통해 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 DBMS</a:t>
            </a:r>
            <a:r>
              <a:rPr lang="ko-KR" altLang="en-US" sz="1600" dirty="0"/>
              <a:t>에 접근할 수 있는 </a:t>
            </a:r>
            <a:r>
              <a:rPr lang="en-US" altLang="ko-KR" sz="1600" dirty="0"/>
              <a:t>JDBC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Driver </a:t>
            </a:r>
            <a:r>
              <a:rPr lang="ko-KR" altLang="en-US" sz="1600" dirty="0"/>
              <a:t>클래스가 클래스 </a:t>
            </a:r>
            <a:r>
              <a:rPr lang="ko-KR" altLang="en-US" sz="1600" dirty="0" err="1"/>
              <a:t>로더에</a:t>
            </a:r>
            <a:r>
              <a:rPr lang="ko-KR" altLang="en-US" sz="1600" dirty="0"/>
              <a:t> 의해 로드된다는 것을 알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9B16918-EED3-CBC5-EB47-0E281A1F3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576" y="206734"/>
            <a:ext cx="2246838" cy="248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45CBDF8-82C9-3FB9-0EE6-63E6E5BC4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0" y="3403830"/>
            <a:ext cx="5287113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4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4522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DriverManager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 </a:t>
            </a:r>
            <a:r>
              <a:rPr lang="en-US" altLang="ko-KR" sz="1600" dirty="0"/>
              <a:t>Driver </a:t>
            </a:r>
            <a:r>
              <a:rPr lang="en-US" altLang="ko-KR" sz="1600" dirty="0" err="1"/>
              <a:t>driver</a:t>
            </a:r>
            <a:r>
              <a:rPr lang="en-US" altLang="ko-KR" sz="1600" dirty="0"/>
              <a:t> = new Driver(); </a:t>
            </a:r>
            <a:r>
              <a:rPr lang="ko-KR" altLang="en-US" sz="1600" dirty="0"/>
              <a:t>와 같이 객체를 생성하지 않고도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사용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 </a:t>
            </a:r>
            <a:r>
              <a:rPr lang="en-US" altLang="ko-KR" sz="1600" dirty="0"/>
              <a:t>Driver </a:t>
            </a:r>
            <a:r>
              <a:rPr lang="ko-KR" altLang="en-US" sz="1600" dirty="0"/>
              <a:t>클래스의 </a:t>
            </a:r>
            <a:r>
              <a:rPr lang="en-US" altLang="ko-KR" sz="1600" dirty="0"/>
              <a:t>static </a:t>
            </a:r>
            <a:r>
              <a:rPr lang="ko-KR" altLang="en-US" sz="1600" dirty="0"/>
              <a:t>절의 내부에서 </a:t>
            </a:r>
            <a:r>
              <a:rPr lang="en-US" altLang="ko-KR" sz="1600" dirty="0"/>
              <a:t>new Driver() </a:t>
            </a:r>
            <a:r>
              <a:rPr lang="ko-KR" altLang="en-US" sz="1600" dirty="0"/>
              <a:t>코드를 통해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인스턴스를 생성하고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registerDriver</a:t>
            </a:r>
            <a:r>
              <a:rPr lang="en-US" altLang="ko-KR" sz="1600" dirty="0"/>
              <a:t> </a:t>
            </a:r>
            <a:r>
              <a:rPr lang="ko-KR" altLang="en-US" sz="1600" dirty="0"/>
              <a:t>메소드를 통해 </a:t>
            </a:r>
            <a:r>
              <a:rPr lang="en-US" altLang="ko-KR" sz="1600" dirty="0"/>
              <a:t>Driver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인스턴스를 </a:t>
            </a:r>
            <a:r>
              <a:rPr lang="en-US" altLang="ko-KR" sz="1600" dirty="0" err="1"/>
              <a:t>DriverManager</a:t>
            </a:r>
            <a:r>
              <a:rPr lang="ko-KR" altLang="en-US" sz="1600" dirty="0"/>
              <a:t>에 등록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Class.forName</a:t>
            </a:r>
            <a:r>
              <a:rPr lang="ko-KR" altLang="en-US" sz="1600" dirty="0"/>
              <a:t>을 호출하기만 해도 초기화가 실행되기 때문에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인스턴스를 별도로 관리하지 않는 클래스에서 자주 활용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registerDriver</a:t>
            </a:r>
            <a:r>
              <a:rPr lang="en-US" altLang="ko-KR" sz="1600" dirty="0"/>
              <a:t> </a:t>
            </a:r>
            <a:r>
              <a:rPr lang="ko-KR" altLang="en-US" sz="1600" dirty="0"/>
              <a:t>메서드를 살펴보면 </a:t>
            </a:r>
            <a:r>
              <a:rPr lang="en-US" altLang="ko-KR" sz="1600" dirty="0"/>
              <a:t>if</a:t>
            </a:r>
            <a:r>
              <a:rPr lang="ko-KR" altLang="en-US" sz="1600" dirty="0"/>
              <a:t>문으로 </a:t>
            </a:r>
            <a:r>
              <a:rPr lang="en-US" altLang="ko-KR" sz="1600" dirty="0"/>
              <a:t>drive</a:t>
            </a:r>
            <a:r>
              <a:rPr lang="ko-KR" altLang="en-US" sz="1600" dirty="0"/>
              <a:t>가 </a:t>
            </a:r>
            <a:r>
              <a:rPr lang="en-US" altLang="ko-KR" sz="1600" dirty="0"/>
              <a:t>null</a:t>
            </a:r>
            <a:r>
              <a:rPr lang="ko-KR" altLang="en-US" sz="1600" dirty="0"/>
              <a:t>이 아닌지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체크하고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addIfAbsent</a:t>
            </a:r>
            <a:r>
              <a:rPr lang="en-US" altLang="ko-KR" sz="1600" dirty="0"/>
              <a:t> </a:t>
            </a:r>
            <a:r>
              <a:rPr lang="ko-KR" altLang="en-US" sz="1600" dirty="0"/>
              <a:t>메소드를 호출하고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addIfAbsent</a:t>
            </a:r>
            <a:r>
              <a:rPr lang="en-US" altLang="ko-KR" sz="1600" dirty="0"/>
              <a:t> </a:t>
            </a:r>
            <a:r>
              <a:rPr lang="ko-KR" altLang="en-US" sz="1600" dirty="0"/>
              <a:t>메소드는</a:t>
            </a:r>
            <a:r>
              <a:rPr lang="en-US" altLang="ko-KR" sz="1600" dirty="0"/>
              <a:t>, </a:t>
            </a:r>
            <a:r>
              <a:rPr lang="ko-KR" altLang="en-US" sz="1600" dirty="0"/>
              <a:t>현재 </a:t>
            </a:r>
            <a:r>
              <a:rPr lang="en-US" altLang="ko-KR" sz="1600" dirty="0" err="1"/>
              <a:t>DriverManager</a:t>
            </a:r>
            <a:r>
              <a:rPr lang="ko-KR" altLang="en-US" sz="1600" dirty="0"/>
              <a:t>에 등록된 드라이버가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없을 때에만 드라이버를 등록해주는 메소드</a:t>
            </a:r>
            <a:endParaRPr lang="en-US" altLang="ko-KR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66F047-BCF9-CD97-02A7-7C258068E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29" y="0"/>
            <a:ext cx="4435254" cy="312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D645CE4-29ED-8A6D-A840-8D909DA9B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29" y="3323644"/>
            <a:ext cx="4448586" cy="329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5630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PreparedStatement-1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SQL </a:t>
            </a:r>
            <a:r>
              <a:rPr lang="ko-KR" altLang="en-US" sz="1600" dirty="0"/>
              <a:t>쿼리를 미리 컴파일하고 </a:t>
            </a:r>
            <a:r>
              <a:rPr lang="ko-KR" altLang="en-US" sz="1600" dirty="0" err="1"/>
              <a:t>캐시하여</a:t>
            </a:r>
            <a:r>
              <a:rPr lang="ko-KR" altLang="en-US" sz="1600" dirty="0"/>
              <a:t> 데이터베이스에서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반복적으로 사용될 수 있도록 해주는 기능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특징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① 보안 강화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PreparedStatement</a:t>
            </a:r>
            <a:r>
              <a:rPr lang="ko-KR" altLang="en-US" sz="1600" dirty="0"/>
              <a:t>는 </a:t>
            </a:r>
            <a:r>
              <a:rPr lang="en-US" altLang="ko-KR" sz="1600" dirty="0"/>
              <a:t>SQL </a:t>
            </a:r>
            <a:r>
              <a:rPr lang="ko-KR" altLang="en-US" sz="1600" dirty="0" err="1"/>
              <a:t>인젝션</a:t>
            </a:r>
            <a:r>
              <a:rPr lang="ko-KR" altLang="en-US" sz="1600" dirty="0"/>
              <a:t> 공격을 방지하는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  </a:t>
            </a:r>
            <a:r>
              <a:rPr lang="ko-KR" altLang="en-US" sz="1600" dirty="0"/>
              <a:t>데 유용</a:t>
            </a:r>
            <a:r>
              <a:rPr lang="en-US" altLang="ko-KR" sz="1600" dirty="0"/>
              <a:t>. </a:t>
            </a:r>
            <a:r>
              <a:rPr lang="ko-KR" altLang="en-US" sz="1600" dirty="0"/>
              <a:t>입력된 값이 쿼리에 직접 삽입되지 않고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  </a:t>
            </a:r>
            <a:r>
              <a:rPr lang="ko-KR" altLang="en-US" sz="1600" dirty="0"/>
              <a:t>파라미터로 전달되기 때문에 악의적인 </a:t>
            </a:r>
            <a:r>
              <a:rPr lang="en-US" altLang="ko-KR" sz="1600" dirty="0"/>
              <a:t>SQL </a:t>
            </a:r>
            <a:r>
              <a:rPr lang="ko-KR" altLang="en-US" sz="1600" dirty="0"/>
              <a:t>코드를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  </a:t>
            </a:r>
            <a:r>
              <a:rPr lang="ko-KR" altLang="en-US" sz="1600" dirty="0"/>
              <a:t>삽입하는 것이 어려움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② 성능 향상 </a:t>
            </a:r>
            <a:r>
              <a:rPr lang="en-US" altLang="ko-KR" sz="1600" dirty="0"/>
              <a:t>: </a:t>
            </a:r>
            <a:r>
              <a:rPr lang="ko-KR" altLang="en-US" sz="1600" dirty="0"/>
              <a:t>동일한 쿼리를 반복적으로 실행할 때</a:t>
            </a:r>
            <a:r>
              <a:rPr lang="en-US" altLang="ko-KR" sz="1600" dirty="0"/>
              <a:t>, </a:t>
            </a:r>
            <a:r>
              <a:rPr lang="ko-KR" altLang="en-US" sz="1600" dirty="0"/>
              <a:t>쿼리가 미리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                   </a:t>
            </a:r>
            <a:r>
              <a:rPr lang="ko-KR" altLang="en-US" sz="1600" dirty="0" err="1"/>
              <a:t>컴파일되므로</a:t>
            </a:r>
            <a:r>
              <a:rPr lang="ko-KR" altLang="en-US" sz="1600" dirty="0"/>
              <a:t> 실행 시간이 단축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③ </a:t>
            </a:r>
            <a:r>
              <a:rPr lang="ko-KR" altLang="en-US" sz="1600" dirty="0" err="1"/>
              <a:t>파라미터화된</a:t>
            </a:r>
            <a:r>
              <a:rPr lang="ko-KR" altLang="en-US" sz="1600" dirty="0"/>
              <a:t> 쿼리 </a:t>
            </a:r>
            <a:r>
              <a:rPr lang="en-US" altLang="ko-KR" sz="1600" dirty="0"/>
              <a:t>: SQL </a:t>
            </a:r>
            <a:r>
              <a:rPr lang="ko-KR" altLang="en-US" sz="1600" dirty="0"/>
              <a:t>쿼리 내에서 파라미터를 사용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             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특정 사용자 이름을 기반으로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              </a:t>
            </a:r>
            <a:r>
              <a:rPr lang="ko-KR" altLang="en-US" sz="1600" dirty="0"/>
              <a:t>데이터를 조회할 때</a:t>
            </a:r>
            <a:r>
              <a:rPr lang="en-US" altLang="ko-KR" sz="1600" dirty="0"/>
              <a:t> ?</a:t>
            </a:r>
            <a:r>
              <a:rPr lang="ko-KR" altLang="en-US" sz="1600" dirty="0"/>
              <a:t>를 이용하여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              </a:t>
            </a:r>
            <a:r>
              <a:rPr lang="ko-KR" altLang="en-US" sz="1600" dirty="0"/>
              <a:t>파라미터를 전달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</a:t>
            </a:r>
            <a:r>
              <a:rPr lang="en-US" altLang="ko-KR" sz="1600" dirty="0" err="1"/>
              <a:t>setInt</a:t>
            </a:r>
            <a:r>
              <a:rPr lang="en-US" altLang="ko-KR" sz="1600" dirty="0"/>
              <a:t>()</a:t>
            </a:r>
            <a:r>
              <a:rPr lang="ko-KR" altLang="en-US" sz="1600" dirty="0"/>
              <a:t>나 </a:t>
            </a:r>
            <a:r>
              <a:rPr lang="en-US" altLang="ko-KR" sz="1600" dirty="0" err="1"/>
              <a:t>setString</a:t>
            </a:r>
            <a:r>
              <a:rPr lang="en-US" altLang="ko-KR" sz="1600" dirty="0"/>
              <a:t>()</a:t>
            </a:r>
            <a:r>
              <a:rPr lang="ko-KR" altLang="en-US" sz="1600" dirty="0"/>
              <a:t>으로 타입에 맞는 변수와 연결 가능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4E1FFA-9241-BDAA-0119-B9BB20A70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87" y="1412225"/>
            <a:ext cx="5582560" cy="351758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95B9119-101C-D24C-0E42-014624CC022D}"/>
              </a:ext>
            </a:extLst>
          </p:cNvPr>
          <p:cNvSpPr/>
          <p:nvPr/>
        </p:nvSpPr>
        <p:spPr>
          <a:xfrm>
            <a:off x="739472" y="2806810"/>
            <a:ext cx="1256305" cy="2226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F7B9B5FE-09D8-67EE-6EB8-15BD2CC4D493}"/>
              </a:ext>
            </a:extLst>
          </p:cNvPr>
          <p:cNvCxnSpPr>
            <a:stCxn id="4" idx="3"/>
          </p:cNvCxnSpPr>
          <p:nvPr/>
        </p:nvCxnSpPr>
        <p:spPr>
          <a:xfrm flipV="1">
            <a:off x="1995777" y="1677725"/>
            <a:ext cx="3387256" cy="1240404"/>
          </a:xfrm>
          <a:prstGeom prst="bentConnector3">
            <a:avLst>
              <a:gd name="adj1" fmla="val 1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54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91FD6A-767F-C8CA-F0C6-8489F912E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10" y="561215"/>
            <a:ext cx="5168423" cy="47138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PreparedStatement-2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?</a:t>
            </a:r>
            <a:r>
              <a:rPr lang="ko-KR" altLang="en-US" sz="1600" dirty="0"/>
              <a:t>로 파라미터화 하는 부분은 하나가 아닌 여러 개도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setInt</a:t>
            </a:r>
            <a:r>
              <a:rPr lang="en-US" altLang="ko-KR" sz="1600" dirty="0"/>
              <a:t>(</a:t>
            </a:r>
            <a:r>
              <a:rPr lang="ko-KR" altLang="en-US" sz="1600" dirty="0"/>
              <a:t> </a:t>
            </a:r>
            <a:r>
              <a:rPr lang="en-US" altLang="ko-KR" sz="1600" dirty="0"/>
              <a:t>index, </a:t>
            </a:r>
            <a:r>
              <a:rPr lang="ko-KR" altLang="en-US" sz="1600" dirty="0"/>
              <a:t>파라미터</a:t>
            </a:r>
            <a:r>
              <a:rPr lang="en-US" altLang="ko-KR" sz="1600" dirty="0"/>
              <a:t>) </a:t>
            </a:r>
            <a:r>
              <a:rPr lang="ko-KR" altLang="en-US" sz="1600" dirty="0"/>
              <a:t>메서드를 통해 </a:t>
            </a:r>
            <a:r>
              <a:rPr lang="en-US" altLang="ko-KR" sz="1600" dirty="0"/>
              <a:t>?</a:t>
            </a:r>
            <a:r>
              <a:rPr lang="ko-KR" altLang="en-US" sz="1600" dirty="0"/>
              <a:t>의 인덱스 값에 연결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?</a:t>
            </a:r>
            <a:r>
              <a:rPr lang="ko-KR" altLang="en-US" sz="1600" dirty="0"/>
              <a:t>의 인덱스는 </a:t>
            </a:r>
            <a:r>
              <a:rPr lang="en-US" altLang="ko-KR" sz="1600" dirty="0"/>
              <a:t>1</a:t>
            </a:r>
            <a:r>
              <a:rPr lang="ko-KR" altLang="en-US" sz="1600" dirty="0"/>
              <a:t>부터 시작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해당하는 인덱스에 맞는 변수를 연결해주면 됨</a:t>
            </a: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5B9119-101C-D24C-0E42-014624CC022D}"/>
              </a:ext>
            </a:extLst>
          </p:cNvPr>
          <p:cNvSpPr/>
          <p:nvPr/>
        </p:nvSpPr>
        <p:spPr>
          <a:xfrm>
            <a:off x="751958" y="2409245"/>
            <a:ext cx="1744752" cy="1908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F7B9B5FE-09D8-67EE-6EB8-15BD2CC4D49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496710" y="1152939"/>
            <a:ext cx="2143435" cy="1351722"/>
          </a:xfrm>
          <a:prstGeom prst="bentConnector3">
            <a:avLst>
              <a:gd name="adj1" fmla="val 9970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0D0703-01C8-B6D7-C91D-A88869CC6CC6}"/>
              </a:ext>
            </a:extLst>
          </p:cNvPr>
          <p:cNvSpPr/>
          <p:nvPr/>
        </p:nvSpPr>
        <p:spPr>
          <a:xfrm>
            <a:off x="751958" y="2600077"/>
            <a:ext cx="1744752" cy="1908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2BB6F9C-1798-68B9-4DBA-173EC36A08D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496710" y="1152939"/>
            <a:ext cx="2568271" cy="1542554"/>
          </a:xfrm>
          <a:prstGeom prst="bentConnector3">
            <a:avLst>
              <a:gd name="adj1" fmla="val 9984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1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304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StringJoiner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이전에 사용하던 </a:t>
            </a:r>
            <a:r>
              <a:rPr lang="en-US" altLang="ko-KR" sz="1600" dirty="0" err="1"/>
              <a:t>StringBuffer</a:t>
            </a:r>
            <a:r>
              <a:rPr lang="ko-KR" altLang="en-US" sz="1600" dirty="0"/>
              <a:t>나 </a:t>
            </a:r>
            <a:r>
              <a:rPr lang="en-US" altLang="ko-KR" sz="1600" dirty="0"/>
              <a:t>StringBuilder</a:t>
            </a:r>
            <a:r>
              <a:rPr lang="ko-KR" altLang="en-US" sz="1600" dirty="0"/>
              <a:t>의 경우 중복된 단어가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있어도 하나씩 직접 넣어줘야 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StringJoiner</a:t>
            </a:r>
            <a:r>
              <a:rPr lang="ko-KR" altLang="en-US" sz="1600" dirty="0"/>
              <a:t>의 경우 특정한 구분자를 지정하여 문자 사이에 넣어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여러 문자를 합칠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err="1"/>
              <a:t>구분자</a:t>
            </a:r>
            <a:r>
              <a:rPr lang="ko-KR" altLang="en-US" sz="1600" dirty="0"/>
              <a:t> 하나 파라미터를 입력할 시 해당 구분자를 기준으로 합침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- 2</a:t>
            </a:r>
            <a:r>
              <a:rPr lang="ko-KR" altLang="en-US" sz="1600" dirty="0"/>
              <a:t>번째 </a:t>
            </a:r>
            <a:r>
              <a:rPr lang="en-US" altLang="ko-KR" sz="1600" dirty="0"/>
              <a:t>3</a:t>
            </a:r>
            <a:r>
              <a:rPr lang="ko-KR" altLang="en-US" sz="1600" dirty="0"/>
              <a:t>번째 파라미터를 입력할 시 문자를 합칠 때 감싸주는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첫번째 구분자와 마지막 구분자를 넣을 수 있음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53D991-AF64-AD21-00DC-FA4685028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77" y="2854213"/>
            <a:ext cx="5246983" cy="23340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FB8352-7AA8-8AF6-C0E9-F8BD87E60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55" y="456241"/>
            <a:ext cx="4229690" cy="128605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9D744D6-A0FF-A8C7-4642-C0F2B13ED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0969" y="1349746"/>
            <a:ext cx="2048161" cy="100979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2F055A6-CBD1-33DB-E980-A5C6F843A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7368" y="5382442"/>
            <a:ext cx="3315163" cy="101931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DB935F-5EA5-75FD-875F-A0D9C5697298}"/>
              </a:ext>
            </a:extLst>
          </p:cNvPr>
          <p:cNvSpPr/>
          <p:nvPr/>
        </p:nvSpPr>
        <p:spPr>
          <a:xfrm>
            <a:off x="3813210" y="699714"/>
            <a:ext cx="512300" cy="3101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AE65D96D-AE1C-7789-B9F4-8454A532F851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3247254" y="1165720"/>
            <a:ext cx="978010" cy="66620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699677F-38A3-A56D-0837-0CD147353478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3442062" y="1344624"/>
            <a:ext cx="962107" cy="29249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A054B7-3126-8122-BF48-79E8C6FC9754}"/>
              </a:ext>
            </a:extLst>
          </p:cNvPr>
          <p:cNvSpPr/>
          <p:nvPr/>
        </p:nvSpPr>
        <p:spPr>
          <a:xfrm>
            <a:off x="4158532" y="3570135"/>
            <a:ext cx="357809" cy="3101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925C5E49-C756-414D-F4F5-50A62396FADC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 flipV="1">
            <a:off x="2130950" y="3725185"/>
            <a:ext cx="2027582" cy="2230341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3779D89-A0CB-7227-9D33-2BBA61000890}"/>
              </a:ext>
            </a:extLst>
          </p:cNvPr>
          <p:cNvSpPr/>
          <p:nvPr/>
        </p:nvSpPr>
        <p:spPr>
          <a:xfrm>
            <a:off x="4590956" y="3570135"/>
            <a:ext cx="291146" cy="3101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A94C32A-D97E-C547-EA49-3B21F84A0B32}"/>
              </a:ext>
            </a:extLst>
          </p:cNvPr>
          <p:cNvCxnSpPr>
            <a:cxnSpLocks/>
            <a:stCxn id="33" idx="2"/>
          </p:cNvCxnSpPr>
          <p:nvPr/>
        </p:nvCxnSpPr>
        <p:spPr>
          <a:xfrm rot="5400000">
            <a:off x="3071954" y="4275052"/>
            <a:ext cx="2059390" cy="126976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51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StringJoiner</a:t>
            </a:r>
            <a:r>
              <a:rPr lang="ko-KR" altLang="en-US" dirty="0"/>
              <a:t>를 이용한 </a:t>
            </a:r>
            <a:r>
              <a:rPr lang="en-US" altLang="ko-KR" dirty="0"/>
              <a:t>SQL</a:t>
            </a:r>
            <a:r>
              <a:rPr lang="ko-KR" altLang="en-US" dirty="0"/>
              <a:t>문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WHERE </a:t>
            </a:r>
            <a:r>
              <a:rPr lang="ko-KR" altLang="en-US" sz="1600" dirty="0"/>
              <a:t>컬럼 </a:t>
            </a:r>
            <a:r>
              <a:rPr lang="en-US" altLang="ko-KR" sz="1600" dirty="0"/>
              <a:t>IN (</a:t>
            </a:r>
            <a:r>
              <a:rPr lang="ko-KR" altLang="en-US" sz="1600" dirty="0"/>
              <a:t>찾는 값</a:t>
            </a:r>
            <a:r>
              <a:rPr lang="en-US" altLang="ko-KR" sz="1600" dirty="0"/>
              <a:t>) </a:t>
            </a:r>
            <a:r>
              <a:rPr lang="ko-KR" altLang="en-US" sz="1600" dirty="0"/>
              <a:t>의 </a:t>
            </a:r>
            <a:r>
              <a:rPr lang="en-US" altLang="ko-KR" sz="1600" dirty="0"/>
              <a:t>SQL </a:t>
            </a:r>
            <a:r>
              <a:rPr lang="ko-KR" altLang="en-US" sz="1600" dirty="0"/>
              <a:t>문을 </a:t>
            </a:r>
            <a:r>
              <a:rPr lang="en-US" altLang="ko-KR" sz="1600" dirty="0" err="1"/>
              <a:t>StringJoiner</a:t>
            </a:r>
            <a:r>
              <a:rPr lang="ko-KR" altLang="en-US" sz="1600" dirty="0"/>
              <a:t>를 통해 작성할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부분을 하나의 메서드로 만든 후 리스트의 값을 넣어주고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반복문을 통해 리스트의 값을 여러 번 반복시켜 조회할 수 있음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4149AF-441A-18E4-5AA2-4BEF53299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93" y="4573118"/>
            <a:ext cx="4834125" cy="12656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F24BE2-9D9F-CEA2-9342-71AC7799A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11" y="1378162"/>
            <a:ext cx="5321134" cy="26320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E12401-3B03-CFC7-9042-8880F401B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47" y="649198"/>
            <a:ext cx="5156819" cy="69152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BE2EA77-A1E8-5B95-94D8-09D0DC42A7D4}"/>
              </a:ext>
            </a:extLst>
          </p:cNvPr>
          <p:cNvSpPr/>
          <p:nvPr/>
        </p:nvSpPr>
        <p:spPr>
          <a:xfrm>
            <a:off x="4882102" y="644860"/>
            <a:ext cx="484225" cy="315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618B05B-1D51-4492-F2ED-AD3DB29869C6}"/>
              </a:ext>
            </a:extLst>
          </p:cNvPr>
          <p:cNvCxnSpPr>
            <a:cxnSpLocks/>
            <a:stCxn id="10" idx="1"/>
            <a:endCxn id="21" idx="0"/>
          </p:cNvCxnSpPr>
          <p:nvPr/>
        </p:nvCxnSpPr>
        <p:spPr>
          <a:xfrm rot="10800000" flipV="1">
            <a:off x="4785364" y="802721"/>
            <a:ext cx="96738" cy="66031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03DD9F8-F76E-199E-A048-0D98506F5986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>
            <a:off x="2203798" y="1991554"/>
            <a:ext cx="2874478" cy="2288654"/>
          </a:xfrm>
          <a:prstGeom prst="bentConnector3">
            <a:avLst>
              <a:gd name="adj1" fmla="val 8070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2287C9-2E62-BA5A-B9ED-5F8D6A45489B}"/>
              </a:ext>
            </a:extLst>
          </p:cNvPr>
          <p:cNvSpPr/>
          <p:nvPr/>
        </p:nvSpPr>
        <p:spPr>
          <a:xfrm>
            <a:off x="3885545" y="1463039"/>
            <a:ext cx="1799638" cy="2356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F35D71C-1004-376D-5538-697057144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2498" y="4169956"/>
            <a:ext cx="4095647" cy="126569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1BF44BB-6104-3CB6-DBE0-DAF46003E6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9234"/>
          <a:stretch/>
        </p:blipFill>
        <p:spPr>
          <a:xfrm>
            <a:off x="5124214" y="5890663"/>
            <a:ext cx="6638544" cy="51102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5FEA274-A9A3-C762-BE06-020D22A1ECC5}"/>
              </a:ext>
            </a:extLst>
          </p:cNvPr>
          <p:cNvSpPr txBox="1"/>
          <p:nvPr/>
        </p:nvSpPr>
        <p:spPr>
          <a:xfrm>
            <a:off x="4296362" y="5960027"/>
            <a:ext cx="179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출력값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BF454D-AE19-73AF-E7DD-7F0AA93CD1CF}"/>
              </a:ext>
            </a:extLst>
          </p:cNvPr>
          <p:cNvSpPr txBox="1"/>
          <p:nvPr/>
        </p:nvSpPr>
        <p:spPr>
          <a:xfrm>
            <a:off x="5857265" y="4618135"/>
            <a:ext cx="179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384945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3884</TotalTime>
  <Words>451</Words>
  <Application>Microsoft Office PowerPoint</Application>
  <PresentationFormat>와이드스크린</PresentationFormat>
  <Paragraphs>55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GGG</dc:creator>
  <cp:lastModifiedBy>이재민</cp:lastModifiedBy>
  <cp:revision>145</cp:revision>
  <dcterms:created xsi:type="dcterms:W3CDTF">2024-07-17T02:44:34Z</dcterms:created>
  <dcterms:modified xsi:type="dcterms:W3CDTF">2024-08-17T05:54:42Z</dcterms:modified>
</cp:coreProperties>
</file>