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ECB3-9C25-4D74-9229-7E2A0A735072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9D4D-ADC5-464D-8C25-B1D1E1B7FE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05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ECB3-9C25-4D74-9229-7E2A0A735072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9D4D-ADC5-464D-8C25-B1D1E1B7FE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49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ECB3-9C25-4D74-9229-7E2A0A735072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9D4D-ADC5-464D-8C25-B1D1E1B7FE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13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ECB3-9C25-4D74-9229-7E2A0A735072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9D4D-ADC5-464D-8C25-B1D1E1B7FE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0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ECB3-9C25-4D74-9229-7E2A0A735072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9D4D-ADC5-464D-8C25-B1D1E1B7FE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55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ECB3-9C25-4D74-9229-7E2A0A735072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9D4D-ADC5-464D-8C25-B1D1E1B7FE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76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ECB3-9C25-4D74-9229-7E2A0A735072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9D4D-ADC5-464D-8C25-B1D1E1B7FE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14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ECB3-9C25-4D74-9229-7E2A0A735072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9D4D-ADC5-464D-8C25-B1D1E1B7FE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12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ECB3-9C25-4D74-9229-7E2A0A735072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9D4D-ADC5-464D-8C25-B1D1E1B7FE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24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ECB3-9C25-4D74-9229-7E2A0A735072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9D4D-ADC5-464D-8C25-B1D1E1B7FE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20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ECB3-9C25-4D74-9229-7E2A0A735072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9D4D-ADC5-464D-8C25-B1D1E1B7FE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59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0ECB3-9C25-4D74-9229-7E2A0A735072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89D4D-ADC5-464D-8C25-B1D1E1B7FE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92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5%AE%89%E5%B9%B3%E5%8D%80" TargetMode="External"/><Relationship Id="rId13" Type="http://schemas.openxmlformats.org/officeDocument/2006/relationships/hyperlink" Target="https://zh.wikipedia.org/wiki/%E9%97%9C%E5%85%AC" TargetMode="External"/><Relationship Id="rId3" Type="http://schemas.openxmlformats.org/officeDocument/2006/relationships/hyperlink" Target="https://zh.wikipedia.org/wiki/%E8%A5%BF%E6%8B%89%E9%9B%85%E6%97%8F" TargetMode="External"/><Relationship Id="rId7" Type="http://schemas.openxmlformats.org/officeDocument/2006/relationships/hyperlink" Target="https://zh.wikipedia.org/wiki/%E8%87%BA%E6%B1%9F%E5%85%A7%E6%B5%B7" TargetMode="External"/><Relationship Id="rId12" Type="http://schemas.openxmlformats.org/officeDocument/2006/relationships/hyperlink" Target="https://zh.wikipedia.org/wiki/%E5%BA%B7%E7%86%99" TargetMode="External"/><Relationship Id="rId17" Type="http://schemas.openxmlformats.org/officeDocument/2006/relationships/hyperlink" Target="https://zh.wikipedia.org/wiki/%E8%87%BA%E5%8D%97%E7%B8%A3" TargetMode="External"/><Relationship Id="rId2" Type="http://schemas.openxmlformats.org/officeDocument/2006/relationships/hyperlink" Target="https://zh.wikipedia.org/wiki/%E5%B9%B3%E5%9F%94%E6%97%8F" TargetMode="External"/><Relationship Id="rId16" Type="http://schemas.openxmlformats.org/officeDocument/2006/relationships/hyperlink" Target="https://zh.wikipedia.org/wiki/%E6%96%B0%E8%B1%90%E9%83%A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6%BC%A2%E4%BA%BA" TargetMode="External"/><Relationship Id="rId11" Type="http://schemas.openxmlformats.org/officeDocument/2006/relationships/hyperlink" Target="https://zh.wikipedia.org/wiki/%E6%B8%85" TargetMode="External"/><Relationship Id="rId5" Type="http://schemas.openxmlformats.org/officeDocument/2006/relationships/hyperlink" Target="https://zh.wikipedia.org/wiki/%E6%98%8E%E9%84%AD%E6%99%82%E6%9C%9F" TargetMode="External"/><Relationship Id="rId15" Type="http://schemas.openxmlformats.org/officeDocument/2006/relationships/hyperlink" Target="https://zh.wikipedia.org/wiki/%E8%87%BA%E5%8D%97%E5%B7%9E" TargetMode="External"/><Relationship Id="rId10" Type="http://schemas.openxmlformats.org/officeDocument/2006/relationships/hyperlink" Target="https://zh.wikipedia.org/wiki/%E9%BE%8D%E5%B4%8E%E5%8D%80" TargetMode="External"/><Relationship Id="rId4" Type="http://schemas.openxmlformats.org/officeDocument/2006/relationships/hyperlink" Target="https://zh.wikipedia.org/wiki/%E6%96%B0%E6%B8%AF%E7%A4%BE" TargetMode="External"/><Relationship Id="rId9" Type="http://schemas.openxmlformats.org/officeDocument/2006/relationships/hyperlink" Target="https://zh.wikipedia.org/wiki/%E9%B9%BD%E6%B0%B4%E6%BA%AA" TargetMode="External"/><Relationship Id="rId14" Type="http://schemas.openxmlformats.org/officeDocument/2006/relationships/hyperlink" Target="https://zh.wikipedia.org/wiki/%E9%97%9C%E5%BB%9F%E5%BA%8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首頁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03848" y="2060848"/>
            <a:ext cx="2810517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關廟好地方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284222"/>
            <a:ext cx="1763688" cy="881844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2106342" y="45404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由來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284222"/>
            <a:ext cx="1763688" cy="881844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4410598" y="45404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特產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365" y="4284222"/>
            <a:ext cx="1763688" cy="881844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6573043" y="45404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小吃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1600" y="1556792"/>
            <a:ext cx="7128792" cy="4248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4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由來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關廟區早期原為</a:t>
            </a:r>
            <a:r>
              <a:rPr lang="zh-TW" altLang="en-US" dirty="0">
                <a:hlinkClick r:id="rId2" tooltip="平埔族"/>
              </a:rPr>
              <a:t>平埔族</a:t>
            </a:r>
            <a:r>
              <a:rPr lang="zh-TW" altLang="en-US" dirty="0">
                <a:hlinkClick r:id="rId3" tooltip="西拉雅族"/>
              </a:rPr>
              <a:t>西拉雅族</a:t>
            </a:r>
            <a:r>
              <a:rPr lang="zh-TW" altLang="en-US" dirty="0">
                <a:hlinkClick r:id="rId4" tooltip="新港社"/>
              </a:rPr>
              <a:t>新港社</a:t>
            </a:r>
            <a:r>
              <a:rPr lang="zh-TW" altLang="en-US" dirty="0"/>
              <a:t>的舊墾地，在</a:t>
            </a:r>
            <a:r>
              <a:rPr lang="zh-TW" altLang="en-US" dirty="0">
                <a:hlinkClick r:id="rId5" tooltip="明鄭時期"/>
              </a:rPr>
              <a:t>明鄭時期</a:t>
            </a:r>
            <a:r>
              <a:rPr lang="zh-TW" altLang="en-US" dirty="0"/>
              <a:t>因</a:t>
            </a:r>
            <a:r>
              <a:rPr lang="zh-TW" altLang="en-US" dirty="0">
                <a:hlinkClick r:id="rId6" tooltip="漢人"/>
              </a:rPr>
              <a:t>漢人</a:t>
            </a:r>
            <a:r>
              <a:rPr lang="zh-TW" altLang="en-US" dirty="0"/>
              <a:t>自</a:t>
            </a:r>
            <a:r>
              <a:rPr lang="zh-TW" altLang="en-US" dirty="0">
                <a:hlinkClick r:id="rId7" tooltip="臺江內海"/>
              </a:rPr>
              <a:t>臺江內海</a:t>
            </a:r>
            <a:r>
              <a:rPr lang="zh-TW" altLang="en-US" dirty="0"/>
              <a:t>（今</a:t>
            </a:r>
            <a:r>
              <a:rPr lang="zh-TW" altLang="en-US" dirty="0">
                <a:hlinkClick r:id="rId8" tooltip="安平區"/>
              </a:rPr>
              <a:t>安平區</a:t>
            </a:r>
            <a:r>
              <a:rPr lang="zh-TW" altLang="en-US" dirty="0"/>
              <a:t>），溯航新港溪（今</a:t>
            </a:r>
            <a:r>
              <a:rPr lang="zh-TW" altLang="en-US" dirty="0">
                <a:hlinkClick r:id="rId9" tooltip="鹽水溪"/>
              </a:rPr>
              <a:t>鹽水溪</a:t>
            </a:r>
            <a:r>
              <a:rPr lang="zh-TW" altLang="en-US" dirty="0"/>
              <a:t>），及其上游許縣溪（今之許縣溪）進入新豐里，墾荒聚落稱香洋社（明鄭氏臺灣軍備圖記內之小香洋民社），而被迫移至今日的</a:t>
            </a:r>
            <a:r>
              <a:rPr lang="zh-TW" altLang="en-US" dirty="0">
                <a:hlinkClick r:id="rId10" tooltip="龍崎區"/>
              </a:rPr>
              <a:t>龍崎區</a:t>
            </a:r>
            <a:r>
              <a:rPr lang="zh-TW" altLang="en-US" dirty="0"/>
              <a:t>（舊名</a:t>
            </a:r>
            <a:r>
              <a:rPr lang="en-US" altLang="zh-TW" dirty="0"/>
              <a:t>『</a:t>
            </a:r>
            <a:r>
              <a:rPr lang="zh-TW" altLang="en-US" dirty="0"/>
              <a:t>番社</a:t>
            </a:r>
            <a:r>
              <a:rPr lang="en-US" altLang="zh-TW" dirty="0"/>
              <a:t>』</a:t>
            </a:r>
            <a:r>
              <a:rPr lang="zh-TW" altLang="en-US" dirty="0"/>
              <a:t>）方面（今牛埔、大坪二村）。</a:t>
            </a:r>
            <a:r>
              <a:rPr lang="en-US" altLang="zh-TW" dirty="0"/>
              <a:t>1718</a:t>
            </a:r>
            <a:r>
              <a:rPr lang="zh-TW" altLang="en-US" dirty="0"/>
              <a:t>年</a:t>
            </a:r>
            <a:r>
              <a:rPr lang="en-US" altLang="zh-TW" dirty="0"/>
              <a:t>(</a:t>
            </a:r>
            <a:r>
              <a:rPr lang="zh-TW" altLang="en-US" dirty="0">
                <a:hlinkClick r:id="rId11" tooltip="清"/>
              </a:rPr>
              <a:t>清</a:t>
            </a:r>
            <a:r>
              <a:rPr lang="zh-TW" altLang="en-US" dirty="0">
                <a:hlinkClick r:id="rId12" tooltip="康熙"/>
              </a:rPr>
              <a:t>康熙</a:t>
            </a:r>
            <a:r>
              <a:rPr lang="en-US" altLang="zh-TW" dirty="0"/>
              <a:t>57</a:t>
            </a:r>
            <a:r>
              <a:rPr lang="zh-TW" altLang="en-US" dirty="0"/>
              <a:t>年</a:t>
            </a:r>
            <a:r>
              <a:rPr lang="en-US" altLang="zh-TW" dirty="0"/>
              <a:t>)</a:t>
            </a:r>
            <a:r>
              <a:rPr lang="zh-TW" altLang="en-US" dirty="0"/>
              <a:t>，先民在此設立「山西堂」，主祀</a:t>
            </a:r>
            <a:r>
              <a:rPr lang="zh-TW" altLang="en-US" dirty="0">
                <a:hlinkClick r:id="rId13" tooltip="關公"/>
              </a:rPr>
              <a:t>關聖帝君</a:t>
            </a:r>
            <a:r>
              <a:rPr lang="zh-TW" altLang="en-US" dirty="0"/>
              <a:t>，廟堂一帶便俗稱為「廟街仔」，也稱為「關帝廟街」。</a:t>
            </a:r>
            <a:r>
              <a:rPr lang="en-US" altLang="zh-TW" dirty="0"/>
              <a:t>1920</a:t>
            </a:r>
            <a:r>
              <a:rPr lang="zh-TW" altLang="en-US" dirty="0"/>
              <a:t>年臺灣地方改制，將此地易名為「關廟」，設「</a:t>
            </a:r>
            <a:r>
              <a:rPr lang="zh-TW" altLang="en-US" dirty="0">
                <a:hlinkClick r:id="rId14" tooltip="關廟莊"/>
              </a:rPr>
              <a:t>關廟庄</a:t>
            </a:r>
            <a:r>
              <a:rPr lang="zh-TW" altLang="en-US" dirty="0"/>
              <a:t>」，劃歸</a:t>
            </a:r>
            <a:r>
              <a:rPr lang="zh-TW" altLang="en-US" dirty="0">
                <a:hlinkClick r:id="rId15" tooltip="臺南州"/>
              </a:rPr>
              <a:t>臺南州</a:t>
            </a:r>
            <a:r>
              <a:rPr lang="zh-TW" altLang="en-US" dirty="0">
                <a:hlinkClick r:id="rId16" tooltip="新豐郡"/>
              </a:rPr>
              <a:t>新豐郡</a:t>
            </a:r>
            <a:r>
              <a:rPr lang="zh-TW" altLang="en-US" dirty="0"/>
              <a:t>管轄，戰後改設</a:t>
            </a:r>
            <a:r>
              <a:rPr lang="zh-TW" altLang="en-US" dirty="0">
                <a:hlinkClick r:id="rId17" tooltip="臺南縣"/>
              </a:rPr>
              <a:t>臺南縣</a:t>
            </a:r>
            <a:r>
              <a:rPr lang="zh-TW" altLang="en-US" dirty="0"/>
              <a:t>關廟鄉，</a:t>
            </a:r>
            <a:r>
              <a:rPr lang="en-US" altLang="zh-TW" dirty="0"/>
              <a:t>2010</a:t>
            </a:r>
            <a:r>
              <a:rPr lang="zh-TW" altLang="en-US" dirty="0"/>
              <a:t>年</a:t>
            </a:r>
            <a:r>
              <a:rPr lang="en-US" altLang="zh-TW" dirty="0"/>
              <a:t>12</a:t>
            </a:r>
            <a:r>
              <a:rPr lang="zh-TW" altLang="en-US" dirty="0"/>
              <a:t>月</a:t>
            </a:r>
            <a:r>
              <a:rPr lang="en-US" altLang="zh-TW" dirty="0"/>
              <a:t>25</a:t>
            </a:r>
            <a:r>
              <a:rPr lang="zh-TW" altLang="en-US" dirty="0"/>
              <a:t>日改稱關廟區。</a:t>
            </a:r>
          </a:p>
        </p:txBody>
      </p:sp>
    </p:spTree>
    <p:extLst>
      <p:ext uri="{BB962C8B-B14F-4D97-AF65-F5344CB8AC3E}">
        <p14:creationId xmlns:p14="http://schemas.microsoft.com/office/powerpoint/2010/main" val="409969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特產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395847"/>
            <a:ext cx="2328391" cy="1746293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196" y="3399065"/>
            <a:ext cx="1305597" cy="17430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414563"/>
            <a:ext cx="2628900" cy="1743075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452746" y="51600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鳳梨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097412" y="51600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關廟麵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931436" y="51601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竹筍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634791" y="1988840"/>
            <a:ext cx="1802405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關廟三寶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7544" y="1556792"/>
            <a:ext cx="8208912" cy="4248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45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小吃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179602"/>
            <a:ext cx="2468719" cy="1753896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185013"/>
            <a:ext cx="2619375" cy="174307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035809" y="49280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阿婆甜不辣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981994" y="49280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嘉</a:t>
            </a:r>
            <a:r>
              <a:rPr lang="zh-TW" altLang="en-US" dirty="0"/>
              <a:t>祥粿仔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992578" y="49282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嘉芳吐司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825" y="3185013"/>
            <a:ext cx="2324335" cy="174325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51520" y="1556792"/>
            <a:ext cx="8640960" cy="4248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77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222</Words>
  <Application>Microsoft Office PowerPoint</Application>
  <PresentationFormat>如螢幕大小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新細明體</vt:lpstr>
      <vt:lpstr>Arial</vt:lpstr>
      <vt:lpstr>Calibri</vt:lpstr>
      <vt:lpstr>Office 佈景主題</vt:lpstr>
      <vt:lpstr>首頁</vt:lpstr>
      <vt:lpstr>由來</vt:lpstr>
      <vt:lpstr>特產</vt:lpstr>
      <vt:lpstr>小吃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PC</dc:creator>
  <cp:lastModifiedBy>洪晧倫</cp:lastModifiedBy>
  <cp:revision>9</cp:revision>
  <dcterms:created xsi:type="dcterms:W3CDTF">2016-12-29T08:45:29Z</dcterms:created>
  <dcterms:modified xsi:type="dcterms:W3CDTF">2016-12-29T12:28:12Z</dcterms:modified>
</cp:coreProperties>
</file>