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72" autoAdjust="0"/>
  </p:normalViewPr>
  <p:slideViewPr>
    <p:cSldViewPr>
      <p:cViewPr varScale="1">
        <p:scale>
          <a:sx n="102" d="100"/>
          <a:sy n="102" d="100"/>
        </p:scale>
        <p:origin x="-2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60CD-A887-4D79-8CE2-D27DE55CFB8F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55DA-AAA8-4B51-BCDB-88F11EE16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94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60CD-A887-4D79-8CE2-D27DE55CFB8F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55DA-AAA8-4B51-BCDB-88F11EE16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54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60CD-A887-4D79-8CE2-D27DE55CFB8F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55DA-AAA8-4B51-BCDB-88F11EE16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6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60CD-A887-4D79-8CE2-D27DE55CFB8F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55DA-AAA8-4B51-BCDB-88F11EE16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30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60CD-A887-4D79-8CE2-D27DE55CFB8F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55DA-AAA8-4B51-BCDB-88F11EE16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21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60CD-A887-4D79-8CE2-D27DE55CFB8F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55DA-AAA8-4B51-BCDB-88F11EE16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81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60CD-A887-4D79-8CE2-D27DE55CFB8F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55DA-AAA8-4B51-BCDB-88F11EE16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21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60CD-A887-4D79-8CE2-D27DE55CFB8F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55DA-AAA8-4B51-BCDB-88F11EE16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80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60CD-A887-4D79-8CE2-D27DE55CFB8F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55DA-AAA8-4B51-BCDB-88F11EE16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41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60CD-A887-4D79-8CE2-D27DE55CFB8F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55DA-AAA8-4B51-BCDB-88F11EE16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5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60CD-A887-4D79-8CE2-D27DE55CFB8F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55DA-AAA8-4B51-BCDB-88F11EE16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58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60CD-A887-4D79-8CE2-D27DE55CFB8F}" type="datetimeFigureOut">
              <a:rPr lang="zh-TW" altLang="en-US" smtClean="0"/>
              <a:t>2015/8/4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C55DA-AAA8-4B51-BCDB-88F11EE16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95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7935638" cy="399959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219339" y="764704"/>
            <a:ext cx="45719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3943035" y="770072"/>
            <a:ext cx="390278" cy="829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333313" y="800708"/>
            <a:ext cx="124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應改為</a:t>
            </a:r>
            <a:r>
              <a:rPr lang="en-US" altLang="zh-TW" dirty="0" smtClean="0">
                <a:solidFill>
                  <a:srgbClr val="FF0000"/>
                </a:solidFill>
              </a:rPr>
              <a:t>Test20140804m</a:t>
            </a:r>
          </a:p>
        </p:txBody>
      </p:sp>
    </p:spTree>
    <p:extLst>
      <p:ext uri="{BB962C8B-B14F-4D97-AF65-F5344CB8AC3E}">
        <p14:creationId xmlns:p14="http://schemas.microsoft.com/office/powerpoint/2010/main" val="38315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2539021"/>
            <a:ext cx="5430008" cy="2648320"/>
          </a:xfrm>
        </p:spPr>
      </p:pic>
    </p:spTree>
    <p:extLst>
      <p:ext uri="{BB962C8B-B14F-4D97-AF65-F5344CB8AC3E}">
        <p14:creationId xmlns:p14="http://schemas.microsoft.com/office/powerpoint/2010/main" val="36211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59" y="2467574"/>
            <a:ext cx="5420482" cy="2791215"/>
          </a:xfrm>
        </p:spPr>
      </p:pic>
      <p:sp>
        <p:nvSpPr>
          <p:cNvPr id="5" name="向上箭號 4"/>
          <p:cNvSpPr/>
          <p:nvPr/>
        </p:nvSpPr>
        <p:spPr>
          <a:xfrm>
            <a:off x="4572000" y="3717032"/>
            <a:ext cx="432048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76056" y="3728594"/>
            <a:ext cx="461665" cy="2736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應改成</a:t>
            </a:r>
            <a:r>
              <a:rPr lang="en-US" altLang="zh-TW" dirty="0" smtClean="0">
                <a:solidFill>
                  <a:srgbClr val="FF0000"/>
                </a:solidFill>
              </a:rPr>
              <a:t>String </a:t>
            </a:r>
            <a:r>
              <a:rPr lang="en-US" altLang="zh-TW" dirty="0" err="1" smtClean="0">
                <a:solidFill>
                  <a:srgbClr val="FF0000"/>
                </a:solidFill>
              </a:rPr>
              <a:t>str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en-US" altLang="zh-TW" dirty="0" err="1" smtClean="0">
                <a:solidFill>
                  <a:srgbClr val="FF0000"/>
                </a:solidFill>
              </a:rPr>
              <a:t>scn.next</a:t>
            </a:r>
            <a:r>
              <a:rPr lang="en-US" altLang="zh-TW" dirty="0" smtClean="0">
                <a:solidFill>
                  <a:srgbClr val="FF0000"/>
                </a:solidFill>
              </a:rPr>
              <a:t>();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85" y="2253231"/>
            <a:ext cx="5401429" cy="3219900"/>
          </a:xfrm>
        </p:spPr>
      </p:pic>
    </p:spTree>
    <p:extLst>
      <p:ext uri="{BB962C8B-B14F-4D97-AF65-F5344CB8AC3E}">
        <p14:creationId xmlns:p14="http://schemas.microsoft.com/office/powerpoint/2010/main" val="40235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1" y="2034126"/>
            <a:ext cx="5144218" cy="3658111"/>
          </a:xfrm>
        </p:spPr>
      </p:pic>
    </p:spTree>
    <p:extLst>
      <p:ext uri="{BB962C8B-B14F-4D97-AF65-F5344CB8AC3E}">
        <p14:creationId xmlns:p14="http://schemas.microsoft.com/office/powerpoint/2010/main" val="33035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32" y="2296100"/>
            <a:ext cx="5439535" cy="3134163"/>
          </a:xfrm>
        </p:spPr>
      </p:pic>
    </p:spTree>
    <p:extLst>
      <p:ext uri="{BB962C8B-B14F-4D97-AF65-F5344CB8AC3E}">
        <p14:creationId xmlns:p14="http://schemas.microsoft.com/office/powerpoint/2010/main" val="33730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64" y="2596179"/>
            <a:ext cx="5163271" cy="2534004"/>
          </a:xfrm>
        </p:spPr>
      </p:pic>
    </p:spTree>
    <p:extLst>
      <p:ext uri="{BB962C8B-B14F-4D97-AF65-F5344CB8AC3E}">
        <p14:creationId xmlns:p14="http://schemas.microsoft.com/office/powerpoint/2010/main" val="17764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24944"/>
            <a:ext cx="6719439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向下箭號 5"/>
          <p:cNvSpPr/>
          <p:nvPr/>
        </p:nvSpPr>
        <p:spPr>
          <a:xfrm>
            <a:off x="2016694" y="2564904"/>
            <a:ext cx="39604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12738" y="2348880"/>
            <a:ext cx="129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 smtClean="0">
                <a:solidFill>
                  <a:srgbClr val="FF0000"/>
                </a:solidFill>
              </a:rPr>
              <a:t>ublic</a:t>
            </a:r>
          </a:p>
        </p:txBody>
      </p:sp>
    </p:spTree>
    <p:extLst>
      <p:ext uri="{BB962C8B-B14F-4D97-AF65-F5344CB8AC3E}">
        <p14:creationId xmlns:p14="http://schemas.microsoft.com/office/powerpoint/2010/main" val="28510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73016"/>
            <a:ext cx="6192688" cy="3139095"/>
          </a:xfrm>
        </p:spPr>
      </p:pic>
      <p:sp>
        <p:nvSpPr>
          <p:cNvPr id="5" name="向下箭號 4"/>
          <p:cNvSpPr/>
          <p:nvPr/>
        </p:nvSpPr>
        <p:spPr>
          <a:xfrm>
            <a:off x="3203848" y="3140968"/>
            <a:ext cx="21602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19872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改為</a:t>
            </a:r>
            <a:r>
              <a:rPr lang="en-US" altLang="zh-TW" dirty="0">
                <a:solidFill>
                  <a:srgbClr val="FF0000"/>
                </a:solidFill>
              </a:rPr>
              <a:t>void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0968"/>
            <a:ext cx="6408712" cy="3034473"/>
          </a:xfrm>
        </p:spPr>
      </p:pic>
      <p:sp>
        <p:nvSpPr>
          <p:cNvPr id="5" name="向下箭號 4"/>
          <p:cNvSpPr/>
          <p:nvPr/>
        </p:nvSpPr>
        <p:spPr>
          <a:xfrm>
            <a:off x="2411760" y="2420888"/>
            <a:ext cx="432048" cy="1728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699792" y="23488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改為</a:t>
            </a:r>
            <a:r>
              <a:rPr lang="en-US" altLang="zh-TW" dirty="0" smtClean="0">
                <a:solidFill>
                  <a:srgbClr val="FF0000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2282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7488832" cy="3509972"/>
          </a:xfrm>
        </p:spPr>
      </p:pic>
      <p:sp>
        <p:nvSpPr>
          <p:cNvPr id="5" name="向下箭號 4"/>
          <p:cNvSpPr/>
          <p:nvPr/>
        </p:nvSpPr>
        <p:spPr>
          <a:xfrm>
            <a:off x="3491880" y="2780928"/>
            <a:ext cx="360040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851920" y="27809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改為</a:t>
            </a:r>
            <a:r>
              <a:rPr lang="en-US" altLang="zh-TW" dirty="0" smtClean="0">
                <a:solidFill>
                  <a:srgbClr val="FF0000"/>
                </a:solidFill>
              </a:rPr>
              <a:t>Out</a:t>
            </a:r>
            <a:r>
              <a:rPr lang="zh-TW" altLang="en-US" dirty="0" smtClean="0">
                <a:solidFill>
                  <a:srgbClr val="FF0000"/>
                </a:solidFill>
              </a:rPr>
              <a:t>輸出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7488832" cy="2772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肘形接點 5"/>
          <p:cNvCxnSpPr/>
          <p:nvPr/>
        </p:nvCxnSpPr>
        <p:spPr>
          <a:xfrm rot="16200000" flipH="1">
            <a:off x="4572000" y="2060848"/>
            <a:ext cx="1008112" cy="864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向右箭號 6"/>
          <p:cNvSpPr/>
          <p:nvPr/>
        </p:nvSpPr>
        <p:spPr>
          <a:xfrm>
            <a:off x="2987824" y="2636912"/>
            <a:ext cx="223224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79812" y="281228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應是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u="sng" dirty="0" smtClean="0">
                <a:solidFill>
                  <a:srgbClr val="FF0000"/>
                </a:solidFill>
              </a:rPr>
              <a:t>"“)</a:t>
            </a:r>
          </a:p>
        </p:txBody>
      </p:sp>
    </p:spTree>
    <p:extLst>
      <p:ext uri="{BB962C8B-B14F-4D97-AF65-F5344CB8AC3E}">
        <p14:creationId xmlns:p14="http://schemas.microsoft.com/office/powerpoint/2010/main" val="40057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7416824" cy="3435441"/>
          </a:xfrm>
        </p:spPr>
      </p:pic>
      <p:sp>
        <p:nvSpPr>
          <p:cNvPr id="5" name="向上箭號 4"/>
          <p:cNvSpPr/>
          <p:nvPr/>
        </p:nvSpPr>
        <p:spPr>
          <a:xfrm>
            <a:off x="4005650" y="3068960"/>
            <a:ext cx="998397" cy="20162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254351" y="3541658"/>
            <a:ext cx="461665" cy="14715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應為</a:t>
            </a:r>
            <a:r>
              <a:rPr lang="en-US" altLang="zh-TW" dirty="0" err="1" smtClean="0">
                <a:solidFill>
                  <a:srgbClr val="FF0000"/>
                </a:solidFill>
              </a:rPr>
              <a:t>println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5430008" cy="3153215"/>
          </a:xfrm>
        </p:spPr>
      </p:pic>
      <p:sp>
        <p:nvSpPr>
          <p:cNvPr id="5" name="向上箭號 4"/>
          <p:cNvSpPr/>
          <p:nvPr/>
        </p:nvSpPr>
        <p:spPr>
          <a:xfrm>
            <a:off x="3131840" y="2276872"/>
            <a:ext cx="1584176" cy="2736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16016" y="242088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應改為</a:t>
            </a:r>
            <a:r>
              <a:rPr lang="en-US" altLang="zh-TW" dirty="0" smtClean="0">
                <a:solidFill>
                  <a:srgbClr val="FF0000"/>
                </a:solidFill>
              </a:rPr>
              <a:t>("</a:t>
            </a:r>
            <a:r>
              <a:rPr lang="en-US" altLang="zh-TW" dirty="0">
                <a:solidFill>
                  <a:srgbClr val="FF0000"/>
                </a:solidFill>
              </a:rPr>
              <a:t>Hello world!");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6768752" cy="3226227"/>
          </a:xfrm>
        </p:spPr>
      </p:pic>
      <p:sp>
        <p:nvSpPr>
          <p:cNvPr id="8" name="向下箭號 7"/>
          <p:cNvSpPr/>
          <p:nvPr/>
        </p:nvSpPr>
        <p:spPr>
          <a:xfrm>
            <a:off x="6570222" y="1412776"/>
            <a:ext cx="396044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638727" y="1628800"/>
            <a:ext cx="461665" cy="46805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第一行</a:t>
            </a:r>
            <a:r>
              <a:rPr lang="en-US" altLang="zh-TW" b="1" dirty="0" smtClean="0">
                <a:solidFill>
                  <a:srgbClr val="FF0000"/>
                </a:solidFill>
              </a:rPr>
              <a:t>import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java.util.Scanner</a:t>
            </a:r>
            <a:r>
              <a:rPr lang="en-US" altLang="zh-TW" b="1" dirty="0">
                <a:solidFill>
                  <a:srgbClr val="FF0000"/>
                </a:solidFill>
              </a:rPr>
              <a:t>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00392" y="1628800"/>
            <a:ext cx="461665" cy="50405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Va1</a:t>
            </a:r>
            <a:r>
              <a:rPr lang="zh-TW" altLang="en-US" dirty="0" smtClean="0">
                <a:solidFill>
                  <a:srgbClr val="FF0000"/>
                </a:solidFill>
              </a:rPr>
              <a:t>上行應打上</a:t>
            </a:r>
            <a:r>
              <a:rPr lang="en-US" altLang="zh-TW" dirty="0" smtClean="0">
                <a:solidFill>
                  <a:srgbClr val="FF0000"/>
                </a:solidFill>
              </a:rPr>
              <a:t>String  va1=</a:t>
            </a:r>
            <a:r>
              <a:rPr lang="en-US" altLang="zh-TW" dirty="0" err="1" smtClean="0">
                <a:solidFill>
                  <a:srgbClr val="FF0000"/>
                </a:solidFill>
              </a:rPr>
              <a:t>scn.next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460432" y="1093102"/>
            <a:ext cx="461665" cy="51845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Scanner </a:t>
            </a:r>
            <a:r>
              <a:rPr lang="en-US" altLang="zh-TW" dirty="0" err="1">
                <a:solidFill>
                  <a:srgbClr val="FF0000"/>
                </a:solidFill>
              </a:rPr>
              <a:t>scn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en-US" altLang="zh-TW" b="1" dirty="0">
                <a:solidFill>
                  <a:srgbClr val="FF0000"/>
                </a:solidFill>
              </a:rPr>
              <a:t>new Scanner(System.</a:t>
            </a:r>
            <a:r>
              <a:rPr lang="en-US" altLang="zh-TW" b="1" i="1" dirty="0">
                <a:solidFill>
                  <a:srgbClr val="FF0000"/>
                </a:solidFill>
              </a:rPr>
              <a:t>in</a:t>
            </a:r>
            <a:r>
              <a:rPr lang="en-US" altLang="zh-TW" b="1" i="1" dirty="0" smtClean="0">
                <a:solidFill>
                  <a:srgbClr val="FF0000"/>
                </a:solidFill>
              </a:rPr>
              <a:t>);</a:t>
            </a:r>
            <a:r>
              <a:rPr lang="zh-TW" altLang="en-US" b="1" i="1" dirty="0" smtClean="0">
                <a:solidFill>
                  <a:srgbClr val="FF0000"/>
                </a:solidFill>
              </a:rPr>
              <a:t>應打上去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91672" y="58052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最後應改</a:t>
            </a:r>
            <a:r>
              <a:rPr lang="en-US" altLang="zh-TW" dirty="0" smtClean="0">
                <a:solidFill>
                  <a:srgbClr val="FF0000"/>
                </a:solidFill>
              </a:rPr>
              <a:t>+va1+””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59</Words>
  <Application>Microsoft Office PowerPoint</Application>
  <PresentationFormat>如螢幕大小 (4:3)</PresentationFormat>
  <Paragraphs>14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H103-USER</dc:creator>
  <cp:lastModifiedBy>H103-USER</cp:lastModifiedBy>
  <cp:revision>6</cp:revision>
  <dcterms:created xsi:type="dcterms:W3CDTF">2015-08-04T02:34:53Z</dcterms:created>
  <dcterms:modified xsi:type="dcterms:W3CDTF">2015-08-04T03:26:06Z</dcterms:modified>
</cp:coreProperties>
</file>