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2"/>
  </p:notesMasterIdLst>
  <p:sldIdLst>
    <p:sldId id="256" r:id="rId2"/>
    <p:sldId id="263" r:id="rId3"/>
    <p:sldId id="257" r:id="rId4"/>
    <p:sldId id="262" r:id="rId5"/>
    <p:sldId id="269" r:id="rId6"/>
    <p:sldId id="264" r:id="rId7"/>
    <p:sldId id="265" r:id="rId8"/>
    <p:sldId id="266" r:id="rId9"/>
    <p:sldId id="267" r:id="rId10"/>
    <p:sldId id="268"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275549-CAD5-4B75-9496-9632BF06F8CB}" type="doc">
      <dgm:prSet loTypeId="urn:microsoft.com/office/officeart/2005/8/layout/process1" loCatId="process" qsTypeId="urn:microsoft.com/office/officeart/2005/8/quickstyle/simple4" qsCatId="simple" csTypeId="urn:microsoft.com/office/officeart/2005/8/colors/accent1_2" csCatId="accent1" phldr="1"/>
      <dgm:spPr/>
    </dgm:pt>
    <dgm:pt modelId="{24D20F37-7996-4C1F-8411-4F90F478D35D}">
      <dgm:prSet phldrT="[文字]"/>
      <dgm:spPr/>
      <dgm:t>
        <a:bodyPr/>
        <a:lstStyle/>
        <a:p>
          <a:r>
            <a:rPr lang="en-US" altLang="zh-TW" dirty="0" smtClean="0"/>
            <a:t>Data collection</a:t>
          </a:r>
          <a:endParaRPr lang="zh-TW" altLang="en-US" dirty="0"/>
        </a:p>
      </dgm:t>
    </dgm:pt>
    <dgm:pt modelId="{1D17FBC1-7373-433C-A5E3-ED6C542180FB}" type="parTrans" cxnId="{6AAD94F6-0499-4AD6-B799-54C8063BCCA2}">
      <dgm:prSet/>
      <dgm:spPr/>
      <dgm:t>
        <a:bodyPr/>
        <a:lstStyle/>
        <a:p>
          <a:endParaRPr lang="zh-TW" altLang="en-US"/>
        </a:p>
      </dgm:t>
    </dgm:pt>
    <dgm:pt modelId="{EC317C68-6513-432D-B311-F527186D91D7}" type="sibTrans" cxnId="{6AAD94F6-0499-4AD6-B799-54C8063BCCA2}">
      <dgm:prSet/>
      <dgm:spPr/>
      <dgm:t>
        <a:bodyPr/>
        <a:lstStyle/>
        <a:p>
          <a:endParaRPr lang="zh-TW" altLang="en-US"/>
        </a:p>
      </dgm:t>
    </dgm:pt>
    <dgm:pt modelId="{9A51909A-8B25-4F5F-BAB1-7335846EB25C}">
      <dgm:prSet phldrT="[文字]"/>
      <dgm:spPr/>
      <dgm:t>
        <a:bodyPr/>
        <a:lstStyle/>
        <a:p>
          <a:r>
            <a:rPr lang="en-US" altLang="zh-TW" dirty="0" smtClean="0"/>
            <a:t>Data preparation</a:t>
          </a:r>
        </a:p>
      </dgm:t>
    </dgm:pt>
    <dgm:pt modelId="{51C4D231-DC0D-4D8E-A66B-4B3EE0E15135}" type="parTrans" cxnId="{82F103AC-D157-49E9-A319-DAD52BF699D5}">
      <dgm:prSet/>
      <dgm:spPr/>
      <dgm:t>
        <a:bodyPr/>
        <a:lstStyle/>
        <a:p>
          <a:endParaRPr lang="zh-TW" altLang="en-US"/>
        </a:p>
      </dgm:t>
    </dgm:pt>
    <dgm:pt modelId="{C52CD396-DA09-42AB-84AC-A6024ED0554A}" type="sibTrans" cxnId="{82F103AC-D157-49E9-A319-DAD52BF699D5}">
      <dgm:prSet/>
      <dgm:spPr/>
      <dgm:t>
        <a:bodyPr/>
        <a:lstStyle/>
        <a:p>
          <a:endParaRPr lang="zh-TW" altLang="en-US"/>
        </a:p>
      </dgm:t>
    </dgm:pt>
    <dgm:pt modelId="{07531BCD-626D-49E1-8B57-AF7BA3522114}">
      <dgm:prSet phldrT="[文字]"/>
      <dgm:spPr/>
      <dgm:t>
        <a:bodyPr/>
        <a:lstStyle/>
        <a:p>
          <a:r>
            <a:rPr lang="en-US" altLang="zh-TW" dirty="0" smtClean="0"/>
            <a:t>Modeling</a:t>
          </a:r>
          <a:endParaRPr lang="zh-TW" altLang="en-US" dirty="0"/>
        </a:p>
      </dgm:t>
    </dgm:pt>
    <dgm:pt modelId="{DC1E65EC-35BF-4C98-A099-F59986BA2618}" type="parTrans" cxnId="{CDAED96D-49EE-498E-AAE9-FD730B32B399}">
      <dgm:prSet/>
      <dgm:spPr/>
      <dgm:t>
        <a:bodyPr/>
        <a:lstStyle/>
        <a:p>
          <a:endParaRPr lang="zh-TW" altLang="en-US"/>
        </a:p>
      </dgm:t>
    </dgm:pt>
    <dgm:pt modelId="{4A519479-58C3-473F-9B4F-C23DB6CC448F}" type="sibTrans" cxnId="{CDAED96D-49EE-498E-AAE9-FD730B32B399}">
      <dgm:prSet/>
      <dgm:spPr/>
      <dgm:t>
        <a:bodyPr/>
        <a:lstStyle/>
        <a:p>
          <a:endParaRPr lang="zh-TW" altLang="en-US"/>
        </a:p>
      </dgm:t>
    </dgm:pt>
    <dgm:pt modelId="{AA557BF8-B6B6-4283-9994-74A6BA1F4100}">
      <dgm:prSet phldrT="[文字]"/>
      <dgm:spPr/>
      <dgm:t>
        <a:bodyPr/>
        <a:lstStyle/>
        <a:p>
          <a:r>
            <a:rPr lang="en-US" altLang="zh-TW" dirty="0" smtClean="0"/>
            <a:t>Evaluation</a:t>
          </a:r>
          <a:endParaRPr lang="zh-TW" altLang="en-US" dirty="0"/>
        </a:p>
      </dgm:t>
    </dgm:pt>
    <dgm:pt modelId="{4CC5C576-7C46-42CB-B7E9-A2E82099978E}" type="parTrans" cxnId="{F019E9A5-3D4B-45F0-9A9D-8D3E3ABA5E97}">
      <dgm:prSet/>
      <dgm:spPr/>
      <dgm:t>
        <a:bodyPr/>
        <a:lstStyle/>
        <a:p>
          <a:endParaRPr lang="zh-TW" altLang="en-US"/>
        </a:p>
      </dgm:t>
    </dgm:pt>
    <dgm:pt modelId="{36CD3B16-A99A-4713-93B7-ABFCE6A3A06A}" type="sibTrans" cxnId="{F019E9A5-3D4B-45F0-9A9D-8D3E3ABA5E97}">
      <dgm:prSet/>
      <dgm:spPr/>
      <dgm:t>
        <a:bodyPr/>
        <a:lstStyle/>
        <a:p>
          <a:endParaRPr lang="zh-TW" altLang="en-US"/>
        </a:p>
      </dgm:t>
    </dgm:pt>
    <dgm:pt modelId="{906ED7F8-83FB-4020-8D72-CDEA66729957}" type="pres">
      <dgm:prSet presAssocID="{F1275549-CAD5-4B75-9496-9632BF06F8CB}" presName="Name0" presStyleCnt="0">
        <dgm:presLayoutVars>
          <dgm:dir/>
          <dgm:resizeHandles val="exact"/>
        </dgm:presLayoutVars>
      </dgm:prSet>
      <dgm:spPr/>
    </dgm:pt>
    <dgm:pt modelId="{9A6EF649-BD00-4344-90C1-5FD4D468764D}" type="pres">
      <dgm:prSet presAssocID="{24D20F37-7996-4C1F-8411-4F90F478D35D}" presName="node" presStyleLbl="node1" presStyleIdx="0" presStyleCnt="4">
        <dgm:presLayoutVars>
          <dgm:bulletEnabled val="1"/>
        </dgm:presLayoutVars>
      </dgm:prSet>
      <dgm:spPr/>
      <dgm:t>
        <a:bodyPr/>
        <a:lstStyle/>
        <a:p>
          <a:endParaRPr lang="zh-TW" altLang="en-US"/>
        </a:p>
      </dgm:t>
    </dgm:pt>
    <dgm:pt modelId="{4E62CF21-C03C-4FC5-92CE-852C9DD2CBB2}" type="pres">
      <dgm:prSet presAssocID="{EC317C68-6513-432D-B311-F527186D91D7}" presName="sibTrans" presStyleLbl="sibTrans2D1" presStyleIdx="0" presStyleCnt="3"/>
      <dgm:spPr/>
      <dgm:t>
        <a:bodyPr/>
        <a:lstStyle/>
        <a:p>
          <a:endParaRPr lang="zh-TW" altLang="en-US"/>
        </a:p>
      </dgm:t>
    </dgm:pt>
    <dgm:pt modelId="{4BE11B05-0219-4E17-806D-F8596AAA8307}" type="pres">
      <dgm:prSet presAssocID="{EC317C68-6513-432D-B311-F527186D91D7}" presName="connectorText" presStyleLbl="sibTrans2D1" presStyleIdx="0" presStyleCnt="3"/>
      <dgm:spPr/>
      <dgm:t>
        <a:bodyPr/>
        <a:lstStyle/>
        <a:p>
          <a:endParaRPr lang="zh-TW" altLang="en-US"/>
        </a:p>
      </dgm:t>
    </dgm:pt>
    <dgm:pt modelId="{3E8A91B4-4B79-47CE-A117-6D2A3A59D1AD}" type="pres">
      <dgm:prSet presAssocID="{9A51909A-8B25-4F5F-BAB1-7335846EB25C}" presName="node" presStyleLbl="node1" presStyleIdx="1" presStyleCnt="4">
        <dgm:presLayoutVars>
          <dgm:bulletEnabled val="1"/>
        </dgm:presLayoutVars>
      </dgm:prSet>
      <dgm:spPr/>
      <dgm:t>
        <a:bodyPr/>
        <a:lstStyle/>
        <a:p>
          <a:endParaRPr lang="zh-TW" altLang="en-US"/>
        </a:p>
      </dgm:t>
    </dgm:pt>
    <dgm:pt modelId="{736CC667-455C-4081-861F-7D6356424989}" type="pres">
      <dgm:prSet presAssocID="{C52CD396-DA09-42AB-84AC-A6024ED0554A}" presName="sibTrans" presStyleLbl="sibTrans2D1" presStyleIdx="1" presStyleCnt="3"/>
      <dgm:spPr/>
      <dgm:t>
        <a:bodyPr/>
        <a:lstStyle/>
        <a:p>
          <a:endParaRPr lang="zh-TW" altLang="en-US"/>
        </a:p>
      </dgm:t>
    </dgm:pt>
    <dgm:pt modelId="{B612FD15-D0AD-4E35-8F64-62CAFB74EE1F}" type="pres">
      <dgm:prSet presAssocID="{C52CD396-DA09-42AB-84AC-A6024ED0554A}" presName="connectorText" presStyleLbl="sibTrans2D1" presStyleIdx="1" presStyleCnt="3"/>
      <dgm:spPr/>
      <dgm:t>
        <a:bodyPr/>
        <a:lstStyle/>
        <a:p>
          <a:endParaRPr lang="zh-TW" altLang="en-US"/>
        </a:p>
      </dgm:t>
    </dgm:pt>
    <dgm:pt modelId="{B5C7BF61-68F5-461A-B8D5-00F91394464D}" type="pres">
      <dgm:prSet presAssocID="{07531BCD-626D-49E1-8B57-AF7BA3522114}" presName="node" presStyleLbl="node1" presStyleIdx="2" presStyleCnt="4">
        <dgm:presLayoutVars>
          <dgm:bulletEnabled val="1"/>
        </dgm:presLayoutVars>
      </dgm:prSet>
      <dgm:spPr/>
      <dgm:t>
        <a:bodyPr/>
        <a:lstStyle/>
        <a:p>
          <a:endParaRPr lang="zh-TW" altLang="en-US"/>
        </a:p>
      </dgm:t>
    </dgm:pt>
    <dgm:pt modelId="{08A575B5-8C37-4D8F-A8F9-BFCB2E999683}" type="pres">
      <dgm:prSet presAssocID="{4A519479-58C3-473F-9B4F-C23DB6CC448F}" presName="sibTrans" presStyleLbl="sibTrans2D1" presStyleIdx="2" presStyleCnt="3"/>
      <dgm:spPr/>
      <dgm:t>
        <a:bodyPr/>
        <a:lstStyle/>
        <a:p>
          <a:endParaRPr lang="zh-TW" altLang="en-US"/>
        </a:p>
      </dgm:t>
    </dgm:pt>
    <dgm:pt modelId="{FBFFABCF-B158-4627-9149-91DB9487DEC5}" type="pres">
      <dgm:prSet presAssocID="{4A519479-58C3-473F-9B4F-C23DB6CC448F}" presName="connectorText" presStyleLbl="sibTrans2D1" presStyleIdx="2" presStyleCnt="3"/>
      <dgm:spPr/>
      <dgm:t>
        <a:bodyPr/>
        <a:lstStyle/>
        <a:p>
          <a:endParaRPr lang="zh-TW" altLang="en-US"/>
        </a:p>
      </dgm:t>
    </dgm:pt>
    <dgm:pt modelId="{59AE5EFD-C37B-4162-9C1E-6D802E2A6546}" type="pres">
      <dgm:prSet presAssocID="{AA557BF8-B6B6-4283-9994-74A6BA1F4100}" presName="node" presStyleLbl="node1" presStyleIdx="3" presStyleCnt="4">
        <dgm:presLayoutVars>
          <dgm:bulletEnabled val="1"/>
        </dgm:presLayoutVars>
      </dgm:prSet>
      <dgm:spPr/>
      <dgm:t>
        <a:bodyPr/>
        <a:lstStyle/>
        <a:p>
          <a:endParaRPr lang="zh-TW" altLang="en-US"/>
        </a:p>
      </dgm:t>
    </dgm:pt>
  </dgm:ptLst>
  <dgm:cxnLst>
    <dgm:cxn modelId="{65185497-01D6-436F-B9A3-4CE4A196122D}" type="presOf" srcId="{07531BCD-626D-49E1-8B57-AF7BA3522114}" destId="{B5C7BF61-68F5-461A-B8D5-00F91394464D}" srcOrd="0" destOrd="0" presId="urn:microsoft.com/office/officeart/2005/8/layout/process1"/>
    <dgm:cxn modelId="{82F103AC-D157-49E9-A319-DAD52BF699D5}" srcId="{F1275549-CAD5-4B75-9496-9632BF06F8CB}" destId="{9A51909A-8B25-4F5F-BAB1-7335846EB25C}" srcOrd="1" destOrd="0" parTransId="{51C4D231-DC0D-4D8E-A66B-4B3EE0E15135}" sibTransId="{C52CD396-DA09-42AB-84AC-A6024ED0554A}"/>
    <dgm:cxn modelId="{7964EC64-5F24-4BD3-A8F0-728ED4F0AD81}" type="presOf" srcId="{4A519479-58C3-473F-9B4F-C23DB6CC448F}" destId="{08A575B5-8C37-4D8F-A8F9-BFCB2E999683}" srcOrd="0" destOrd="0" presId="urn:microsoft.com/office/officeart/2005/8/layout/process1"/>
    <dgm:cxn modelId="{6AAD94F6-0499-4AD6-B799-54C8063BCCA2}" srcId="{F1275549-CAD5-4B75-9496-9632BF06F8CB}" destId="{24D20F37-7996-4C1F-8411-4F90F478D35D}" srcOrd="0" destOrd="0" parTransId="{1D17FBC1-7373-433C-A5E3-ED6C542180FB}" sibTransId="{EC317C68-6513-432D-B311-F527186D91D7}"/>
    <dgm:cxn modelId="{4B70551F-4A0A-4457-B483-C8F1C3FEC663}" type="presOf" srcId="{EC317C68-6513-432D-B311-F527186D91D7}" destId="{4BE11B05-0219-4E17-806D-F8596AAA8307}" srcOrd="1" destOrd="0" presId="urn:microsoft.com/office/officeart/2005/8/layout/process1"/>
    <dgm:cxn modelId="{605C3228-B2CC-4132-8649-8669A1DC117D}" type="presOf" srcId="{9A51909A-8B25-4F5F-BAB1-7335846EB25C}" destId="{3E8A91B4-4B79-47CE-A117-6D2A3A59D1AD}" srcOrd="0" destOrd="0" presId="urn:microsoft.com/office/officeart/2005/8/layout/process1"/>
    <dgm:cxn modelId="{CDAED96D-49EE-498E-AAE9-FD730B32B399}" srcId="{F1275549-CAD5-4B75-9496-9632BF06F8CB}" destId="{07531BCD-626D-49E1-8B57-AF7BA3522114}" srcOrd="2" destOrd="0" parTransId="{DC1E65EC-35BF-4C98-A099-F59986BA2618}" sibTransId="{4A519479-58C3-473F-9B4F-C23DB6CC448F}"/>
    <dgm:cxn modelId="{AAFB03D8-3D02-4157-9565-01251F42AB6F}" type="presOf" srcId="{AA557BF8-B6B6-4283-9994-74A6BA1F4100}" destId="{59AE5EFD-C37B-4162-9C1E-6D802E2A6546}" srcOrd="0" destOrd="0" presId="urn:microsoft.com/office/officeart/2005/8/layout/process1"/>
    <dgm:cxn modelId="{F019E9A5-3D4B-45F0-9A9D-8D3E3ABA5E97}" srcId="{F1275549-CAD5-4B75-9496-9632BF06F8CB}" destId="{AA557BF8-B6B6-4283-9994-74A6BA1F4100}" srcOrd="3" destOrd="0" parTransId="{4CC5C576-7C46-42CB-B7E9-A2E82099978E}" sibTransId="{36CD3B16-A99A-4713-93B7-ABFCE6A3A06A}"/>
    <dgm:cxn modelId="{62F12DC6-2646-488B-BD7C-36B6EF4B6625}" type="presOf" srcId="{EC317C68-6513-432D-B311-F527186D91D7}" destId="{4E62CF21-C03C-4FC5-92CE-852C9DD2CBB2}" srcOrd="0" destOrd="0" presId="urn:microsoft.com/office/officeart/2005/8/layout/process1"/>
    <dgm:cxn modelId="{EBCE14E5-5689-46E6-929E-AE426BBC1CDD}" type="presOf" srcId="{24D20F37-7996-4C1F-8411-4F90F478D35D}" destId="{9A6EF649-BD00-4344-90C1-5FD4D468764D}" srcOrd="0" destOrd="0" presId="urn:microsoft.com/office/officeart/2005/8/layout/process1"/>
    <dgm:cxn modelId="{E25434C2-EB86-4A99-A4D0-AA95E9FB0A51}" type="presOf" srcId="{C52CD396-DA09-42AB-84AC-A6024ED0554A}" destId="{B612FD15-D0AD-4E35-8F64-62CAFB74EE1F}" srcOrd="1" destOrd="0" presId="urn:microsoft.com/office/officeart/2005/8/layout/process1"/>
    <dgm:cxn modelId="{86AAA49C-0062-4CC3-B953-9F6BB688AFF8}" type="presOf" srcId="{4A519479-58C3-473F-9B4F-C23DB6CC448F}" destId="{FBFFABCF-B158-4627-9149-91DB9487DEC5}" srcOrd="1" destOrd="0" presId="urn:microsoft.com/office/officeart/2005/8/layout/process1"/>
    <dgm:cxn modelId="{36240C89-6565-4C95-BF1D-8D771B0046CE}" type="presOf" srcId="{C52CD396-DA09-42AB-84AC-A6024ED0554A}" destId="{736CC667-455C-4081-861F-7D6356424989}" srcOrd="0" destOrd="0" presId="urn:microsoft.com/office/officeart/2005/8/layout/process1"/>
    <dgm:cxn modelId="{29D52A4B-960E-41CF-B100-3F0B3502AA04}" type="presOf" srcId="{F1275549-CAD5-4B75-9496-9632BF06F8CB}" destId="{906ED7F8-83FB-4020-8D72-CDEA66729957}" srcOrd="0" destOrd="0" presId="urn:microsoft.com/office/officeart/2005/8/layout/process1"/>
    <dgm:cxn modelId="{5DD7E72E-E460-49D6-983C-A0AF2ACD14C9}" type="presParOf" srcId="{906ED7F8-83FB-4020-8D72-CDEA66729957}" destId="{9A6EF649-BD00-4344-90C1-5FD4D468764D}" srcOrd="0" destOrd="0" presId="urn:microsoft.com/office/officeart/2005/8/layout/process1"/>
    <dgm:cxn modelId="{720E65FC-F256-43D2-B490-01FB9EE1E2CE}" type="presParOf" srcId="{906ED7F8-83FB-4020-8D72-CDEA66729957}" destId="{4E62CF21-C03C-4FC5-92CE-852C9DD2CBB2}" srcOrd="1" destOrd="0" presId="urn:microsoft.com/office/officeart/2005/8/layout/process1"/>
    <dgm:cxn modelId="{ECEC8C6A-EA0D-4FCC-B707-4AF9961F3079}" type="presParOf" srcId="{4E62CF21-C03C-4FC5-92CE-852C9DD2CBB2}" destId="{4BE11B05-0219-4E17-806D-F8596AAA8307}" srcOrd="0" destOrd="0" presId="urn:microsoft.com/office/officeart/2005/8/layout/process1"/>
    <dgm:cxn modelId="{8130C045-A2F7-47CE-87C5-ACA003198B0E}" type="presParOf" srcId="{906ED7F8-83FB-4020-8D72-CDEA66729957}" destId="{3E8A91B4-4B79-47CE-A117-6D2A3A59D1AD}" srcOrd="2" destOrd="0" presId="urn:microsoft.com/office/officeart/2005/8/layout/process1"/>
    <dgm:cxn modelId="{D33386CC-3C88-4A4E-9F6E-40D56A8C0A13}" type="presParOf" srcId="{906ED7F8-83FB-4020-8D72-CDEA66729957}" destId="{736CC667-455C-4081-861F-7D6356424989}" srcOrd="3" destOrd="0" presId="urn:microsoft.com/office/officeart/2005/8/layout/process1"/>
    <dgm:cxn modelId="{D3C9C256-AE9E-4091-A77B-47BB8CAF0403}" type="presParOf" srcId="{736CC667-455C-4081-861F-7D6356424989}" destId="{B612FD15-D0AD-4E35-8F64-62CAFB74EE1F}" srcOrd="0" destOrd="0" presId="urn:microsoft.com/office/officeart/2005/8/layout/process1"/>
    <dgm:cxn modelId="{5D1CB9DF-4C59-4968-8567-53E282A52FE5}" type="presParOf" srcId="{906ED7F8-83FB-4020-8D72-CDEA66729957}" destId="{B5C7BF61-68F5-461A-B8D5-00F91394464D}" srcOrd="4" destOrd="0" presId="urn:microsoft.com/office/officeart/2005/8/layout/process1"/>
    <dgm:cxn modelId="{A1D480D8-3C09-4B5B-8837-EC27060B8C13}" type="presParOf" srcId="{906ED7F8-83FB-4020-8D72-CDEA66729957}" destId="{08A575B5-8C37-4D8F-A8F9-BFCB2E999683}" srcOrd="5" destOrd="0" presId="urn:microsoft.com/office/officeart/2005/8/layout/process1"/>
    <dgm:cxn modelId="{7D5C9DE7-718D-4104-BDEB-F84A6016303A}" type="presParOf" srcId="{08A575B5-8C37-4D8F-A8F9-BFCB2E999683}" destId="{FBFFABCF-B158-4627-9149-91DB9487DEC5}" srcOrd="0" destOrd="0" presId="urn:microsoft.com/office/officeart/2005/8/layout/process1"/>
    <dgm:cxn modelId="{D610BBD0-195F-4017-B65C-01C1D99BFB4D}" type="presParOf" srcId="{906ED7F8-83FB-4020-8D72-CDEA66729957}" destId="{59AE5EFD-C37B-4162-9C1E-6D802E2A654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93C3F6-86B1-4D53-AFF1-0399124FDF0D}" type="doc">
      <dgm:prSet loTypeId="urn:microsoft.com/office/officeart/2005/8/layout/hProcess11" loCatId="process" qsTypeId="urn:microsoft.com/office/officeart/2005/8/quickstyle/simple1" qsCatId="simple" csTypeId="urn:microsoft.com/office/officeart/2005/8/colors/accent1_2" csCatId="accent1" phldr="1"/>
      <dgm:spPr/>
    </dgm:pt>
    <dgm:pt modelId="{94121C31-D6D3-474D-BFE3-7F5CD8C843F1}">
      <dgm:prSet phldrT="[文字]"/>
      <dgm:spPr/>
      <dgm:t>
        <a:bodyPr/>
        <a:lstStyle/>
        <a:p>
          <a:r>
            <a:rPr lang="en-US" altLang="zh-TW" dirty="0" smtClean="0">
              <a:latin typeface="微軟正黑體" panose="020B0604030504040204" pitchFamily="34" charset="-120"/>
              <a:ea typeface="微軟正黑體" panose="020B0604030504040204" pitchFamily="34" charset="-120"/>
            </a:rPr>
            <a:t>Proposal</a:t>
          </a:r>
          <a:br>
            <a:rPr lang="en-US" altLang="zh-TW" dirty="0" smtClean="0">
              <a:latin typeface="微軟正黑體" panose="020B0604030504040204" pitchFamily="34" charset="-120"/>
              <a:ea typeface="微軟正黑體" panose="020B0604030504040204" pitchFamily="34" charset="-120"/>
            </a:rPr>
          </a:br>
          <a:r>
            <a:rPr lang="en-US" altLang="zh-TW" dirty="0" smtClean="0">
              <a:latin typeface="微軟正黑體" panose="020B0604030504040204" pitchFamily="34" charset="-120"/>
              <a:ea typeface="微軟正黑體" panose="020B0604030504040204" pitchFamily="34" charset="-120"/>
            </a:rPr>
            <a:t>5/6</a:t>
          </a:r>
          <a:endParaRPr lang="zh-TW" altLang="en-US" dirty="0">
            <a:latin typeface="微軟正黑體" panose="020B0604030504040204" pitchFamily="34" charset="-120"/>
            <a:ea typeface="微軟正黑體" panose="020B0604030504040204" pitchFamily="34" charset="-120"/>
          </a:endParaRPr>
        </a:p>
      </dgm:t>
    </dgm:pt>
    <dgm:pt modelId="{63FFD56F-5419-497E-81F6-4FC67F3F78E0}" type="parTrans" cxnId="{57A67ECA-C724-4803-B1FD-F82487D49023}">
      <dgm:prSet/>
      <dgm:spPr/>
      <dgm:t>
        <a:bodyPr/>
        <a:lstStyle/>
        <a:p>
          <a:endParaRPr lang="zh-TW" altLang="en-US"/>
        </a:p>
      </dgm:t>
    </dgm:pt>
    <dgm:pt modelId="{08B98CCD-4C4C-4C82-81D9-A05AEA72EBBA}" type="sibTrans" cxnId="{57A67ECA-C724-4803-B1FD-F82487D49023}">
      <dgm:prSet/>
      <dgm:spPr/>
      <dgm:t>
        <a:bodyPr/>
        <a:lstStyle/>
        <a:p>
          <a:endParaRPr lang="zh-TW" altLang="en-US"/>
        </a:p>
      </dgm:t>
    </dgm:pt>
    <dgm:pt modelId="{0F2E8068-57C2-447C-959C-83C56EDB6EDD}">
      <dgm:prSet phldrT="[文字]"/>
      <dgm:spPr/>
      <dgm:t>
        <a:bodyPr/>
        <a:lstStyle/>
        <a:p>
          <a:r>
            <a:rPr lang="en-US" altLang="zh-TW" dirty="0" smtClean="0">
              <a:latin typeface="微軟正黑體" panose="020B0604030504040204" pitchFamily="34" charset="-120"/>
              <a:ea typeface="微軟正黑體" panose="020B0604030504040204" pitchFamily="34" charset="-120"/>
            </a:rPr>
            <a:t>Filter data set</a:t>
          </a:r>
          <a:br>
            <a:rPr lang="en-US" altLang="zh-TW" dirty="0" smtClean="0">
              <a:latin typeface="微軟正黑體" panose="020B0604030504040204" pitchFamily="34" charset="-120"/>
              <a:ea typeface="微軟正黑體" panose="020B0604030504040204" pitchFamily="34" charset="-120"/>
            </a:rPr>
          </a:br>
          <a:r>
            <a:rPr lang="en-US" altLang="zh-TW" dirty="0" smtClean="0">
              <a:latin typeface="微軟正黑體" panose="020B0604030504040204" pitchFamily="34" charset="-120"/>
              <a:ea typeface="微軟正黑體" panose="020B0604030504040204" pitchFamily="34" charset="-120"/>
            </a:rPr>
            <a:t>5/13</a:t>
          </a:r>
          <a:endParaRPr lang="zh-TW" altLang="en-US" dirty="0">
            <a:latin typeface="微軟正黑體" panose="020B0604030504040204" pitchFamily="34" charset="-120"/>
            <a:ea typeface="微軟正黑體" panose="020B0604030504040204" pitchFamily="34" charset="-120"/>
          </a:endParaRPr>
        </a:p>
      </dgm:t>
    </dgm:pt>
    <dgm:pt modelId="{AFB8EF1C-CD72-4DFA-9ED9-AC91BADCC954}" type="parTrans" cxnId="{950F216C-19A3-42B1-935E-F56A96C331EB}">
      <dgm:prSet/>
      <dgm:spPr/>
      <dgm:t>
        <a:bodyPr/>
        <a:lstStyle/>
        <a:p>
          <a:endParaRPr lang="zh-TW" altLang="en-US"/>
        </a:p>
      </dgm:t>
    </dgm:pt>
    <dgm:pt modelId="{A29AA207-0373-4DBE-A1DC-3D453A0EB1F6}" type="sibTrans" cxnId="{950F216C-19A3-42B1-935E-F56A96C331EB}">
      <dgm:prSet/>
      <dgm:spPr/>
      <dgm:t>
        <a:bodyPr/>
        <a:lstStyle/>
        <a:p>
          <a:endParaRPr lang="zh-TW" altLang="en-US"/>
        </a:p>
      </dgm:t>
    </dgm:pt>
    <dgm:pt modelId="{918AF4BD-3560-4E74-9F89-E4EDC4C288FA}">
      <dgm:prSet phldrT="[文字]"/>
      <dgm:spPr/>
      <dgm:t>
        <a:bodyPr/>
        <a:lstStyle/>
        <a:p>
          <a:r>
            <a:rPr lang="en-US" b="0" i="0" dirty="0" smtClean="0">
              <a:latin typeface="微軟正黑體" panose="020B0604030504040204" pitchFamily="34" charset="-120"/>
              <a:ea typeface="微軟正黑體" panose="020B0604030504040204" pitchFamily="34" charset="-120"/>
            </a:rPr>
            <a:t>Data visualization</a:t>
          </a:r>
          <a:r>
            <a:rPr lang="en-US" altLang="zh-TW" dirty="0" smtClean="0">
              <a:latin typeface="微軟正黑體" panose="020B0604030504040204" pitchFamily="34" charset="-120"/>
              <a:ea typeface="微軟正黑體" panose="020B0604030504040204" pitchFamily="34" charset="-120"/>
            </a:rPr>
            <a:t/>
          </a:r>
          <a:br>
            <a:rPr lang="en-US" altLang="zh-TW" dirty="0" smtClean="0">
              <a:latin typeface="微軟正黑體" panose="020B0604030504040204" pitchFamily="34" charset="-120"/>
              <a:ea typeface="微軟正黑體" panose="020B0604030504040204" pitchFamily="34" charset="-120"/>
            </a:rPr>
          </a:br>
          <a:r>
            <a:rPr lang="en-US" altLang="zh-TW" dirty="0" smtClean="0">
              <a:latin typeface="微軟正黑體" panose="020B0604030504040204" pitchFamily="34" charset="-120"/>
              <a:ea typeface="微軟正黑體" panose="020B0604030504040204" pitchFamily="34" charset="-120"/>
            </a:rPr>
            <a:t>5/27</a:t>
          </a:r>
          <a:endParaRPr lang="zh-TW" altLang="en-US" dirty="0">
            <a:latin typeface="微軟正黑體" panose="020B0604030504040204" pitchFamily="34" charset="-120"/>
            <a:ea typeface="微軟正黑體" panose="020B0604030504040204" pitchFamily="34" charset="-120"/>
          </a:endParaRPr>
        </a:p>
      </dgm:t>
    </dgm:pt>
    <dgm:pt modelId="{97FDE353-C389-4BA3-B29D-A33E94D275F6}" type="parTrans" cxnId="{1F554938-E29B-47B0-AB8E-95DE0831600E}">
      <dgm:prSet/>
      <dgm:spPr/>
      <dgm:t>
        <a:bodyPr/>
        <a:lstStyle/>
        <a:p>
          <a:endParaRPr lang="zh-TW" altLang="en-US"/>
        </a:p>
      </dgm:t>
    </dgm:pt>
    <dgm:pt modelId="{35E40A22-03F8-4640-A184-5BC5DED06900}" type="sibTrans" cxnId="{1F554938-E29B-47B0-AB8E-95DE0831600E}">
      <dgm:prSet/>
      <dgm:spPr/>
      <dgm:t>
        <a:bodyPr/>
        <a:lstStyle/>
        <a:p>
          <a:endParaRPr lang="zh-TW" altLang="en-US"/>
        </a:p>
      </dgm:t>
    </dgm:pt>
    <dgm:pt modelId="{F8A376C0-F33C-4FC9-BBA6-D353942A2118}">
      <dgm:prSet phldrT="[文字]"/>
      <dgm:spPr/>
      <dgm:t>
        <a:bodyPr/>
        <a:lstStyle/>
        <a:p>
          <a:r>
            <a:rPr lang="en-US" altLang="zh-TW" cap="none" dirty="0" smtClean="0">
              <a:solidFill>
                <a:schemeClr val="tx1"/>
              </a:solidFill>
              <a:latin typeface="微軟正黑體" panose="020B0604030504040204" pitchFamily="34" charset="-120"/>
              <a:ea typeface="微軟正黑體" panose="020B0604030504040204" pitchFamily="34" charset="-120"/>
            </a:rPr>
            <a:t>Comparative Analysis</a:t>
          </a:r>
          <a:br>
            <a:rPr lang="en-US" altLang="zh-TW" cap="none" dirty="0" smtClean="0">
              <a:solidFill>
                <a:schemeClr val="tx1"/>
              </a:solidFill>
              <a:latin typeface="微軟正黑體" panose="020B0604030504040204" pitchFamily="34" charset="-120"/>
              <a:ea typeface="微軟正黑體" panose="020B0604030504040204" pitchFamily="34" charset="-120"/>
            </a:rPr>
          </a:br>
          <a:r>
            <a:rPr lang="en-US" altLang="zh-TW" cap="none" dirty="0" smtClean="0">
              <a:solidFill>
                <a:schemeClr val="tx1"/>
              </a:solidFill>
              <a:latin typeface="微軟正黑體" panose="020B0604030504040204" pitchFamily="34" charset="-120"/>
              <a:ea typeface="微軟正黑體" panose="020B0604030504040204" pitchFamily="34" charset="-120"/>
            </a:rPr>
            <a:t>6/10</a:t>
          </a:r>
          <a:endParaRPr lang="zh-TW" altLang="en-US" dirty="0">
            <a:solidFill>
              <a:schemeClr val="tx1"/>
            </a:solidFill>
            <a:latin typeface="微軟正黑體" panose="020B0604030504040204" pitchFamily="34" charset="-120"/>
            <a:ea typeface="微軟正黑體" panose="020B0604030504040204" pitchFamily="34" charset="-120"/>
          </a:endParaRPr>
        </a:p>
      </dgm:t>
    </dgm:pt>
    <dgm:pt modelId="{8628B139-5F45-4052-8F9A-92D51B64E275}" type="parTrans" cxnId="{CB7228AB-32FE-4958-BECC-89587648C914}">
      <dgm:prSet/>
      <dgm:spPr/>
      <dgm:t>
        <a:bodyPr/>
        <a:lstStyle/>
        <a:p>
          <a:endParaRPr lang="zh-TW" altLang="en-US"/>
        </a:p>
      </dgm:t>
    </dgm:pt>
    <dgm:pt modelId="{04FBF80D-B600-4A09-BE8F-790E6AD6BF89}" type="sibTrans" cxnId="{CB7228AB-32FE-4958-BECC-89587648C914}">
      <dgm:prSet/>
      <dgm:spPr/>
      <dgm:t>
        <a:bodyPr/>
        <a:lstStyle/>
        <a:p>
          <a:endParaRPr lang="zh-TW" altLang="en-US"/>
        </a:p>
      </dgm:t>
    </dgm:pt>
    <dgm:pt modelId="{D1F826D8-0D48-4AC7-AD9B-5C2B7CFC21D9}">
      <dgm:prSet phldrT="[文字]"/>
      <dgm:spPr/>
      <dgm:t>
        <a:bodyPr/>
        <a:lstStyle/>
        <a:p>
          <a:r>
            <a:rPr lang="en-US" altLang="zh-TW" dirty="0" smtClean="0">
              <a:latin typeface="微軟正黑體" panose="020B0604030504040204" pitchFamily="34" charset="-120"/>
              <a:ea typeface="微軟正黑體" panose="020B0604030504040204" pitchFamily="34" charset="-120"/>
            </a:rPr>
            <a:t>Final report</a:t>
          </a:r>
          <a:br>
            <a:rPr lang="en-US" altLang="zh-TW" dirty="0" smtClean="0">
              <a:latin typeface="微軟正黑體" panose="020B0604030504040204" pitchFamily="34" charset="-120"/>
              <a:ea typeface="微軟正黑體" panose="020B0604030504040204" pitchFamily="34" charset="-120"/>
            </a:rPr>
          </a:br>
          <a:r>
            <a:rPr lang="en-US" altLang="zh-TW" dirty="0" smtClean="0">
              <a:latin typeface="微軟正黑體" panose="020B0604030504040204" pitchFamily="34" charset="-120"/>
              <a:ea typeface="微軟正黑體" panose="020B0604030504040204" pitchFamily="34" charset="-120"/>
            </a:rPr>
            <a:t>6/17</a:t>
          </a:r>
          <a:endParaRPr lang="zh-TW" altLang="en-US" dirty="0">
            <a:latin typeface="微軟正黑體" panose="020B0604030504040204" pitchFamily="34" charset="-120"/>
            <a:ea typeface="微軟正黑體" panose="020B0604030504040204" pitchFamily="34" charset="-120"/>
          </a:endParaRPr>
        </a:p>
      </dgm:t>
    </dgm:pt>
    <dgm:pt modelId="{4BBBD18C-F7A2-4A11-A90D-7CEF3051D1CB}" type="parTrans" cxnId="{FBB936E0-09B7-43A6-99C0-69C902726634}">
      <dgm:prSet/>
      <dgm:spPr/>
      <dgm:t>
        <a:bodyPr/>
        <a:lstStyle/>
        <a:p>
          <a:endParaRPr lang="zh-TW" altLang="en-US"/>
        </a:p>
      </dgm:t>
    </dgm:pt>
    <dgm:pt modelId="{292FAA86-CA1A-42B7-8501-8A472CE6B932}" type="sibTrans" cxnId="{FBB936E0-09B7-43A6-99C0-69C902726634}">
      <dgm:prSet/>
      <dgm:spPr/>
      <dgm:t>
        <a:bodyPr/>
        <a:lstStyle/>
        <a:p>
          <a:endParaRPr lang="zh-TW" altLang="en-US"/>
        </a:p>
      </dgm:t>
    </dgm:pt>
    <dgm:pt modelId="{2D16D8BE-560D-4BB6-80F2-99408A69884B}" type="pres">
      <dgm:prSet presAssocID="{F893C3F6-86B1-4D53-AFF1-0399124FDF0D}" presName="Name0" presStyleCnt="0">
        <dgm:presLayoutVars>
          <dgm:dir/>
          <dgm:resizeHandles val="exact"/>
        </dgm:presLayoutVars>
      </dgm:prSet>
      <dgm:spPr/>
    </dgm:pt>
    <dgm:pt modelId="{52087EAB-28E0-49FE-9BD0-4C303751371A}" type="pres">
      <dgm:prSet presAssocID="{F893C3F6-86B1-4D53-AFF1-0399124FDF0D}" presName="arrow" presStyleLbl="bgShp" presStyleIdx="0" presStyleCnt="1"/>
      <dgm:spPr/>
      <dgm:t>
        <a:bodyPr/>
        <a:lstStyle/>
        <a:p>
          <a:endParaRPr lang="zh-TW" altLang="en-US"/>
        </a:p>
      </dgm:t>
    </dgm:pt>
    <dgm:pt modelId="{A8728888-7F4E-4F4C-BA48-35D05DB62B24}" type="pres">
      <dgm:prSet presAssocID="{F893C3F6-86B1-4D53-AFF1-0399124FDF0D}" presName="points" presStyleCnt="0"/>
      <dgm:spPr/>
    </dgm:pt>
    <dgm:pt modelId="{78E66C66-8D91-43F4-B012-1911A0D516E0}" type="pres">
      <dgm:prSet presAssocID="{94121C31-D6D3-474D-BFE3-7F5CD8C843F1}" presName="compositeA" presStyleCnt="0"/>
      <dgm:spPr/>
    </dgm:pt>
    <dgm:pt modelId="{C8D6FC5F-F46B-4C7B-A703-D59A177156DE}" type="pres">
      <dgm:prSet presAssocID="{94121C31-D6D3-474D-BFE3-7F5CD8C843F1}" presName="textA" presStyleLbl="revTx" presStyleIdx="0" presStyleCnt="5">
        <dgm:presLayoutVars>
          <dgm:bulletEnabled val="1"/>
        </dgm:presLayoutVars>
      </dgm:prSet>
      <dgm:spPr/>
      <dgm:t>
        <a:bodyPr/>
        <a:lstStyle/>
        <a:p>
          <a:endParaRPr lang="zh-TW" altLang="en-US"/>
        </a:p>
      </dgm:t>
    </dgm:pt>
    <dgm:pt modelId="{20EE341D-A55A-49D6-A7C8-93B8622B72F2}" type="pres">
      <dgm:prSet presAssocID="{94121C31-D6D3-474D-BFE3-7F5CD8C843F1}" presName="circleA" presStyleLbl="node1" presStyleIdx="0" presStyleCnt="5"/>
      <dgm:spPr/>
    </dgm:pt>
    <dgm:pt modelId="{CCF34FCB-DE03-4F4F-B14E-A6ED85E10A79}" type="pres">
      <dgm:prSet presAssocID="{94121C31-D6D3-474D-BFE3-7F5CD8C843F1}" presName="spaceA" presStyleCnt="0"/>
      <dgm:spPr/>
    </dgm:pt>
    <dgm:pt modelId="{9227995E-1823-498C-95ED-5F4E94343A02}" type="pres">
      <dgm:prSet presAssocID="{08B98CCD-4C4C-4C82-81D9-A05AEA72EBBA}" presName="space" presStyleCnt="0"/>
      <dgm:spPr/>
    </dgm:pt>
    <dgm:pt modelId="{FEFC4A5F-8DD7-4D61-A366-31D020515C58}" type="pres">
      <dgm:prSet presAssocID="{0F2E8068-57C2-447C-959C-83C56EDB6EDD}" presName="compositeB" presStyleCnt="0"/>
      <dgm:spPr/>
    </dgm:pt>
    <dgm:pt modelId="{87BF194A-28D9-4764-A211-6A92683DCCF6}" type="pres">
      <dgm:prSet presAssocID="{0F2E8068-57C2-447C-959C-83C56EDB6EDD}" presName="textB" presStyleLbl="revTx" presStyleIdx="1" presStyleCnt="5">
        <dgm:presLayoutVars>
          <dgm:bulletEnabled val="1"/>
        </dgm:presLayoutVars>
      </dgm:prSet>
      <dgm:spPr/>
      <dgm:t>
        <a:bodyPr/>
        <a:lstStyle/>
        <a:p>
          <a:endParaRPr lang="zh-TW" altLang="en-US"/>
        </a:p>
      </dgm:t>
    </dgm:pt>
    <dgm:pt modelId="{75D93D5D-6D47-4116-A13A-2ACDE6ACE577}" type="pres">
      <dgm:prSet presAssocID="{0F2E8068-57C2-447C-959C-83C56EDB6EDD}" presName="circleB" presStyleLbl="node1" presStyleIdx="1" presStyleCnt="5"/>
      <dgm:spPr/>
    </dgm:pt>
    <dgm:pt modelId="{B7D89E16-96A9-480A-911D-2E915717C2E6}" type="pres">
      <dgm:prSet presAssocID="{0F2E8068-57C2-447C-959C-83C56EDB6EDD}" presName="spaceB" presStyleCnt="0"/>
      <dgm:spPr/>
    </dgm:pt>
    <dgm:pt modelId="{2365F3DA-F802-47BC-AC43-CC594AC7DC5D}" type="pres">
      <dgm:prSet presAssocID="{A29AA207-0373-4DBE-A1DC-3D453A0EB1F6}" presName="space" presStyleCnt="0"/>
      <dgm:spPr/>
    </dgm:pt>
    <dgm:pt modelId="{8826F74D-B0AC-42AE-B6C5-AA3C9A570F6D}" type="pres">
      <dgm:prSet presAssocID="{918AF4BD-3560-4E74-9F89-E4EDC4C288FA}" presName="compositeA" presStyleCnt="0"/>
      <dgm:spPr/>
    </dgm:pt>
    <dgm:pt modelId="{DBF12787-9791-46CF-B0B3-0E7C881E26FA}" type="pres">
      <dgm:prSet presAssocID="{918AF4BD-3560-4E74-9F89-E4EDC4C288FA}" presName="textA" presStyleLbl="revTx" presStyleIdx="2" presStyleCnt="5">
        <dgm:presLayoutVars>
          <dgm:bulletEnabled val="1"/>
        </dgm:presLayoutVars>
      </dgm:prSet>
      <dgm:spPr/>
      <dgm:t>
        <a:bodyPr/>
        <a:lstStyle/>
        <a:p>
          <a:endParaRPr lang="zh-TW" altLang="en-US"/>
        </a:p>
      </dgm:t>
    </dgm:pt>
    <dgm:pt modelId="{1D9A8657-996D-4650-A64D-522A5494E0E6}" type="pres">
      <dgm:prSet presAssocID="{918AF4BD-3560-4E74-9F89-E4EDC4C288FA}" presName="circleA" presStyleLbl="node1" presStyleIdx="2" presStyleCnt="5"/>
      <dgm:spPr/>
    </dgm:pt>
    <dgm:pt modelId="{584C6970-2367-4311-B1D0-D0569DA12318}" type="pres">
      <dgm:prSet presAssocID="{918AF4BD-3560-4E74-9F89-E4EDC4C288FA}" presName="spaceA" presStyleCnt="0"/>
      <dgm:spPr/>
    </dgm:pt>
    <dgm:pt modelId="{A202D76B-CD2D-4722-82DD-D03E5D8A58DA}" type="pres">
      <dgm:prSet presAssocID="{35E40A22-03F8-4640-A184-5BC5DED06900}" presName="space" presStyleCnt="0"/>
      <dgm:spPr/>
    </dgm:pt>
    <dgm:pt modelId="{7F67E3BC-CA16-47B7-AD54-01C53DCA2DBF}" type="pres">
      <dgm:prSet presAssocID="{F8A376C0-F33C-4FC9-BBA6-D353942A2118}" presName="compositeB" presStyleCnt="0"/>
      <dgm:spPr/>
    </dgm:pt>
    <dgm:pt modelId="{00976556-BC34-4537-8128-A3A89022CAF4}" type="pres">
      <dgm:prSet presAssocID="{F8A376C0-F33C-4FC9-BBA6-D353942A2118}" presName="textB" presStyleLbl="revTx" presStyleIdx="3" presStyleCnt="5">
        <dgm:presLayoutVars>
          <dgm:bulletEnabled val="1"/>
        </dgm:presLayoutVars>
      </dgm:prSet>
      <dgm:spPr/>
      <dgm:t>
        <a:bodyPr/>
        <a:lstStyle/>
        <a:p>
          <a:endParaRPr lang="zh-TW" altLang="en-US"/>
        </a:p>
      </dgm:t>
    </dgm:pt>
    <dgm:pt modelId="{0B0AB56F-9A1C-4077-943B-658A775C93A4}" type="pres">
      <dgm:prSet presAssocID="{F8A376C0-F33C-4FC9-BBA6-D353942A2118}" presName="circleB" presStyleLbl="node1" presStyleIdx="3" presStyleCnt="5"/>
      <dgm:spPr/>
    </dgm:pt>
    <dgm:pt modelId="{C3165AE3-3A8D-438E-AE84-A847627A7DC2}" type="pres">
      <dgm:prSet presAssocID="{F8A376C0-F33C-4FC9-BBA6-D353942A2118}" presName="spaceB" presStyleCnt="0"/>
      <dgm:spPr/>
    </dgm:pt>
    <dgm:pt modelId="{C8302237-8818-4E50-A45F-DD7ED774D762}" type="pres">
      <dgm:prSet presAssocID="{04FBF80D-B600-4A09-BE8F-790E6AD6BF89}" presName="space" presStyleCnt="0"/>
      <dgm:spPr/>
    </dgm:pt>
    <dgm:pt modelId="{15A2C7AE-01F6-41F0-951D-E76F99412064}" type="pres">
      <dgm:prSet presAssocID="{D1F826D8-0D48-4AC7-AD9B-5C2B7CFC21D9}" presName="compositeA" presStyleCnt="0"/>
      <dgm:spPr/>
    </dgm:pt>
    <dgm:pt modelId="{4AC62028-9062-41DB-886B-8C4E7A6F6D1E}" type="pres">
      <dgm:prSet presAssocID="{D1F826D8-0D48-4AC7-AD9B-5C2B7CFC21D9}" presName="textA" presStyleLbl="revTx" presStyleIdx="4" presStyleCnt="5">
        <dgm:presLayoutVars>
          <dgm:bulletEnabled val="1"/>
        </dgm:presLayoutVars>
      </dgm:prSet>
      <dgm:spPr/>
      <dgm:t>
        <a:bodyPr/>
        <a:lstStyle/>
        <a:p>
          <a:endParaRPr lang="zh-TW" altLang="en-US"/>
        </a:p>
      </dgm:t>
    </dgm:pt>
    <dgm:pt modelId="{43C9B82C-D80C-4A4F-A17D-3C27B3EA7962}" type="pres">
      <dgm:prSet presAssocID="{D1F826D8-0D48-4AC7-AD9B-5C2B7CFC21D9}" presName="circleA" presStyleLbl="node1" presStyleIdx="4" presStyleCnt="5"/>
      <dgm:spPr/>
    </dgm:pt>
    <dgm:pt modelId="{712DB625-9A91-4116-88EB-C0D5AA613CFD}" type="pres">
      <dgm:prSet presAssocID="{D1F826D8-0D48-4AC7-AD9B-5C2B7CFC21D9}" presName="spaceA" presStyleCnt="0"/>
      <dgm:spPr/>
    </dgm:pt>
  </dgm:ptLst>
  <dgm:cxnLst>
    <dgm:cxn modelId="{1F554938-E29B-47B0-AB8E-95DE0831600E}" srcId="{F893C3F6-86B1-4D53-AFF1-0399124FDF0D}" destId="{918AF4BD-3560-4E74-9F89-E4EDC4C288FA}" srcOrd="2" destOrd="0" parTransId="{97FDE353-C389-4BA3-B29D-A33E94D275F6}" sibTransId="{35E40A22-03F8-4640-A184-5BC5DED06900}"/>
    <dgm:cxn modelId="{18EB9655-0697-4A25-ADA6-E35BE54DB0BE}" type="presOf" srcId="{F8A376C0-F33C-4FC9-BBA6-D353942A2118}" destId="{00976556-BC34-4537-8128-A3A89022CAF4}" srcOrd="0" destOrd="0" presId="urn:microsoft.com/office/officeart/2005/8/layout/hProcess11"/>
    <dgm:cxn modelId="{2AC107DD-2433-4FB4-8689-B0C2E241BFF3}" type="presOf" srcId="{D1F826D8-0D48-4AC7-AD9B-5C2B7CFC21D9}" destId="{4AC62028-9062-41DB-886B-8C4E7A6F6D1E}" srcOrd="0" destOrd="0" presId="urn:microsoft.com/office/officeart/2005/8/layout/hProcess11"/>
    <dgm:cxn modelId="{FBB936E0-09B7-43A6-99C0-69C902726634}" srcId="{F893C3F6-86B1-4D53-AFF1-0399124FDF0D}" destId="{D1F826D8-0D48-4AC7-AD9B-5C2B7CFC21D9}" srcOrd="4" destOrd="0" parTransId="{4BBBD18C-F7A2-4A11-A90D-7CEF3051D1CB}" sibTransId="{292FAA86-CA1A-42B7-8501-8A472CE6B932}"/>
    <dgm:cxn modelId="{CB7228AB-32FE-4958-BECC-89587648C914}" srcId="{F893C3F6-86B1-4D53-AFF1-0399124FDF0D}" destId="{F8A376C0-F33C-4FC9-BBA6-D353942A2118}" srcOrd="3" destOrd="0" parTransId="{8628B139-5F45-4052-8F9A-92D51B64E275}" sibTransId="{04FBF80D-B600-4A09-BE8F-790E6AD6BF89}"/>
    <dgm:cxn modelId="{57A67ECA-C724-4803-B1FD-F82487D49023}" srcId="{F893C3F6-86B1-4D53-AFF1-0399124FDF0D}" destId="{94121C31-D6D3-474D-BFE3-7F5CD8C843F1}" srcOrd="0" destOrd="0" parTransId="{63FFD56F-5419-497E-81F6-4FC67F3F78E0}" sibTransId="{08B98CCD-4C4C-4C82-81D9-A05AEA72EBBA}"/>
    <dgm:cxn modelId="{6490C61E-33AA-42F0-A05A-AE1C45799B64}" type="presOf" srcId="{94121C31-D6D3-474D-BFE3-7F5CD8C843F1}" destId="{C8D6FC5F-F46B-4C7B-A703-D59A177156DE}" srcOrd="0" destOrd="0" presId="urn:microsoft.com/office/officeart/2005/8/layout/hProcess11"/>
    <dgm:cxn modelId="{762EDD36-ABF1-4674-8280-1A14E148A21A}" type="presOf" srcId="{918AF4BD-3560-4E74-9F89-E4EDC4C288FA}" destId="{DBF12787-9791-46CF-B0B3-0E7C881E26FA}" srcOrd="0" destOrd="0" presId="urn:microsoft.com/office/officeart/2005/8/layout/hProcess11"/>
    <dgm:cxn modelId="{F2140FEF-A684-43D7-AC22-824747C2E8E1}" type="presOf" srcId="{0F2E8068-57C2-447C-959C-83C56EDB6EDD}" destId="{87BF194A-28D9-4764-A211-6A92683DCCF6}" srcOrd="0" destOrd="0" presId="urn:microsoft.com/office/officeart/2005/8/layout/hProcess11"/>
    <dgm:cxn modelId="{950F216C-19A3-42B1-935E-F56A96C331EB}" srcId="{F893C3F6-86B1-4D53-AFF1-0399124FDF0D}" destId="{0F2E8068-57C2-447C-959C-83C56EDB6EDD}" srcOrd="1" destOrd="0" parTransId="{AFB8EF1C-CD72-4DFA-9ED9-AC91BADCC954}" sibTransId="{A29AA207-0373-4DBE-A1DC-3D453A0EB1F6}"/>
    <dgm:cxn modelId="{503A4F04-4CB4-4648-B0FE-999E1EE6001E}" type="presOf" srcId="{F893C3F6-86B1-4D53-AFF1-0399124FDF0D}" destId="{2D16D8BE-560D-4BB6-80F2-99408A69884B}" srcOrd="0" destOrd="0" presId="urn:microsoft.com/office/officeart/2005/8/layout/hProcess11"/>
    <dgm:cxn modelId="{F9F565EB-8B1C-470E-91EC-3DA1F0B2C141}" type="presParOf" srcId="{2D16D8BE-560D-4BB6-80F2-99408A69884B}" destId="{52087EAB-28E0-49FE-9BD0-4C303751371A}" srcOrd="0" destOrd="0" presId="urn:microsoft.com/office/officeart/2005/8/layout/hProcess11"/>
    <dgm:cxn modelId="{70FED5AD-D4DA-4805-8AB3-736CC8080D6B}" type="presParOf" srcId="{2D16D8BE-560D-4BB6-80F2-99408A69884B}" destId="{A8728888-7F4E-4F4C-BA48-35D05DB62B24}" srcOrd="1" destOrd="0" presId="urn:microsoft.com/office/officeart/2005/8/layout/hProcess11"/>
    <dgm:cxn modelId="{3DA1520B-6D19-4D2B-8F5F-AACF0069E4D1}" type="presParOf" srcId="{A8728888-7F4E-4F4C-BA48-35D05DB62B24}" destId="{78E66C66-8D91-43F4-B012-1911A0D516E0}" srcOrd="0" destOrd="0" presId="urn:microsoft.com/office/officeart/2005/8/layout/hProcess11"/>
    <dgm:cxn modelId="{3BB679B6-B3FC-49E1-A1EF-673722EE6C00}" type="presParOf" srcId="{78E66C66-8D91-43F4-B012-1911A0D516E0}" destId="{C8D6FC5F-F46B-4C7B-A703-D59A177156DE}" srcOrd="0" destOrd="0" presId="urn:microsoft.com/office/officeart/2005/8/layout/hProcess11"/>
    <dgm:cxn modelId="{A61ABA99-5D35-4BB6-B308-10E5F51DA940}" type="presParOf" srcId="{78E66C66-8D91-43F4-B012-1911A0D516E0}" destId="{20EE341D-A55A-49D6-A7C8-93B8622B72F2}" srcOrd="1" destOrd="0" presId="urn:microsoft.com/office/officeart/2005/8/layout/hProcess11"/>
    <dgm:cxn modelId="{5F882C71-EBB5-48FD-92D2-1FEFEAC5F580}" type="presParOf" srcId="{78E66C66-8D91-43F4-B012-1911A0D516E0}" destId="{CCF34FCB-DE03-4F4F-B14E-A6ED85E10A79}" srcOrd="2" destOrd="0" presId="urn:microsoft.com/office/officeart/2005/8/layout/hProcess11"/>
    <dgm:cxn modelId="{005674EA-87E3-41AB-AF1E-C0D9E5D47E60}" type="presParOf" srcId="{A8728888-7F4E-4F4C-BA48-35D05DB62B24}" destId="{9227995E-1823-498C-95ED-5F4E94343A02}" srcOrd="1" destOrd="0" presId="urn:microsoft.com/office/officeart/2005/8/layout/hProcess11"/>
    <dgm:cxn modelId="{A5C3C0C7-1587-4A06-9F1D-E3C6C11DB049}" type="presParOf" srcId="{A8728888-7F4E-4F4C-BA48-35D05DB62B24}" destId="{FEFC4A5F-8DD7-4D61-A366-31D020515C58}" srcOrd="2" destOrd="0" presId="urn:microsoft.com/office/officeart/2005/8/layout/hProcess11"/>
    <dgm:cxn modelId="{36842D9E-48CD-4416-875C-36E500D6A49F}" type="presParOf" srcId="{FEFC4A5F-8DD7-4D61-A366-31D020515C58}" destId="{87BF194A-28D9-4764-A211-6A92683DCCF6}" srcOrd="0" destOrd="0" presId="urn:microsoft.com/office/officeart/2005/8/layout/hProcess11"/>
    <dgm:cxn modelId="{D45DE90B-19F5-4DF0-94D2-088840696630}" type="presParOf" srcId="{FEFC4A5F-8DD7-4D61-A366-31D020515C58}" destId="{75D93D5D-6D47-4116-A13A-2ACDE6ACE577}" srcOrd="1" destOrd="0" presId="urn:microsoft.com/office/officeart/2005/8/layout/hProcess11"/>
    <dgm:cxn modelId="{9DB36C3B-3F74-4314-88EA-13B821674D01}" type="presParOf" srcId="{FEFC4A5F-8DD7-4D61-A366-31D020515C58}" destId="{B7D89E16-96A9-480A-911D-2E915717C2E6}" srcOrd="2" destOrd="0" presId="urn:microsoft.com/office/officeart/2005/8/layout/hProcess11"/>
    <dgm:cxn modelId="{D2B4CDEF-249C-465C-ADAD-B6461D7ED0BA}" type="presParOf" srcId="{A8728888-7F4E-4F4C-BA48-35D05DB62B24}" destId="{2365F3DA-F802-47BC-AC43-CC594AC7DC5D}" srcOrd="3" destOrd="0" presId="urn:microsoft.com/office/officeart/2005/8/layout/hProcess11"/>
    <dgm:cxn modelId="{057F7E20-14A5-485C-B9B3-57AB8D82A1E5}" type="presParOf" srcId="{A8728888-7F4E-4F4C-BA48-35D05DB62B24}" destId="{8826F74D-B0AC-42AE-B6C5-AA3C9A570F6D}" srcOrd="4" destOrd="0" presId="urn:microsoft.com/office/officeart/2005/8/layout/hProcess11"/>
    <dgm:cxn modelId="{08071FF1-E0D7-48F4-8CC3-BFE9B203A45B}" type="presParOf" srcId="{8826F74D-B0AC-42AE-B6C5-AA3C9A570F6D}" destId="{DBF12787-9791-46CF-B0B3-0E7C881E26FA}" srcOrd="0" destOrd="0" presId="urn:microsoft.com/office/officeart/2005/8/layout/hProcess11"/>
    <dgm:cxn modelId="{3AC688E7-0190-4358-B5BA-E2C6B2B260B0}" type="presParOf" srcId="{8826F74D-B0AC-42AE-B6C5-AA3C9A570F6D}" destId="{1D9A8657-996D-4650-A64D-522A5494E0E6}" srcOrd="1" destOrd="0" presId="urn:microsoft.com/office/officeart/2005/8/layout/hProcess11"/>
    <dgm:cxn modelId="{ED2C557F-D7FB-4311-8FCE-FE73FF745606}" type="presParOf" srcId="{8826F74D-B0AC-42AE-B6C5-AA3C9A570F6D}" destId="{584C6970-2367-4311-B1D0-D0569DA12318}" srcOrd="2" destOrd="0" presId="urn:microsoft.com/office/officeart/2005/8/layout/hProcess11"/>
    <dgm:cxn modelId="{EB4281D8-7AFD-43A7-A6A0-162D14500B1E}" type="presParOf" srcId="{A8728888-7F4E-4F4C-BA48-35D05DB62B24}" destId="{A202D76B-CD2D-4722-82DD-D03E5D8A58DA}" srcOrd="5" destOrd="0" presId="urn:microsoft.com/office/officeart/2005/8/layout/hProcess11"/>
    <dgm:cxn modelId="{B8ACDFA5-5924-44B0-ADCB-BCF243CAA0BF}" type="presParOf" srcId="{A8728888-7F4E-4F4C-BA48-35D05DB62B24}" destId="{7F67E3BC-CA16-47B7-AD54-01C53DCA2DBF}" srcOrd="6" destOrd="0" presId="urn:microsoft.com/office/officeart/2005/8/layout/hProcess11"/>
    <dgm:cxn modelId="{8F06C4CB-1F93-4330-B957-C5BAB3BC294D}" type="presParOf" srcId="{7F67E3BC-CA16-47B7-AD54-01C53DCA2DBF}" destId="{00976556-BC34-4537-8128-A3A89022CAF4}" srcOrd="0" destOrd="0" presId="urn:microsoft.com/office/officeart/2005/8/layout/hProcess11"/>
    <dgm:cxn modelId="{CDA08BF4-73D8-4B21-A514-C5656B84A8C7}" type="presParOf" srcId="{7F67E3BC-CA16-47B7-AD54-01C53DCA2DBF}" destId="{0B0AB56F-9A1C-4077-943B-658A775C93A4}" srcOrd="1" destOrd="0" presId="urn:microsoft.com/office/officeart/2005/8/layout/hProcess11"/>
    <dgm:cxn modelId="{635AB641-E7B1-4380-ABE2-56C83D9ED343}" type="presParOf" srcId="{7F67E3BC-CA16-47B7-AD54-01C53DCA2DBF}" destId="{C3165AE3-3A8D-438E-AE84-A847627A7DC2}" srcOrd="2" destOrd="0" presId="urn:microsoft.com/office/officeart/2005/8/layout/hProcess11"/>
    <dgm:cxn modelId="{F427500B-D855-4AEE-BB7D-37B6437C10AD}" type="presParOf" srcId="{A8728888-7F4E-4F4C-BA48-35D05DB62B24}" destId="{C8302237-8818-4E50-A45F-DD7ED774D762}" srcOrd="7" destOrd="0" presId="urn:microsoft.com/office/officeart/2005/8/layout/hProcess11"/>
    <dgm:cxn modelId="{1B51C6D4-C58A-4FF6-80DF-E95A088A5A41}" type="presParOf" srcId="{A8728888-7F4E-4F4C-BA48-35D05DB62B24}" destId="{15A2C7AE-01F6-41F0-951D-E76F99412064}" srcOrd="8" destOrd="0" presId="urn:microsoft.com/office/officeart/2005/8/layout/hProcess11"/>
    <dgm:cxn modelId="{8E1CEA84-4C9A-4DBE-8458-DAD1641F7380}" type="presParOf" srcId="{15A2C7AE-01F6-41F0-951D-E76F99412064}" destId="{4AC62028-9062-41DB-886B-8C4E7A6F6D1E}" srcOrd="0" destOrd="0" presId="urn:microsoft.com/office/officeart/2005/8/layout/hProcess11"/>
    <dgm:cxn modelId="{49351BC9-AA74-48ED-8413-22DB5DAB0B6F}" type="presParOf" srcId="{15A2C7AE-01F6-41F0-951D-E76F99412064}" destId="{43C9B82C-D80C-4A4F-A17D-3C27B3EA7962}" srcOrd="1" destOrd="0" presId="urn:microsoft.com/office/officeart/2005/8/layout/hProcess11"/>
    <dgm:cxn modelId="{51D1F1F2-E995-4B99-A003-3F44025AA9DB}" type="presParOf" srcId="{15A2C7AE-01F6-41F0-951D-E76F99412064}" destId="{712DB625-9A91-4116-88EB-C0D5AA613CFD}"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EF649-BD00-4344-90C1-5FD4D468764D}">
      <dsp:nvSpPr>
        <dsp:cNvPr id="0" name=""/>
        <dsp:cNvSpPr/>
      </dsp:nvSpPr>
      <dsp:spPr>
        <a:xfrm>
          <a:off x="3571" y="1712632"/>
          <a:ext cx="1561703" cy="937021"/>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zh-TW" sz="2200" kern="1200" dirty="0" smtClean="0"/>
            <a:t>Data collection</a:t>
          </a:r>
          <a:endParaRPr lang="zh-TW" altLang="en-US" sz="2200" kern="1200" dirty="0"/>
        </a:p>
      </dsp:txBody>
      <dsp:txXfrm>
        <a:off x="31015" y="1740076"/>
        <a:ext cx="1506815" cy="882133"/>
      </dsp:txXfrm>
    </dsp:sp>
    <dsp:sp modelId="{4E62CF21-C03C-4FC5-92CE-852C9DD2CBB2}">
      <dsp:nvSpPr>
        <dsp:cNvPr id="0" name=""/>
        <dsp:cNvSpPr/>
      </dsp:nvSpPr>
      <dsp:spPr>
        <a:xfrm>
          <a:off x="1721445" y="1987492"/>
          <a:ext cx="331081" cy="387302"/>
        </a:xfrm>
        <a:prstGeom prst="rightArrow">
          <a:avLst>
            <a:gd name="adj1" fmla="val 60000"/>
            <a:gd name="adj2" fmla="val 50000"/>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1721445" y="2064952"/>
        <a:ext cx="231757" cy="232382"/>
      </dsp:txXfrm>
    </dsp:sp>
    <dsp:sp modelId="{3E8A91B4-4B79-47CE-A117-6D2A3A59D1AD}">
      <dsp:nvSpPr>
        <dsp:cNvPr id="0" name=""/>
        <dsp:cNvSpPr/>
      </dsp:nvSpPr>
      <dsp:spPr>
        <a:xfrm>
          <a:off x="2189956" y="1712632"/>
          <a:ext cx="1561703" cy="937021"/>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zh-TW" sz="2200" kern="1200" dirty="0" smtClean="0"/>
            <a:t>Data preparation</a:t>
          </a:r>
        </a:p>
      </dsp:txBody>
      <dsp:txXfrm>
        <a:off x="2217400" y="1740076"/>
        <a:ext cx="1506815" cy="882133"/>
      </dsp:txXfrm>
    </dsp:sp>
    <dsp:sp modelId="{736CC667-455C-4081-861F-7D6356424989}">
      <dsp:nvSpPr>
        <dsp:cNvPr id="0" name=""/>
        <dsp:cNvSpPr/>
      </dsp:nvSpPr>
      <dsp:spPr>
        <a:xfrm>
          <a:off x="3907829" y="1987492"/>
          <a:ext cx="331081" cy="387302"/>
        </a:xfrm>
        <a:prstGeom prst="rightArrow">
          <a:avLst>
            <a:gd name="adj1" fmla="val 60000"/>
            <a:gd name="adj2" fmla="val 50000"/>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3907829" y="2064952"/>
        <a:ext cx="231757" cy="232382"/>
      </dsp:txXfrm>
    </dsp:sp>
    <dsp:sp modelId="{B5C7BF61-68F5-461A-B8D5-00F91394464D}">
      <dsp:nvSpPr>
        <dsp:cNvPr id="0" name=""/>
        <dsp:cNvSpPr/>
      </dsp:nvSpPr>
      <dsp:spPr>
        <a:xfrm>
          <a:off x="4376340" y="1712632"/>
          <a:ext cx="1561703" cy="937021"/>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zh-TW" sz="2200" kern="1200" dirty="0" smtClean="0"/>
            <a:t>Modeling</a:t>
          </a:r>
          <a:endParaRPr lang="zh-TW" altLang="en-US" sz="2200" kern="1200" dirty="0"/>
        </a:p>
      </dsp:txBody>
      <dsp:txXfrm>
        <a:off x="4403784" y="1740076"/>
        <a:ext cx="1506815" cy="882133"/>
      </dsp:txXfrm>
    </dsp:sp>
    <dsp:sp modelId="{08A575B5-8C37-4D8F-A8F9-BFCB2E999683}">
      <dsp:nvSpPr>
        <dsp:cNvPr id="0" name=""/>
        <dsp:cNvSpPr/>
      </dsp:nvSpPr>
      <dsp:spPr>
        <a:xfrm>
          <a:off x="6094214" y="1987492"/>
          <a:ext cx="331081" cy="387302"/>
        </a:xfrm>
        <a:prstGeom prst="rightArrow">
          <a:avLst>
            <a:gd name="adj1" fmla="val 60000"/>
            <a:gd name="adj2" fmla="val 50000"/>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6094214" y="2064952"/>
        <a:ext cx="231757" cy="232382"/>
      </dsp:txXfrm>
    </dsp:sp>
    <dsp:sp modelId="{59AE5EFD-C37B-4162-9C1E-6D802E2A6546}">
      <dsp:nvSpPr>
        <dsp:cNvPr id="0" name=""/>
        <dsp:cNvSpPr/>
      </dsp:nvSpPr>
      <dsp:spPr>
        <a:xfrm>
          <a:off x="6562724" y="1712632"/>
          <a:ext cx="1561703" cy="937021"/>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zh-TW" sz="2200" kern="1200" dirty="0" smtClean="0"/>
            <a:t>Evaluation</a:t>
          </a:r>
          <a:endParaRPr lang="zh-TW" altLang="en-US" sz="2200" kern="1200" dirty="0"/>
        </a:p>
      </dsp:txBody>
      <dsp:txXfrm>
        <a:off x="6590168" y="1740076"/>
        <a:ext cx="1506815" cy="88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87EAB-28E0-49FE-9BD0-4C303751371A}">
      <dsp:nvSpPr>
        <dsp:cNvPr id="0" name=""/>
        <dsp:cNvSpPr/>
      </dsp:nvSpPr>
      <dsp:spPr>
        <a:xfrm>
          <a:off x="0" y="1625600"/>
          <a:ext cx="8128000" cy="216746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D6FC5F-F46B-4C7B-A703-D59A177156DE}">
      <dsp:nvSpPr>
        <dsp:cNvPr id="0" name=""/>
        <dsp:cNvSpPr/>
      </dsp:nvSpPr>
      <dsp:spPr>
        <a:xfrm>
          <a:off x="3214" y="0"/>
          <a:ext cx="1405532"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ctr" defTabSz="666750">
            <a:lnSpc>
              <a:spcPct val="90000"/>
            </a:lnSpc>
            <a:spcBef>
              <a:spcPct val="0"/>
            </a:spcBef>
            <a:spcAft>
              <a:spcPct val="35000"/>
            </a:spcAft>
          </a:pPr>
          <a:r>
            <a:rPr lang="en-US" altLang="zh-TW" sz="1500" kern="1200" dirty="0" smtClean="0">
              <a:latin typeface="微軟正黑體" panose="020B0604030504040204" pitchFamily="34" charset="-120"/>
              <a:ea typeface="微軟正黑體" panose="020B0604030504040204" pitchFamily="34" charset="-120"/>
            </a:rPr>
            <a:t>Proposal</a:t>
          </a:r>
          <a:br>
            <a:rPr lang="en-US" altLang="zh-TW" sz="1500" kern="1200" dirty="0" smtClean="0">
              <a:latin typeface="微軟正黑體" panose="020B0604030504040204" pitchFamily="34" charset="-120"/>
              <a:ea typeface="微軟正黑體" panose="020B0604030504040204" pitchFamily="34" charset="-120"/>
            </a:rPr>
          </a:br>
          <a:r>
            <a:rPr lang="en-US" altLang="zh-TW" sz="1500" kern="1200" dirty="0" smtClean="0">
              <a:latin typeface="微軟正黑體" panose="020B0604030504040204" pitchFamily="34" charset="-120"/>
              <a:ea typeface="微軟正黑體" panose="020B0604030504040204" pitchFamily="34" charset="-120"/>
            </a:rPr>
            <a:t>5/6</a:t>
          </a:r>
          <a:endParaRPr lang="zh-TW" altLang="en-US" sz="1500" kern="1200" dirty="0">
            <a:latin typeface="微軟正黑體" panose="020B0604030504040204" pitchFamily="34" charset="-120"/>
            <a:ea typeface="微軟正黑體" panose="020B0604030504040204" pitchFamily="34" charset="-120"/>
          </a:endParaRPr>
        </a:p>
      </dsp:txBody>
      <dsp:txXfrm>
        <a:off x="3214" y="0"/>
        <a:ext cx="1405532" cy="2167466"/>
      </dsp:txXfrm>
    </dsp:sp>
    <dsp:sp modelId="{20EE341D-A55A-49D6-A7C8-93B8622B72F2}">
      <dsp:nvSpPr>
        <dsp:cNvPr id="0" name=""/>
        <dsp:cNvSpPr/>
      </dsp:nvSpPr>
      <dsp:spPr>
        <a:xfrm>
          <a:off x="435047" y="2438400"/>
          <a:ext cx="541866" cy="54186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BF194A-28D9-4764-A211-6A92683DCCF6}">
      <dsp:nvSpPr>
        <dsp:cNvPr id="0" name=""/>
        <dsp:cNvSpPr/>
      </dsp:nvSpPr>
      <dsp:spPr>
        <a:xfrm>
          <a:off x="1479024" y="3251200"/>
          <a:ext cx="1405532"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altLang="zh-TW" sz="1500" kern="1200" dirty="0" smtClean="0">
              <a:latin typeface="微軟正黑體" panose="020B0604030504040204" pitchFamily="34" charset="-120"/>
              <a:ea typeface="微軟正黑體" panose="020B0604030504040204" pitchFamily="34" charset="-120"/>
            </a:rPr>
            <a:t>Filter data set</a:t>
          </a:r>
          <a:br>
            <a:rPr lang="en-US" altLang="zh-TW" sz="1500" kern="1200" dirty="0" smtClean="0">
              <a:latin typeface="微軟正黑體" panose="020B0604030504040204" pitchFamily="34" charset="-120"/>
              <a:ea typeface="微軟正黑體" panose="020B0604030504040204" pitchFamily="34" charset="-120"/>
            </a:rPr>
          </a:br>
          <a:r>
            <a:rPr lang="en-US" altLang="zh-TW" sz="1500" kern="1200" dirty="0" smtClean="0">
              <a:latin typeface="微軟正黑體" panose="020B0604030504040204" pitchFamily="34" charset="-120"/>
              <a:ea typeface="微軟正黑體" panose="020B0604030504040204" pitchFamily="34" charset="-120"/>
            </a:rPr>
            <a:t>5/13</a:t>
          </a:r>
          <a:endParaRPr lang="zh-TW" altLang="en-US" sz="1500" kern="1200" dirty="0">
            <a:latin typeface="微軟正黑體" panose="020B0604030504040204" pitchFamily="34" charset="-120"/>
            <a:ea typeface="微軟正黑體" panose="020B0604030504040204" pitchFamily="34" charset="-120"/>
          </a:endParaRPr>
        </a:p>
      </dsp:txBody>
      <dsp:txXfrm>
        <a:off x="1479024" y="3251200"/>
        <a:ext cx="1405532" cy="2167466"/>
      </dsp:txXfrm>
    </dsp:sp>
    <dsp:sp modelId="{75D93D5D-6D47-4116-A13A-2ACDE6ACE577}">
      <dsp:nvSpPr>
        <dsp:cNvPr id="0" name=""/>
        <dsp:cNvSpPr/>
      </dsp:nvSpPr>
      <dsp:spPr>
        <a:xfrm>
          <a:off x="1910857" y="2438400"/>
          <a:ext cx="541866" cy="54186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F12787-9791-46CF-B0B3-0E7C881E26FA}">
      <dsp:nvSpPr>
        <dsp:cNvPr id="0" name=""/>
        <dsp:cNvSpPr/>
      </dsp:nvSpPr>
      <dsp:spPr>
        <a:xfrm>
          <a:off x="2954833" y="0"/>
          <a:ext cx="1405532"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ctr" defTabSz="666750">
            <a:lnSpc>
              <a:spcPct val="90000"/>
            </a:lnSpc>
            <a:spcBef>
              <a:spcPct val="0"/>
            </a:spcBef>
            <a:spcAft>
              <a:spcPct val="35000"/>
            </a:spcAft>
          </a:pPr>
          <a:r>
            <a:rPr lang="en-US" sz="1500" b="0" i="0" kern="1200" dirty="0" smtClean="0">
              <a:latin typeface="微軟正黑體" panose="020B0604030504040204" pitchFamily="34" charset="-120"/>
              <a:ea typeface="微軟正黑體" panose="020B0604030504040204" pitchFamily="34" charset="-120"/>
            </a:rPr>
            <a:t>Data visualization</a:t>
          </a:r>
          <a:r>
            <a:rPr lang="en-US" altLang="zh-TW" sz="1500" kern="1200" dirty="0" smtClean="0">
              <a:latin typeface="微軟正黑體" panose="020B0604030504040204" pitchFamily="34" charset="-120"/>
              <a:ea typeface="微軟正黑體" panose="020B0604030504040204" pitchFamily="34" charset="-120"/>
            </a:rPr>
            <a:t/>
          </a:r>
          <a:br>
            <a:rPr lang="en-US" altLang="zh-TW" sz="1500" kern="1200" dirty="0" smtClean="0">
              <a:latin typeface="微軟正黑體" panose="020B0604030504040204" pitchFamily="34" charset="-120"/>
              <a:ea typeface="微軟正黑體" panose="020B0604030504040204" pitchFamily="34" charset="-120"/>
            </a:rPr>
          </a:br>
          <a:r>
            <a:rPr lang="en-US" altLang="zh-TW" sz="1500" kern="1200" dirty="0" smtClean="0">
              <a:latin typeface="微軟正黑體" panose="020B0604030504040204" pitchFamily="34" charset="-120"/>
              <a:ea typeface="微軟正黑體" panose="020B0604030504040204" pitchFamily="34" charset="-120"/>
            </a:rPr>
            <a:t>5/27</a:t>
          </a:r>
          <a:endParaRPr lang="zh-TW" altLang="en-US" sz="1500" kern="1200" dirty="0">
            <a:latin typeface="微軟正黑體" panose="020B0604030504040204" pitchFamily="34" charset="-120"/>
            <a:ea typeface="微軟正黑體" panose="020B0604030504040204" pitchFamily="34" charset="-120"/>
          </a:endParaRPr>
        </a:p>
      </dsp:txBody>
      <dsp:txXfrm>
        <a:off x="2954833" y="0"/>
        <a:ext cx="1405532" cy="2167466"/>
      </dsp:txXfrm>
    </dsp:sp>
    <dsp:sp modelId="{1D9A8657-996D-4650-A64D-522A5494E0E6}">
      <dsp:nvSpPr>
        <dsp:cNvPr id="0" name=""/>
        <dsp:cNvSpPr/>
      </dsp:nvSpPr>
      <dsp:spPr>
        <a:xfrm>
          <a:off x="3386666" y="2438400"/>
          <a:ext cx="541866" cy="54186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976556-BC34-4537-8128-A3A89022CAF4}">
      <dsp:nvSpPr>
        <dsp:cNvPr id="0" name=""/>
        <dsp:cNvSpPr/>
      </dsp:nvSpPr>
      <dsp:spPr>
        <a:xfrm>
          <a:off x="4430643" y="3251200"/>
          <a:ext cx="1405532"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altLang="zh-TW" sz="1500" kern="1200" cap="none" dirty="0" smtClean="0">
              <a:solidFill>
                <a:schemeClr val="tx1"/>
              </a:solidFill>
              <a:latin typeface="微軟正黑體" panose="020B0604030504040204" pitchFamily="34" charset="-120"/>
              <a:ea typeface="微軟正黑體" panose="020B0604030504040204" pitchFamily="34" charset="-120"/>
            </a:rPr>
            <a:t>Comparative Analysis</a:t>
          </a:r>
          <a:br>
            <a:rPr lang="en-US" altLang="zh-TW" sz="1500" kern="1200" cap="none" dirty="0" smtClean="0">
              <a:solidFill>
                <a:schemeClr val="tx1"/>
              </a:solidFill>
              <a:latin typeface="微軟正黑體" panose="020B0604030504040204" pitchFamily="34" charset="-120"/>
              <a:ea typeface="微軟正黑體" panose="020B0604030504040204" pitchFamily="34" charset="-120"/>
            </a:rPr>
          </a:br>
          <a:r>
            <a:rPr lang="en-US" altLang="zh-TW" sz="1500" kern="1200" cap="none" dirty="0" smtClean="0">
              <a:solidFill>
                <a:schemeClr val="tx1"/>
              </a:solidFill>
              <a:latin typeface="微軟正黑體" panose="020B0604030504040204" pitchFamily="34" charset="-120"/>
              <a:ea typeface="微軟正黑體" panose="020B0604030504040204" pitchFamily="34" charset="-120"/>
            </a:rPr>
            <a:t>6/10</a:t>
          </a:r>
          <a:endParaRPr lang="zh-TW" altLang="en-US" sz="1500" kern="1200" dirty="0">
            <a:solidFill>
              <a:schemeClr val="tx1"/>
            </a:solidFill>
            <a:latin typeface="微軟正黑體" panose="020B0604030504040204" pitchFamily="34" charset="-120"/>
            <a:ea typeface="微軟正黑體" panose="020B0604030504040204" pitchFamily="34" charset="-120"/>
          </a:endParaRPr>
        </a:p>
      </dsp:txBody>
      <dsp:txXfrm>
        <a:off x="4430643" y="3251200"/>
        <a:ext cx="1405532" cy="2167466"/>
      </dsp:txXfrm>
    </dsp:sp>
    <dsp:sp modelId="{0B0AB56F-9A1C-4077-943B-658A775C93A4}">
      <dsp:nvSpPr>
        <dsp:cNvPr id="0" name=""/>
        <dsp:cNvSpPr/>
      </dsp:nvSpPr>
      <dsp:spPr>
        <a:xfrm>
          <a:off x="4862476" y="2438400"/>
          <a:ext cx="541866" cy="54186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C62028-9062-41DB-886B-8C4E7A6F6D1E}">
      <dsp:nvSpPr>
        <dsp:cNvPr id="0" name=""/>
        <dsp:cNvSpPr/>
      </dsp:nvSpPr>
      <dsp:spPr>
        <a:xfrm>
          <a:off x="5906452" y="0"/>
          <a:ext cx="1405532"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ctr" defTabSz="666750">
            <a:lnSpc>
              <a:spcPct val="90000"/>
            </a:lnSpc>
            <a:spcBef>
              <a:spcPct val="0"/>
            </a:spcBef>
            <a:spcAft>
              <a:spcPct val="35000"/>
            </a:spcAft>
          </a:pPr>
          <a:r>
            <a:rPr lang="en-US" altLang="zh-TW" sz="1500" kern="1200" dirty="0" smtClean="0">
              <a:latin typeface="微軟正黑體" panose="020B0604030504040204" pitchFamily="34" charset="-120"/>
              <a:ea typeface="微軟正黑體" panose="020B0604030504040204" pitchFamily="34" charset="-120"/>
            </a:rPr>
            <a:t>Final report</a:t>
          </a:r>
          <a:br>
            <a:rPr lang="en-US" altLang="zh-TW" sz="1500" kern="1200" dirty="0" smtClean="0">
              <a:latin typeface="微軟正黑體" panose="020B0604030504040204" pitchFamily="34" charset="-120"/>
              <a:ea typeface="微軟正黑體" panose="020B0604030504040204" pitchFamily="34" charset="-120"/>
            </a:rPr>
          </a:br>
          <a:r>
            <a:rPr lang="en-US" altLang="zh-TW" sz="1500" kern="1200" dirty="0" smtClean="0">
              <a:latin typeface="微軟正黑體" panose="020B0604030504040204" pitchFamily="34" charset="-120"/>
              <a:ea typeface="微軟正黑體" panose="020B0604030504040204" pitchFamily="34" charset="-120"/>
            </a:rPr>
            <a:t>6/17</a:t>
          </a:r>
          <a:endParaRPr lang="zh-TW" altLang="en-US" sz="1500" kern="1200" dirty="0">
            <a:latin typeface="微軟正黑體" panose="020B0604030504040204" pitchFamily="34" charset="-120"/>
            <a:ea typeface="微軟正黑體" panose="020B0604030504040204" pitchFamily="34" charset="-120"/>
          </a:endParaRPr>
        </a:p>
      </dsp:txBody>
      <dsp:txXfrm>
        <a:off x="5906452" y="0"/>
        <a:ext cx="1405532" cy="2167466"/>
      </dsp:txXfrm>
    </dsp:sp>
    <dsp:sp modelId="{43C9B82C-D80C-4A4F-A17D-3C27B3EA7962}">
      <dsp:nvSpPr>
        <dsp:cNvPr id="0" name=""/>
        <dsp:cNvSpPr/>
      </dsp:nvSpPr>
      <dsp:spPr>
        <a:xfrm>
          <a:off x="6338285" y="2438400"/>
          <a:ext cx="541866" cy="54186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A0CACB-774D-43F6-A526-67E9AA9E7188}" type="datetimeFigureOut">
              <a:rPr lang="zh-TW" altLang="en-US" smtClean="0"/>
              <a:t>2020/7/1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E818C-DCBE-4C7A-AB2A-F965466948AD}" type="slidenum">
              <a:rPr lang="zh-TW" altLang="en-US" smtClean="0"/>
              <a:t>‹#›</a:t>
            </a:fld>
            <a:endParaRPr lang="zh-TW" altLang="en-US"/>
          </a:p>
        </p:txBody>
      </p:sp>
    </p:spTree>
    <p:extLst>
      <p:ext uri="{BB962C8B-B14F-4D97-AF65-F5344CB8AC3E}">
        <p14:creationId xmlns:p14="http://schemas.microsoft.com/office/powerpoint/2010/main" val="3496598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4E818C-DCBE-4C7A-AB2A-F965466948AD}" type="slidenum">
              <a:rPr lang="zh-TW" altLang="en-US" smtClean="0"/>
              <a:t>4</a:t>
            </a:fld>
            <a:endParaRPr lang="zh-TW" altLang="en-US"/>
          </a:p>
        </p:txBody>
      </p:sp>
    </p:spTree>
    <p:extLst>
      <p:ext uri="{BB962C8B-B14F-4D97-AF65-F5344CB8AC3E}">
        <p14:creationId xmlns:p14="http://schemas.microsoft.com/office/powerpoint/2010/main" val="34452594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6C7A1A84-2F83-42F4-AA3B-1814AB69F8D8}" type="datetimeFigureOut">
              <a:rPr lang="zh-TW" altLang="en-US" smtClean="0"/>
              <a:t>2020/7/1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175BA48-87EA-428D-B961-766C4364786E}" type="slidenum">
              <a:rPr lang="zh-TW" altLang="en-US" smtClean="0"/>
              <a:t>‹#›</a:t>
            </a:fld>
            <a:endParaRPr lang="zh-TW" altLang="en-US"/>
          </a:p>
        </p:txBody>
      </p:sp>
    </p:spTree>
    <p:extLst>
      <p:ext uri="{BB962C8B-B14F-4D97-AF65-F5344CB8AC3E}">
        <p14:creationId xmlns:p14="http://schemas.microsoft.com/office/powerpoint/2010/main" val="318588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6C7A1A84-2F83-42F4-AA3B-1814AB69F8D8}" type="datetimeFigureOut">
              <a:rPr lang="zh-TW" altLang="en-US" smtClean="0"/>
              <a:t>2020/7/1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175BA48-87EA-428D-B961-766C4364786E}" type="slidenum">
              <a:rPr lang="zh-TW" altLang="en-US" smtClean="0"/>
              <a:t>‹#›</a:t>
            </a:fld>
            <a:endParaRPr lang="zh-TW" altLang="en-US"/>
          </a:p>
        </p:txBody>
      </p:sp>
    </p:spTree>
    <p:extLst>
      <p:ext uri="{BB962C8B-B14F-4D97-AF65-F5344CB8AC3E}">
        <p14:creationId xmlns:p14="http://schemas.microsoft.com/office/powerpoint/2010/main" val="778803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6C7A1A84-2F83-42F4-AA3B-1814AB69F8D8}" type="datetimeFigureOut">
              <a:rPr lang="zh-TW" altLang="en-US" smtClean="0"/>
              <a:t>2020/7/1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175BA48-87EA-428D-B961-766C4364786E}" type="slidenum">
              <a:rPr lang="zh-TW" altLang="en-US" smtClean="0"/>
              <a:t>‹#›</a:t>
            </a:fld>
            <a:endParaRPr lang="zh-TW" altLang="en-US"/>
          </a:p>
        </p:txBody>
      </p:sp>
    </p:spTree>
    <p:extLst>
      <p:ext uri="{BB962C8B-B14F-4D97-AF65-F5344CB8AC3E}">
        <p14:creationId xmlns:p14="http://schemas.microsoft.com/office/powerpoint/2010/main" val="426090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TW" altLang="en-US" smtClean="0"/>
              <a:t>按一下以編輯母片標題樣式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6C7A1A84-2F83-42F4-AA3B-1814AB69F8D8}" type="datetimeFigureOut">
              <a:rPr lang="zh-TW" altLang="en-US" smtClean="0"/>
              <a:t>2020/7/1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175BA48-87EA-428D-B961-766C4364786E}" type="slidenum">
              <a:rPr lang="zh-TW" altLang="en-US" smtClean="0"/>
              <a:t>‹#›</a:t>
            </a:fld>
            <a:endParaRPr lang="zh-TW"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61375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6C7A1A84-2F83-42F4-AA3B-1814AB69F8D8}" type="datetimeFigureOut">
              <a:rPr lang="zh-TW" altLang="en-US" smtClean="0"/>
              <a:t>2020/7/1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175BA48-87EA-428D-B961-766C4364786E}" type="slidenum">
              <a:rPr lang="zh-TW" altLang="en-US" smtClean="0"/>
              <a:t>‹#›</a:t>
            </a:fld>
            <a:endParaRPr lang="zh-TW" altLang="en-US"/>
          </a:p>
        </p:txBody>
      </p:sp>
    </p:spTree>
    <p:extLst>
      <p:ext uri="{BB962C8B-B14F-4D97-AF65-F5344CB8AC3E}">
        <p14:creationId xmlns:p14="http://schemas.microsoft.com/office/powerpoint/2010/main" val="1248508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TW" altLang="en-US" smtClean="0"/>
              <a:t>按一下以編輯母片標題樣式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3" name="Date Placeholder 2"/>
          <p:cNvSpPr>
            <a:spLocks noGrp="1"/>
          </p:cNvSpPr>
          <p:nvPr>
            <p:ph type="dt" sz="half" idx="10"/>
          </p:nvPr>
        </p:nvSpPr>
        <p:spPr/>
        <p:txBody>
          <a:bodyPr/>
          <a:lstStyle/>
          <a:p>
            <a:fld id="{6C7A1A84-2F83-42F4-AA3B-1814AB69F8D8}" type="datetimeFigureOut">
              <a:rPr lang="zh-TW" altLang="en-US" smtClean="0"/>
              <a:t>2020/7/1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175BA48-87EA-428D-B961-766C4364786E}" type="slidenum">
              <a:rPr lang="zh-TW" altLang="en-US" smtClean="0"/>
              <a:t>‹#›</a:t>
            </a:fld>
            <a:endParaRPr lang="zh-TW" altLang="en-US"/>
          </a:p>
        </p:txBody>
      </p:sp>
    </p:spTree>
    <p:extLst>
      <p:ext uri="{BB962C8B-B14F-4D97-AF65-F5344CB8AC3E}">
        <p14:creationId xmlns:p14="http://schemas.microsoft.com/office/powerpoint/2010/main" val="3594354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TW" altLang="en-US" smtClean="0"/>
              <a:t>按一下以編輯母片標題樣式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3" name="Date Placeholder 2"/>
          <p:cNvSpPr>
            <a:spLocks noGrp="1"/>
          </p:cNvSpPr>
          <p:nvPr>
            <p:ph type="dt" sz="half" idx="10"/>
          </p:nvPr>
        </p:nvSpPr>
        <p:spPr/>
        <p:txBody>
          <a:bodyPr/>
          <a:lstStyle/>
          <a:p>
            <a:fld id="{6C7A1A84-2F83-42F4-AA3B-1814AB69F8D8}" type="datetimeFigureOut">
              <a:rPr lang="zh-TW" altLang="en-US" smtClean="0"/>
              <a:t>2020/7/1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175BA48-87EA-428D-B961-766C4364786E}" type="slidenum">
              <a:rPr lang="zh-TW" altLang="en-US" smtClean="0"/>
              <a:t>‹#›</a:t>
            </a:fld>
            <a:endParaRPr lang="zh-TW" altLang="en-US"/>
          </a:p>
        </p:txBody>
      </p:sp>
    </p:spTree>
    <p:extLst>
      <p:ext uri="{BB962C8B-B14F-4D97-AF65-F5344CB8AC3E}">
        <p14:creationId xmlns:p14="http://schemas.microsoft.com/office/powerpoint/2010/main" val="478559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C7A1A84-2F83-42F4-AA3B-1814AB69F8D8}" type="datetimeFigureOut">
              <a:rPr lang="zh-TW" altLang="en-US" smtClean="0"/>
              <a:t>2020/7/1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175BA48-87EA-428D-B961-766C4364786E}" type="slidenum">
              <a:rPr lang="zh-TW" altLang="en-US" smtClean="0"/>
              <a:t>‹#›</a:t>
            </a:fld>
            <a:endParaRPr lang="zh-TW" altLang="en-US"/>
          </a:p>
        </p:txBody>
      </p:sp>
    </p:spTree>
    <p:extLst>
      <p:ext uri="{BB962C8B-B14F-4D97-AF65-F5344CB8AC3E}">
        <p14:creationId xmlns:p14="http://schemas.microsoft.com/office/powerpoint/2010/main" val="2546279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TW" altLang="en-US" smtClean="0"/>
              <a:t>按一下以編輯母片標題樣式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C7A1A84-2F83-42F4-AA3B-1814AB69F8D8}" type="datetimeFigureOut">
              <a:rPr lang="zh-TW" altLang="en-US" smtClean="0"/>
              <a:t>2020/7/1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175BA48-87EA-428D-B961-766C4364786E}" type="slidenum">
              <a:rPr lang="zh-TW" altLang="en-US" smtClean="0"/>
              <a:t>‹#›</a:t>
            </a:fld>
            <a:endParaRPr lang="zh-TW" altLang="en-US"/>
          </a:p>
        </p:txBody>
      </p:sp>
    </p:spTree>
    <p:extLst>
      <p:ext uri="{BB962C8B-B14F-4D97-AF65-F5344CB8AC3E}">
        <p14:creationId xmlns:p14="http://schemas.microsoft.com/office/powerpoint/2010/main" val="45119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C7A1A84-2F83-42F4-AA3B-1814AB69F8D8}" type="datetimeFigureOut">
              <a:rPr lang="zh-TW" altLang="en-US" smtClean="0"/>
              <a:t>2020/7/1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175BA48-87EA-428D-B961-766C4364786E}" type="slidenum">
              <a:rPr lang="zh-TW" altLang="en-US" smtClean="0"/>
              <a:t>‹#›</a:t>
            </a:fld>
            <a:endParaRPr lang="zh-TW" altLang="en-US"/>
          </a:p>
        </p:txBody>
      </p:sp>
    </p:spTree>
    <p:extLst>
      <p:ext uri="{BB962C8B-B14F-4D97-AF65-F5344CB8AC3E}">
        <p14:creationId xmlns:p14="http://schemas.microsoft.com/office/powerpoint/2010/main" val="257400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6C7A1A84-2F83-42F4-AA3B-1814AB69F8D8}" type="datetimeFigureOut">
              <a:rPr lang="zh-TW" altLang="en-US" smtClean="0"/>
              <a:t>2020/7/1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175BA48-87EA-428D-B961-766C4364786E}" type="slidenum">
              <a:rPr lang="zh-TW" altLang="en-US" smtClean="0"/>
              <a:t>‹#›</a:t>
            </a:fld>
            <a:endParaRPr lang="zh-TW" altLang="en-US"/>
          </a:p>
        </p:txBody>
      </p:sp>
    </p:spTree>
    <p:extLst>
      <p:ext uri="{BB962C8B-B14F-4D97-AF65-F5344CB8AC3E}">
        <p14:creationId xmlns:p14="http://schemas.microsoft.com/office/powerpoint/2010/main" val="101108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TW" altLang="en-US" smtClean="0"/>
              <a:t>按一下以編輯母片標題樣式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6C7A1A84-2F83-42F4-AA3B-1814AB69F8D8}" type="datetimeFigureOut">
              <a:rPr lang="zh-TW" altLang="en-US" smtClean="0"/>
              <a:t>2020/7/1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175BA48-87EA-428D-B961-766C4364786E}" type="slidenum">
              <a:rPr lang="zh-TW" altLang="en-US" smtClean="0"/>
              <a:t>‹#›</a:t>
            </a:fld>
            <a:endParaRPr lang="zh-TW" altLang="en-US"/>
          </a:p>
        </p:txBody>
      </p:sp>
    </p:spTree>
    <p:extLst>
      <p:ext uri="{BB962C8B-B14F-4D97-AF65-F5344CB8AC3E}">
        <p14:creationId xmlns:p14="http://schemas.microsoft.com/office/powerpoint/2010/main" val="3336545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2" name="Content Placeholder 3"/>
          <p:cNvSpPr>
            <a:spLocks noGrp="1"/>
          </p:cNvSpPr>
          <p:nvPr>
            <p:ph sz="quarter" idx="13"/>
          </p:nvPr>
        </p:nvSpPr>
        <p:spPr>
          <a:xfrm>
            <a:off x="913774" y="3051012"/>
            <a:ext cx="5106027" cy="274018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3" name="Content Placeholder 5"/>
          <p:cNvSpPr>
            <a:spLocks noGrp="1"/>
          </p:cNvSpPr>
          <p:nvPr>
            <p:ph sz="quarter" idx="14"/>
          </p:nvPr>
        </p:nvSpPr>
        <p:spPr>
          <a:xfrm>
            <a:off x="6172200" y="3051012"/>
            <a:ext cx="5105401" cy="274018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6C7A1A84-2F83-42F4-AA3B-1814AB69F8D8}" type="datetimeFigureOut">
              <a:rPr lang="zh-TW" altLang="en-US" smtClean="0"/>
              <a:t>2020/7/1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175BA48-87EA-428D-B961-766C4364786E}" type="slidenum">
              <a:rPr lang="zh-TW" altLang="en-US" smtClean="0"/>
              <a:t>‹#›</a:t>
            </a:fld>
            <a:endParaRPr lang="zh-TW" altLang="en-US"/>
          </a:p>
        </p:txBody>
      </p:sp>
    </p:spTree>
    <p:extLst>
      <p:ext uri="{BB962C8B-B14F-4D97-AF65-F5344CB8AC3E}">
        <p14:creationId xmlns:p14="http://schemas.microsoft.com/office/powerpoint/2010/main" val="1731349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6C7A1A84-2F83-42F4-AA3B-1814AB69F8D8}" type="datetimeFigureOut">
              <a:rPr lang="zh-TW" altLang="en-US" smtClean="0"/>
              <a:t>2020/7/1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175BA48-87EA-428D-B961-766C4364786E}" type="slidenum">
              <a:rPr lang="zh-TW" altLang="en-US" smtClean="0"/>
              <a:t>‹#›</a:t>
            </a:fld>
            <a:endParaRPr lang="zh-TW" altLang="en-US"/>
          </a:p>
        </p:txBody>
      </p:sp>
    </p:spTree>
    <p:extLst>
      <p:ext uri="{BB962C8B-B14F-4D97-AF65-F5344CB8AC3E}">
        <p14:creationId xmlns:p14="http://schemas.microsoft.com/office/powerpoint/2010/main" val="2468870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C7A1A84-2F83-42F4-AA3B-1814AB69F8D8}" type="datetimeFigureOut">
              <a:rPr lang="zh-TW" altLang="en-US" smtClean="0"/>
              <a:t>2020/7/1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175BA48-87EA-428D-B961-766C4364786E}" type="slidenum">
              <a:rPr lang="zh-TW" altLang="en-US" smtClean="0"/>
              <a:t>‹#›</a:t>
            </a:fld>
            <a:endParaRPr lang="zh-TW" altLang="en-US"/>
          </a:p>
        </p:txBody>
      </p:sp>
    </p:spTree>
    <p:extLst>
      <p:ext uri="{BB962C8B-B14F-4D97-AF65-F5344CB8AC3E}">
        <p14:creationId xmlns:p14="http://schemas.microsoft.com/office/powerpoint/2010/main" val="2282843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TW" altLang="en-US" smtClean="0"/>
              <a:t>按一下以編輯母片標題樣式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6C7A1A84-2F83-42F4-AA3B-1814AB69F8D8}" type="datetimeFigureOut">
              <a:rPr lang="zh-TW" altLang="en-US" smtClean="0"/>
              <a:t>2020/7/1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175BA48-87EA-428D-B961-766C4364786E}" type="slidenum">
              <a:rPr lang="zh-TW" altLang="en-US" smtClean="0"/>
              <a:t>‹#›</a:t>
            </a:fld>
            <a:endParaRPr lang="zh-TW" altLang="en-US"/>
          </a:p>
        </p:txBody>
      </p:sp>
    </p:spTree>
    <p:extLst>
      <p:ext uri="{BB962C8B-B14F-4D97-AF65-F5344CB8AC3E}">
        <p14:creationId xmlns:p14="http://schemas.microsoft.com/office/powerpoint/2010/main" val="14851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6C7A1A84-2F83-42F4-AA3B-1814AB69F8D8}" type="datetimeFigureOut">
              <a:rPr lang="zh-TW" altLang="en-US" smtClean="0"/>
              <a:t>2020/7/1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175BA48-87EA-428D-B961-766C4364786E}" type="slidenum">
              <a:rPr lang="zh-TW" altLang="en-US" smtClean="0"/>
              <a:t>‹#›</a:t>
            </a:fld>
            <a:endParaRPr lang="zh-TW" altLang="en-US"/>
          </a:p>
        </p:txBody>
      </p:sp>
    </p:spTree>
    <p:extLst>
      <p:ext uri="{BB962C8B-B14F-4D97-AF65-F5344CB8AC3E}">
        <p14:creationId xmlns:p14="http://schemas.microsoft.com/office/powerpoint/2010/main" val="966341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C7A1A84-2F83-42F4-AA3B-1814AB69F8D8}" type="datetimeFigureOut">
              <a:rPr lang="zh-TW" altLang="en-US" smtClean="0"/>
              <a:t>2020/7/1</a:t>
            </a:fld>
            <a:endParaRPr lang="zh-TW"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TW"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175BA48-87EA-428D-B961-766C4364786E}" type="slidenum">
              <a:rPr lang="zh-TW" altLang="en-US" smtClean="0"/>
              <a:t>‹#›</a:t>
            </a:fld>
            <a:endParaRPr lang="zh-TW" altLang="en-US"/>
          </a:p>
        </p:txBody>
      </p:sp>
    </p:spTree>
    <p:extLst>
      <p:ext uri="{BB962C8B-B14F-4D97-AF65-F5344CB8AC3E}">
        <p14:creationId xmlns:p14="http://schemas.microsoft.com/office/powerpoint/2010/main" val="2672157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751012" y="571024"/>
            <a:ext cx="8689976" cy="2509213"/>
          </a:xfrm>
        </p:spPr>
        <p:txBody>
          <a:bodyPr/>
          <a:lstStyle/>
          <a:p>
            <a:r>
              <a:rPr lang="en-US" altLang="zh-TW" sz="2800" dirty="0">
                <a:solidFill>
                  <a:schemeClr val="accent1">
                    <a:lumMod val="75000"/>
                  </a:schemeClr>
                </a:solidFill>
                <a:cs typeface="Times New Roman" panose="02020603050405020304" pitchFamily="18" charset="0"/>
              </a:rPr>
              <a:t>Principles and Applications of Data Science</a:t>
            </a:r>
            <a:br>
              <a:rPr lang="en-US" altLang="zh-TW" sz="2800" dirty="0">
                <a:solidFill>
                  <a:schemeClr val="accent1">
                    <a:lumMod val="75000"/>
                  </a:schemeClr>
                </a:solidFill>
                <a:cs typeface="Times New Roman" panose="02020603050405020304" pitchFamily="18" charset="0"/>
              </a:rPr>
            </a:br>
            <a:r>
              <a:rPr lang="en-US" altLang="zh-TW" sz="2800" dirty="0">
                <a:solidFill>
                  <a:schemeClr val="accent1">
                    <a:lumMod val="75000"/>
                  </a:schemeClr>
                </a:solidFill>
                <a:cs typeface="Times New Roman" panose="02020603050405020304" pitchFamily="18" charset="0"/>
              </a:rPr>
              <a:t>Group Project </a:t>
            </a:r>
            <a:r>
              <a:rPr lang="en-US" altLang="zh-TW" sz="2800" dirty="0" smtClean="0">
                <a:solidFill>
                  <a:schemeClr val="accent1">
                    <a:lumMod val="75000"/>
                  </a:schemeClr>
                </a:solidFill>
                <a:cs typeface="Times New Roman" panose="02020603050405020304" pitchFamily="18" charset="0"/>
              </a:rPr>
              <a:t>Proposal</a:t>
            </a:r>
            <a:br>
              <a:rPr lang="en-US" altLang="zh-TW" sz="2800" dirty="0" smtClean="0">
                <a:solidFill>
                  <a:schemeClr val="accent1">
                    <a:lumMod val="75000"/>
                  </a:schemeClr>
                </a:solidFill>
                <a:cs typeface="Times New Roman" panose="02020603050405020304" pitchFamily="18" charset="0"/>
              </a:rPr>
            </a:br>
            <a:r>
              <a:rPr lang="en-US" altLang="zh-TW" sz="2400" dirty="0" smtClean="0">
                <a:cs typeface="Times New Roman" panose="02020603050405020304" pitchFamily="18" charset="0"/>
              </a:rPr>
              <a:t/>
            </a:r>
            <a:br>
              <a:rPr lang="en-US" altLang="zh-TW" sz="2400" dirty="0" smtClean="0">
                <a:cs typeface="Times New Roman" panose="02020603050405020304" pitchFamily="18" charset="0"/>
              </a:rPr>
            </a:br>
            <a:r>
              <a:rPr lang="en-US" altLang="zh-TW" sz="2400" cap="none" dirty="0" smtClean="0">
                <a:solidFill>
                  <a:srgbClr val="FF0000"/>
                </a:solidFill>
              </a:rPr>
              <a:t>Comparative </a:t>
            </a:r>
            <a:r>
              <a:rPr lang="en-US" altLang="zh-TW" sz="2400" cap="none" dirty="0">
                <a:solidFill>
                  <a:srgbClr val="FF0000"/>
                </a:solidFill>
              </a:rPr>
              <a:t>Analysis of COVID -</a:t>
            </a:r>
            <a:r>
              <a:rPr lang="en-US" altLang="zh-TW" sz="2400" cap="none" dirty="0" smtClean="0">
                <a:solidFill>
                  <a:srgbClr val="FF0000"/>
                </a:solidFill>
              </a:rPr>
              <a:t>19</a:t>
            </a:r>
            <a:endParaRPr lang="zh-TW" altLang="en-US" sz="2400" cap="none" dirty="0">
              <a:solidFill>
                <a:srgbClr val="FF0000"/>
              </a:solidFill>
              <a:cs typeface="Times New Roman" panose="02020603050405020304" pitchFamily="18" charset="0"/>
            </a:endParaRPr>
          </a:p>
        </p:txBody>
      </p:sp>
      <p:sp>
        <p:nvSpPr>
          <p:cNvPr id="3" name="副標題 2"/>
          <p:cNvSpPr>
            <a:spLocks noGrp="1"/>
          </p:cNvSpPr>
          <p:nvPr>
            <p:ph type="subTitle" idx="1"/>
          </p:nvPr>
        </p:nvSpPr>
        <p:spPr>
          <a:xfrm>
            <a:off x="1751012" y="3789485"/>
            <a:ext cx="8689976" cy="1371599"/>
          </a:xfrm>
        </p:spPr>
        <p:txBody>
          <a:bodyPr>
            <a:normAutofit fontScale="92500" lnSpcReduction="10000"/>
          </a:bodyPr>
          <a:lstStyle/>
          <a:p>
            <a:r>
              <a:rPr lang="en-US" altLang="zh-TW" dirty="0" smtClean="0">
                <a:solidFill>
                  <a:schemeClr val="tx1"/>
                </a:solidFill>
              </a:rPr>
              <a:t>Name: </a:t>
            </a:r>
            <a:r>
              <a:rPr lang="zh-TW" altLang="en-US" dirty="0" smtClean="0">
                <a:solidFill>
                  <a:schemeClr val="tx1"/>
                </a:solidFill>
              </a:rPr>
              <a:t>黃俊維</a:t>
            </a:r>
            <a:r>
              <a:rPr lang="en-US" altLang="zh-TW" dirty="0" smtClean="0">
                <a:solidFill>
                  <a:schemeClr val="tx1"/>
                </a:solidFill>
              </a:rPr>
              <a:t>,</a:t>
            </a:r>
            <a:r>
              <a:rPr lang="zh-TW" altLang="en-US" dirty="0" smtClean="0">
                <a:solidFill>
                  <a:schemeClr val="tx1"/>
                </a:solidFill>
              </a:rPr>
              <a:t> 張哲源</a:t>
            </a:r>
            <a:endParaRPr lang="en-US" altLang="zh-TW" dirty="0" smtClean="0">
              <a:solidFill>
                <a:schemeClr val="tx1"/>
              </a:solidFill>
            </a:endParaRPr>
          </a:p>
          <a:p>
            <a:r>
              <a:rPr lang="en-US" altLang="zh-TW" dirty="0" smtClean="0">
                <a:solidFill>
                  <a:schemeClr val="tx1"/>
                </a:solidFill>
              </a:rPr>
              <a:t>Sid: 105590036, 105590032</a:t>
            </a:r>
          </a:p>
          <a:p>
            <a:r>
              <a:rPr lang="en-US" altLang="zh-TW" dirty="0" smtClean="0">
                <a:solidFill>
                  <a:schemeClr val="tx1"/>
                </a:solidFill>
              </a:rPr>
              <a:t>Date: </a:t>
            </a:r>
            <a:r>
              <a:rPr lang="en-US" altLang="zh-TW" dirty="0" smtClean="0">
                <a:solidFill>
                  <a:schemeClr val="tx1"/>
                </a:solidFill>
              </a:rPr>
              <a:t>7/1/2020</a:t>
            </a:r>
            <a:endParaRPr lang="zh-TW" altLang="en-US" dirty="0">
              <a:solidFill>
                <a:schemeClr val="tx1"/>
              </a:solidFill>
            </a:endParaRPr>
          </a:p>
        </p:txBody>
      </p:sp>
      <p:sp>
        <p:nvSpPr>
          <p:cNvPr id="4" name="矩形 3"/>
          <p:cNvSpPr/>
          <p:nvPr/>
        </p:nvSpPr>
        <p:spPr>
          <a:xfrm>
            <a:off x="3048000" y="5248226"/>
            <a:ext cx="6096000" cy="646331"/>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dirty="0"/>
              <a:t>National Taipei University of Technology</a:t>
            </a:r>
          </a:p>
          <a:p>
            <a:pPr algn="ctr"/>
            <a:r>
              <a:rPr lang="en-US" altLang="zh-TW" dirty="0"/>
              <a:t>Computer Science and Information Engineering</a:t>
            </a:r>
          </a:p>
        </p:txBody>
      </p:sp>
    </p:spTree>
    <p:extLst>
      <p:ext uri="{BB962C8B-B14F-4D97-AF65-F5344CB8AC3E}">
        <p14:creationId xmlns:p14="http://schemas.microsoft.com/office/powerpoint/2010/main" val="1666566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8605" y="2816594"/>
            <a:ext cx="10364451" cy="1157529"/>
          </a:xfrm>
        </p:spPr>
        <p:txBody>
          <a:bodyPr/>
          <a:lstStyle/>
          <a:p>
            <a:r>
              <a:rPr lang="en-US" altLang="zh-TW" sz="4000" dirty="0" smtClean="0"/>
              <a:t>Thank</a:t>
            </a:r>
            <a:r>
              <a:rPr lang="en-US" altLang="zh-TW" dirty="0" smtClean="0"/>
              <a:t> you</a:t>
            </a:r>
            <a:endParaRPr lang="zh-TW" altLang="en-US" dirty="0"/>
          </a:p>
        </p:txBody>
      </p:sp>
    </p:spTree>
    <p:extLst>
      <p:ext uri="{BB962C8B-B14F-4D97-AF65-F5344CB8AC3E}">
        <p14:creationId xmlns:p14="http://schemas.microsoft.com/office/powerpoint/2010/main" val="2869925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75" y="618517"/>
            <a:ext cx="10364451" cy="1157529"/>
          </a:xfrm>
        </p:spPr>
        <p:txBody>
          <a:bodyPr/>
          <a:lstStyle/>
          <a:p>
            <a:pPr algn="l"/>
            <a:r>
              <a:rPr lang="en-US" altLang="zh-TW" dirty="0"/>
              <a:t>Outline</a:t>
            </a:r>
            <a:endParaRPr lang="zh-TW" altLang="en-US" dirty="0"/>
          </a:p>
        </p:txBody>
      </p:sp>
      <p:sp>
        <p:nvSpPr>
          <p:cNvPr id="3" name="內容版面配置區 2"/>
          <p:cNvSpPr>
            <a:spLocks noGrp="1"/>
          </p:cNvSpPr>
          <p:nvPr>
            <p:ph sz="quarter" idx="13"/>
          </p:nvPr>
        </p:nvSpPr>
        <p:spPr>
          <a:xfrm>
            <a:off x="913774" y="1776046"/>
            <a:ext cx="10363826" cy="4015153"/>
          </a:xfrm>
        </p:spPr>
        <p:txBody>
          <a:bodyPr>
            <a:normAutofit/>
          </a:bodyPr>
          <a:lstStyle/>
          <a:p>
            <a:r>
              <a:rPr lang="en-US" altLang="zh-TW" sz="3200" dirty="0"/>
              <a:t>Introduction</a:t>
            </a:r>
            <a:endParaRPr lang="en-US" altLang="zh-TW" dirty="0"/>
          </a:p>
          <a:p>
            <a:pPr lvl="1"/>
            <a:r>
              <a:rPr lang="en-US" altLang="zh-TW" sz="2000" dirty="0"/>
              <a:t>Motivation</a:t>
            </a:r>
          </a:p>
          <a:p>
            <a:pPr lvl="1"/>
            <a:r>
              <a:rPr lang="en-US" altLang="zh-TW" sz="2000" dirty="0" smtClean="0"/>
              <a:t>Objectives</a:t>
            </a:r>
            <a:endParaRPr lang="en-US" altLang="zh-TW" sz="2000" dirty="0"/>
          </a:p>
          <a:p>
            <a:r>
              <a:rPr lang="en-US" altLang="zh-TW" sz="3200" dirty="0"/>
              <a:t>Plan and Deadlines</a:t>
            </a:r>
          </a:p>
          <a:p>
            <a:pPr lvl="1"/>
            <a:r>
              <a:rPr lang="en-US" altLang="zh-TW" sz="2000" dirty="0"/>
              <a:t>Related Work and Resources</a:t>
            </a:r>
          </a:p>
          <a:p>
            <a:pPr lvl="1"/>
            <a:r>
              <a:rPr lang="en-US" altLang="zh-TW" sz="2000" dirty="0"/>
              <a:t>Methodology and Tools</a:t>
            </a:r>
          </a:p>
          <a:p>
            <a:pPr lvl="1"/>
            <a:r>
              <a:rPr lang="en-US" altLang="zh-TW" sz="2000" dirty="0"/>
              <a:t>Expected Results</a:t>
            </a:r>
          </a:p>
          <a:p>
            <a:pPr lvl="1"/>
            <a:r>
              <a:rPr lang="en-US" altLang="zh-TW" sz="2000" dirty="0" smtClean="0"/>
              <a:t>Timeline</a:t>
            </a:r>
            <a:endParaRPr lang="en-US" altLang="zh-TW" sz="2000" dirty="0"/>
          </a:p>
        </p:txBody>
      </p:sp>
    </p:spTree>
    <p:extLst>
      <p:ext uri="{BB962C8B-B14F-4D97-AF65-F5344CB8AC3E}">
        <p14:creationId xmlns:p14="http://schemas.microsoft.com/office/powerpoint/2010/main" val="1289340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75" y="618517"/>
            <a:ext cx="10364451" cy="1157529"/>
          </a:xfrm>
        </p:spPr>
        <p:txBody>
          <a:bodyPr/>
          <a:lstStyle/>
          <a:p>
            <a:pPr algn="l"/>
            <a:r>
              <a:rPr lang="en-US" altLang="zh-TW" dirty="0" smtClean="0"/>
              <a:t>Introduction</a:t>
            </a:r>
            <a:endParaRPr lang="zh-TW" altLang="en-US" dirty="0"/>
          </a:p>
        </p:txBody>
      </p:sp>
      <p:sp>
        <p:nvSpPr>
          <p:cNvPr id="3" name="內容版面配置區 2"/>
          <p:cNvSpPr>
            <a:spLocks noGrp="1"/>
          </p:cNvSpPr>
          <p:nvPr>
            <p:ph sz="quarter" idx="13"/>
          </p:nvPr>
        </p:nvSpPr>
        <p:spPr>
          <a:xfrm>
            <a:off x="913774" y="1776046"/>
            <a:ext cx="10363826" cy="4015153"/>
          </a:xfrm>
        </p:spPr>
        <p:txBody>
          <a:bodyPr>
            <a:normAutofit/>
          </a:bodyPr>
          <a:lstStyle/>
          <a:p>
            <a:r>
              <a:rPr lang="en-US" altLang="zh-TW" sz="3200" dirty="0"/>
              <a:t>Motivation</a:t>
            </a:r>
            <a:endParaRPr lang="en-US" altLang="zh-TW" dirty="0"/>
          </a:p>
          <a:p>
            <a:pPr marL="457200" lvl="1" indent="0">
              <a:buNone/>
            </a:pPr>
            <a:endParaRPr lang="en-US" altLang="zh-TW" sz="2200" cap="none" dirty="0" smtClean="0">
              <a:latin typeface="Times New Roman" panose="02020603050405020304" pitchFamily="18" charset="0"/>
              <a:ea typeface="微軟正黑體" panose="020B0604030504040204" pitchFamily="34" charset="-120"/>
              <a:cs typeface="Times New Roman" panose="02020603050405020304" pitchFamily="18" charset="0"/>
            </a:endParaRPr>
          </a:p>
          <a:p>
            <a:pPr marL="457200" lvl="1" indent="0">
              <a:buNone/>
            </a:pPr>
            <a:r>
              <a:rPr lang="en-US" altLang="zh-TW" sz="2200" cap="none" dirty="0" smtClean="0">
                <a:latin typeface="Times New Roman" panose="02020603050405020304" pitchFamily="18" charset="0"/>
                <a:ea typeface="微軟正黑體" panose="020B0604030504040204" pitchFamily="34" charset="-120"/>
                <a:cs typeface="Times New Roman" panose="02020603050405020304" pitchFamily="18" charset="0"/>
              </a:rPr>
              <a:t>	Coronaviruses </a:t>
            </a:r>
            <a:r>
              <a:rPr lang="en-US" altLang="zh-TW" sz="2200" cap="none" dirty="0">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2200" cap="none" dirty="0" err="1">
                <a:latin typeface="Times New Roman" panose="02020603050405020304" pitchFamily="18" charset="0"/>
                <a:ea typeface="微軟正黑體" panose="020B0604030504040204" pitchFamily="34" charset="-120"/>
                <a:cs typeface="Times New Roman" panose="02020603050405020304" pitchFamily="18" charset="0"/>
              </a:rPr>
              <a:t>CoV</a:t>
            </a:r>
            <a:r>
              <a:rPr lang="en-US" altLang="zh-TW" sz="2200" cap="none" dirty="0">
                <a:latin typeface="Times New Roman" panose="02020603050405020304" pitchFamily="18" charset="0"/>
                <a:ea typeface="微軟正黑體" panose="020B0604030504040204" pitchFamily="34" charset="-120"/>
                <a:cs typeface="Times New Roman" panose="02020603050405020304" pitchFamily="18" charset="0"/>
              </a:rPr>
              <a:t>) are a large family of viruses that cause illness ranging from the common cold to more severe diseases such as  </a:t>
            </a:r>
            <a:r>
              <a:rPr lang="en-US" altLang="zh-TW" sz="2200" cap="none" dirty="0" smtClean="0">
                <a:latin typeface="Times New Roman" panose="02020603050405020304" pitchFamily="18" charset="0"/>
                <a:ea typeface="微軟正黑體" panose="020B0604030504040204" pitchFamily="34" charset="-120"/>
                <a:cs typeface="Times New Roman" panose="02020603050405020304" pitchFamily="18" charset="0"/>
              </a:rPr>
              <a:t>SARS.</a:t>
            </a:r>
          </a:p>
          <a:p>
            <a:pPr marL="457200" lvl="1" indent="0">
              <a:buNone/>
            </a:pPr>
            <a:r>
              <a:rPr lang="en-US" altLang="zh-TW" sz="2200" cap="none"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200" cap="none" dirty="0" smtClean="0">
                <a:latin typeface="Times New Roman" panose="02020603050405020304" pitchFamily="18" charset="0"/>
                <a:ea typeface="微軟正黑體" panose="020B0604030504040204" pitchFamily="34" charset="-120"/>
                <a:cs typeface="Times New Roman" panose="02020603050405020304" pitchFamily="18" charset="0"/>
              </a:rPr>
              <a:t>A </a:t>
            </a:r>
            <a:r>
              <a:rPr lang="en-US" altLang="zh-TW" sz="2200" cap="none" dirty="0">
                <a:latin typeface="Times New Roman" panose="02020603050405020304" pitchFamily="18" charset="0"/>
                <a:ea typeface="微軟正黑體" panose="020B0604030504040204" pitchFamily="34" charset="-120"/>
                <a:cs typeface="Times New Roman" panose="02020603050405020304" pitchFamily="18" charset="0"/>
              </a:rPr>
              <a:t>novel coronavirus COVID-19 , a Public Health Emergency of International Concern that originated in Wuhan, China, is a new strain that has not been previously identified in humans. </a:t>
            </a:r>
            <a:endParaRPr lang="en-US" altLang="zh-TW" sz="2200" cap="none" dirty="0" smtClean="0"/>
          </a:p>
        </p:txBody>
      </p:sp>
    </p:spTree>
    <p:extLst>
      <p:ext uri="{BB962C8B-B14F-4D97-AF65-F5344CB8AC3E}">
        <p14:creationId xmlns:p14="http://schemas.microsoft.com/office/powerpoint/2010/main" val="3129320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75" y="618517"/>
            <a:ext cx="10364451" cy="1157529"/>
          </a:xfrm>
        </p:spPr>
        <p:txBody>
          <a:bodyPr/>
          <a:lstStyle/>
          <a:p>
            <a:pPr algn="l"/>
            <a:r>
              <a:rPr lang="en-US" altLang="zh-TW" dirty="0"/>
              <a:t>Introduction</a:t>
            </a:r>
            <a:endParaRPr lang="zh-TW" altLang="en-US" dirty="0"/>
          </a:p>
        </p:txBody>
      </p:sp>
      <p:sp>
        <p:nvSpPr>
          <p:cNvPr id="3" name="內容版面配置區 2"/>
          <p:cNvSpPr>
            <a:spLocks noGrp="1"/>
          </p:cNvSpPr>
          <p:nvPr>
            <p:ph sz="quarter" idx="13"/>
          </p:nvPr>
        </p:nvSpPr>
        <p:spPr>
          <a:xfrm>
            <a:off x="913774" y="1776046"/>
            <a:ext cx="10363826" cy="4015153"/>
          </a:xfrm>
        </p:spPr>
        <p:txBody>
          <a:bodyPr>
            <a:normAutofit/>
          </a:bodyPr>
          <a:lstStyle/>
          <a:p>
            <a:r>
              <a:rPr lang="en-US" altLang="zh-TW" sz="3200" dirty="0"/>
              <a:t>Objectives</a:t>
            </a:r>
            <a:endParaRPr lang="en-US" altLang="zh-TW" dirty="0"/>
          </a:p>
          <a:p>
            <a:pPr marL="457200" lvl="1" indent="0">
              <a:buNone/>
            </a:pPr>
            <a:endParaRPr lang="en-US" altLang="zh-TW" sz="2800" dirty="0" smtClean="0"/>
          </a:p>
          <a:p>
            <a:pPr lvl="1"/>
            <a:r>
              <a:rPr lang="en-US" altLang="zh-TW" sz="2200" cap="none" dirty="0" smtClean="0">
                <a:latin typeface="Times New Roman" panose="02020603050405020304" pitchFamily="18" charset="0"/>
                <a:cs typeface="Times New Roman" panose="02020603050405020304" pitchFamily="18" charset="0"/>
              </a:rPr>
              <a:t>Analyze </a:t>
            </a:r>
            <a:r>
              <a:rPr lang="en-US" altLang="zh-TW" sz="2200" cap="none" dirty="0">
                <a:latin typeface="Times New Roman" panose="02020603050405020304" pitchFamily="18" charset="0"/>
                <a:cs typeface="Times New Roman" panose="02020603050405020304" pitchFamily="18" charset="0"/>
              </a:rPr>
              <a:t>the similarities and differences between </a:t>
            </a:r>
            <a:r>
              <a:rPr lang="en-US" altLang="zh-TW" sz="2200" cap="none" dirty="0" smtClean="0">
                <a:latin typeface="Times New Roman" panose="02020603050405020304" pitchFamily="18" charset="0"/>
                <a:cs typeface="Times New Roman" panose="02020603050405020304" pitchFamily="18" charset="0"/>
              </a:rPr>
              <a:t>COVID-19 </a:t>
            </a:r>
            <a:r>
              <a:rPr lang="en-US" altLang="zh-TW" sz="2200" cap="none" dirty="0">
                <a:latin typeface="Times New Roman" panose="02020603050405020304" pitchFamily="18" charset="0"/>
                <a:cs typeface="Times New Roman" panose="02020603050405020304" pitchFamily="18" charset="0"/>
              </a:rPr>
              <a:t>and </a:t>
            </a:r>
            <a:r>
              <a:rPr lang="en-US" altLang="zh-TW" sz="2200" cap="none" dirty="0" smtClean="0">
                <a:latin typeface="Times New Roman" panose="02020603050405020304" pitchFamily="18" charset="0"/>
                <a:cs typeface="Times New Roman" panose="02020603050405020304" pitchFamily="18" charset="0"/>
              </a:rPr>
              <a:t>SARS </a:t>
            </a:r>
            <a:r>
              <a:rPr lang="en-US" altLang="zh-TW" sz="2200" cap="none" dirty="0">
                <a:latin typeface="Times New Roman" panose="02020603050405020304" pitchFamily="18" charset="0"/>
                <a:cs typeface="Times New Roman" panose="02020603050405020304" pitchFamily="18" charset="0"/>
              </a:rPr>
              <a:t>with various </a:t>
            </a:r>
            <a:r>
              <a:rPr lang="en-US" altLang="zh-TW" sz="2200" cap="none" dirty="0" smtClean="0">
                <a:latin typeface="Times New Roman" panose="02020603050405020304" pitchFamily="18" charset="0"/>
                <a:cs typeface="Times New Roman" panose="02020603050405020304" pitchFamily="18" charset="0"/>
              </a:rPr>
              <a:t>characteristics.</a:t>
            </a:r>
          </a:p>
          <a:p>
            <a:pPr lvl="1"/>
            <a:r>
              <a:rPr lang="en-US" altLang="zh-TW" sz="2200" cap="none" dirty="0">
                <a:latin typeface="Times New Roman" panose="02020603050405020304" pitchFamily="18" charset="0"/>
                <a:cs typeface="Times New Roman" panose="02020603050405020304" pitchFamily="18" charset="0"/>
              </a:rPr>
              <a:t>Analyze the similarities and differences between COVID-19 and </a:t>
            </a:r>
            <a:r>
              <a:rPr lang="en-US" altLang="zh-TW" sz="2200" cap="none" dirty="0" smtClean="0">
                <a:latin typeface="Times New Roman" panose="02020603050405020304" pitchFamily="18" charset="0"/>
                <a:cs typeface="Times New Roman" panose="02020603050405020304" pitchFamily="18" charset="0"/>
              </a:rPr>
              <a:t>other virus.</a:t>
            </a:r>
            <a:endParaRPr lang="en-US" altLang="zh-TW" sz="2200" cap="none" dirty="0">
              <a:latin typeface="Times New Roman" panose="02020603050405020304" pitchFamily="18" charset="0"/>
              <a:cs typeface="Times New Roman" panose="02020603050405020304" pitchFamily="18" charset="0"/>
            </a:endParaRPr>
          </a:p>
          <a:p>
            <a:pPr lvl="1"/>
            <a:r>
              <a:rPr lang="en-US" altLang="zh-TW" sz="2200" cap="none" dirty="0" smtClean="0">
                <a:latin typeface="Times New Roman" panose="02020603050405020304" pitchFamily="18" charset="0"/>
                <a:cs typeface="Times New Roman" panose="02020603050405020304" pitchFamily="18" charset="0"/>
              </a:rPr>
              <a:t>COVID-19 </a:t>
            </a:r>
            <a:r>
              <a:rPr lang="en-US" altLang="zh-TW" sz="2200" cap="none" dirty="0" smtClean="0">
                <a:latin typeface="Times New Roman" panose="02020603050405020304" pitchFamily="18" charset="0"/>
                <a:ea typeface="微軟正黑體" panose="020B0604030504040204" pitchFamily="34" charset="-120"/>
                <a:cs typeface="Times New Roman" panose="02020603050405020304" pitchFamily="18" charset="0"/>
              </a:rPr>
              <a:t>Distribution </a:t>
            </a:r>
            <a:r>
              <a:rPr lang="en-US" altLang="zh-TW" sz="2200" cap="none" dirty="0">
                <a:latin typeface="Times New Roman" panose="02020603050405020304" pitchFamily="18" charset="0"/>
                <a:ea typeface="微軟正黑體" panose="020B0604030504040204" pitchFamily="34" charset="-120"/>
                <a:cs typeface="Times New Roman" panose="02020603050405020304" pitchFamily="18" charset="0"/>
              </a:rPr>
              <a:t>of Confirmed, Deaths, </a:t>
            </a:r>
            <a:r>
              <a:rPr lang="en-US" altLang="zh-TW" sz="2200" cap="none" dirty="0" smtClean="0">
                <a:latin typeface="Times New Roman" panose="02020603050405020304" pitchFamily="18" charset="0"/>
                <a:ea typeface="微軟正黑體" panose="020B0604030504040204" pitchFamily="34" charset="-120"/>
                <a:cs typeface="Times New Roman" panose="02020603050405020304" pitchFamily="18" charset="0"/>
              </a:rPr>
              <a:t>Recovered, Spread Over Time.</a:t>
            </a:r>
            <a:endParaRPr lang="en-US" altLang="zh-TW" cap="none" dirty="0" smtClean="0"/>
          </a:p>
          <a:p>
            <a:pPr lvl="2"/>
            <a:endParaRPr lang="en-US" altLang="zh-TW" cap="none" dirty="0" smtClean="0"/>
          </a:p>
          <a:p>
            <a:pPr lvl="2"/>
            <a:endParaRPr lang="en-US" altLang="zh-TW" cap="none" dirty="0" smtClean="0"/>
          </a:p>
          <a:p>
            <a:pPr lvl="2"/>
            <a:endParaRPr lang="en-US" altLang="zh-TW" cap="none" dirty="0"/>
          </a:p>
          <a:p>
            <a:pPr lvl="2"/>
            <a:endParaRPr lang="en-US" altLang="zh-TW" sz="2000" cap="none" dirty="0" smtClean="0">
              <a:latin typeface="Times New Roman" panose="02020603050405020304" pitchFamily="18" charset="0"/>
              <a:cs typeface="Times New Roman" panose="02020603050405020304" pitchFamily="18" charset="0"/>
            </a:endParaRPr>
          </a:p>
          <a:p>
            <a:pPr lvl="1"/>
            <a:endParaRPr lang="en-US" altLang="zh-TW" sz="2200" cap="none" dirty="0" smtClean="0">
              <a:latin typeface="Times New Roman" panose="02020603050405020304" pitchFamily="18" charset="0"/>
              <a:cs typeface="Times New Roman" panose="02020603050405020304" pitchFamily="18" charset="0"/>
            </a:endParaRPr>
          </a:p>
          <a:p>
            <a:pPr lvl="1"/>
            <a:endParaRPr lang="en-US" altLang="zh-TW" sz="22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8874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75" y="618517"/>
            <a:ext cx="10364451" cy="1157529"/>
          </a:xfrm>
        </p:spPr>
        <p:txBody>
          <a:bodyPr/>
          <a:lstStyle/>
          <a:p>
            <a:pPr algn="l"/>
            <a:r>
              <a:rPr lang="en-US" altLang="zh-TW" dirty="0"/>
              <a:t>Plan and </a:t>
            </a:r>
            <a:r>
              <a:rPr lang="en-US" altLang="zh-TW" dirty="0" smtClean="0"/>
              <a:t>Deadlines</a:t>
            </a:r>
            <a:endParaRPr lang="zh-TW" altLang="en-US" dirty="0"/>
          </a:p>
        </p:txBody>
      </p:sp>
      <p:sp>
        <p:nvSpPr>
          <p:cNvPr id="3" name="內容版面配置區 2"/>
          <p:cNvSpPr>
            <a:spLocks noGrp="1"/>
          </p:cNvSpPr>
          <p:nvPr>
            <p:ph sz="quarter" idx="13"/>
          </p:nvPr>
        </p:nvSpPr>
        <p:spPr>
          <a:xfrm>
            <a:off x="913774" y="1776046"/>
            <a:ext cx="10363826" cy="4015153"/>
          </a:xfrm>
        </p:spPr>
        <p:txBody>
          <a:bodyPr>
            <a:normAutofit fontScale="85000" lnSpcReduction="20000"/>
          </a:bodyPr>
          <a:lstStyle/>
          <a:p>
            <a:r>
              <a:rPr lang="en-US" altLang="zh-TW" sz="3400" dirty="0"/>
              <a:t>Related Work and </a:t>
            </a:r>
            <a:r>
              <a:rPr lang="en-US" altLang="zh-TW" sz="3400" dirty="0" smtClean="0"/>
              <a:t>Resources</a:t>
            </a:r>
          </a:p>
          <a:p>
            <a:pPr lvl="2"/>
            <a:endParaRPr lang="en-US" altLang="zh-TW" sz="2200" cap="none" dirty="0"/>
          </a:p>
          <a:p>
            <a:pPr lvl="1"/>
            <a:r>
              <a:rPr lang="en-US" altLang="zh-TW" sz="2600" cap="none" dirty="0" smtClean="0">
                <a:latin typeface="Times New Roman" panose="02020603050405020304" pitchFamily="18" charset="0"/>
                <a:cs typeface="Times New Roman" panose="02020603050405020304" pitchFamily="18" charset="0"/>
              </a:rPr>
              <a:t>Gather information from different data set</a:t>
            </a:r>
            <a:endParaRPr lang="en-US" altLang="zh-TW" sz="2400" cap="none" dirty="0" smtClean="0">
              <a:latin typeface="Times New Roman" panose="02020603050405020304" pitchFamily="18" charset="0"/>
              <a:cs typeface="Times New Roman" panose="02020603050405020304" pitchFamily="18" charset="0"/>
            </a:endParaRPr>
          </a:p>
          <a:p>
            <a:pPr lvl="1" fontAlgn="base"/>
            <a:r>
              <a:rPr lang="en-US" altLang="zh-TW" sz="2600" cap="none" dirty="0">
                <a:latin typeface="Times New Roman" panose="02020603050405020304" pitchFamily="18" charset="0"/>
                <a:cs typeface="Times New Roman" panose="02020603050405020304" pitchFamily="18" charset="0"/>
              </a:rPr>
              <a:t>Exploratory analysis issues for COVID-19 such as Incubation </a:t>
            </a:r>
            <a:r>
              <a:rPr lang="en-US" altLang="zh-TW" sz="2600" cap="none" dirty="0" smtClean="0">
                <a:latin typeface="Times New Roman" panose="02020603050405020304" pitchFamily="18" charset="0"/>
                <a:cs typeface="Times New Roman" panose="02020603050405020304" pitchFamily="18" charset="0"/>
              </a:rPr>
              <a:t>period</a:t>
            </a:r>
          </a:p>
          <a:p>
            <a:pPr lvl="1" fontAlgn="base"/>
            <a:r>
              <a:rPr lang="en-US" altLang="zh-TW" sz="2600" cap="none" dirty="0">
                <a:latin typeface="Times New Roman" panose="02020603050405020304" pitchFamily="18" charset="0"/>
                <a:cs typeface="Times New Roman" panose="02020603050405020304" pitchFamily="18" charset="0"/>
              </a:rPr>
              <a:t>https://</a:t>
            </a:r>
            <a:r>
              <a:rPr lang="en-US" altLang="zh-TW" sz="2600" cap="none" dirty="0" smtClean="0">
                <a:latin typeface="Times New Roman" panose="02020603050405020304" pitchFamily="18" charset="0"/>
                <a:cs typeface="Times New Roman" panose="02020603050405020304" pitchFamily="18" charset="0"/>
              </a:rPr>
              <a:t>www.kaggle.com/soham1024/covid-19-analysis-viz-prediction-comparisons</a:t>
            </a:r>
            <a:endParaRPr lang="en-US" altLang="zh-TW" sz="2600" cap="none" dirty="0" smtClean="0">
              <a:latin typeface="Times New Roman" panose="02020603050405020304" pitchFamily="18" charset="0"/>
              <a:cs typeface="Times New Roman" panose="02020603050405020304" pitchFamily="18" charset="0"/>
            </a:endParaRPr>
          </a:p>
          <a:p>
            <a:pPr lvl="1" fontAlgn="base"/>
            <a:endParaRPr lang="en-US" altLang="zh-TW" sz="2600" cap="none" dirty="0">
              <a:latin typeface="Times New Roman" panose="02020603050405020304" pitchFamily="18" charset="0"/>
              <a:cs typeface="Times New Roman" panose="02020603050405020304" pitchFamily="18" charset="0"/>
            </a:endParaRPr>
          </a:p>
          <a:p>
            <a:pPr lvl="1" fontAlgn="base"/>
            <a:r>
              <a:rPr lang="en-US" altLang="zh-TW" sz="2600" cap="none" dirty="0">
                <a:latin typeface="Times New Roman" panose="02020603050405020304" pitchFamily="18" charset="0"/>
                <a:cs typeface="Times New Roman" panose="02020603050405020304" pitchFamily="18" charset="0"/>
              </a:rPr>
              <a:t>COVID-19 https://www.kaggle.com/imdevskp/corona-virus-report</a:t>
            </a:r>
          </a:p>
          <a:p>
            <a:pPr lvl="1" fontAlgn="base"/>
            <a:r>
              <a:rPr lang="en-US" altLang="zh-TW" sz="2600" cap="none" dirty="0">
                <a:latin typeface="Times New Roman" panose="02020603050405020304" pitchFamily="18" charset="0"/>
                <a:cs typeface="Times New Roman" panose="02020603050405020304" pitchFamily="18" charset="0"/>
              </a:rPr>
              <a:t>SARS https://www.kaggle.com/imdevskp/sars-outbreak-2003-complete-dataset</a:t>
            </a:r>
          </a:p>
          <a:p>
            <a:pPr lvl="1" fontAlgn="base"/>
            <a:r>
              <a:rPr lang="en-US" altLang="zh-TW" sz="2600" cap="none" dirty="0">
                <a:latin typeface="Times New Roman" panose="02020603050405020304" pitchFamily="18" charset="0"/>
                <a:cs typeface="Times New Roman" panose="02020603050405020304" pitchFamily="18" charset="0"/>
              </a:rPr>
              <a:t>H1N1 https://www.kaggle.com/imdevskp/h1n1-swine-flu-2009-pandemic-dataset</a:t>
            </a:r>
            <a:r>
              <a:rPr lang="en-US" altLang="zh-TW" sz="2600" dirty="0"/>
              <a:t/>
            </a:r>
            <a:br>
              <a:rPr lang="en-US" altLang="zh-TW" sz="2600" dirty="0"/>
            </a:br>
            <a:endParaRPr lang="en-US" altLang="zh-TW" sz="2600" cap="none" dirty="0"/>
          </a:p>
          <a:p>
            <a:pPr lvl="1"/>
            <a:endParaRPr lang="en-US" altLang="zh-TW" sz="2200" dirty="0" smtClean="0"/>
          </a:p>
          <a:p>
            <a:pPr lvl="1"/>
            <a:endParaRPr lang="en-US" altLang="zh-TW" sz="3200" dirty="0"/>
          </a:p>
          <a:p>
            <a:pPr marL="457200" lvl="1" indent="0">
              <a:buNone/>
            </a:pPr>
            <a:endParaRPr lang="en-US" altLang="zh-TW" sz="2200" cap="none" dirty="0" smtClean="0">
              <a:latin typeface="Times New Roman" panose="02020603050405020304" pitchFamily="18" charset="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169674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75" y="618517"/>
            <a:ext cx="10364451" cy="1157529"/>
          </a:xfrm>
        </p:spPr>
        <p:txBody>
          <a:bodyPr/>
          <a:lstStyle/>
          <a:p>
            <a:pPr algn="l"/>
            <a:r>
              <a:rPr lang="en-US" altLang="zh-TW" dirty="0"/>
              <a:t>Plan and </a:t>
            </a:r>
            <a:r>
              <a:rPr lang="en-US" altLang="zh-TW" dirty="0" smtClean="0"/>
              <a:t>Deadlines</a:t>
            </a:r>
            <a:endParaRPr lang="zh-TW" altLang="en-US" dirty="0"/>
          </a:p>
        </p:txBody>
      </p:sp>
      <p:sp>
        <p:nvSpPr>
          <p:cNvPr id="3" name="內容版面配置區 2"/>
          <p:cNvSpPr>
            <a:spLocks noGrp="1"/>
          </p:cNvSpPr>
          <p:nvPr>
            <p:ph sz="quarter" idx="13"/>
          </p:nvPr>
        </p:nvSpPr>
        <p:spPr>
          <a:xfrm>
            <a:off x="913774" y="1776046"/>
            <a:ext cx="10363826" cy="4015153"/>
          </a:xfrm>
        </p:spPr>
        <p:txBody>
          <a:bodyPr>
            <a:normAutofit fontScale="32500" lnSpcReduction="20000"/>
          </a:bodyPr>
          <a:lstStyle/>
          <a:p>
            <a:r>
              <a:rPr lang="en-US" altLang="zh-TW" sz="3400" dirty="0"/>
              <a:t>Related Work and </a:t>
            </a:r>
            <a:r>
              <a:rPr lang="en-US" altLang="zh-TW" sz="3400" dirty="0" smtClean="0"/>
              <a:t>Resources</a:t>
            </a:r>
          </a:p>
          <a:p>
            <a:pPr lvl="2"/>
            <a:endParaRPr lang="en-US" altLang="zh-TW" sz="2200" cap="none" dirty="0"/>
          </a:p>
          <a:p>
            <a:r>
              <a:rPr lang="en-US" altLang="zh-TW" dirty="0"/>
              <a:t>Pandas</a:t>
            </a:r>
          </a:p>
          <a:p>
            <a:r>
              <a:rPr lang="en-US" altLang="zh-TW" dirty="0"/>
              <a:t>In computer programming, pandas is a software library written for the Python programming language for data manipulation and analysis. In particular, it offers data structures and operations for manipulating numerical tables and time series. It is free software released under the three-clause BSD license.</a:t>
            </a:r>
          </a:p>
          <a:p>
            <a:r>
              <a:rPr lang="en-US" altLang="zh-TW" dirty="0"/>
              <a:t>Documentation Link: https://pandas.pydata.org/docs/</a:t>
            </a:r>
          </a:p>
          <a:p>
            <a:r>
              <a:rPr lang="en-US" altLang="zh-TW" dirty="0" err="1"/>
              <a:t>Matplotlib</a:t>
            </a:r>
            <a:endParaRPr lang="en-US" altLang="zh-TW" dirty="0"/>
          </a:p>
          <a:p>
            <a:r>
              <a:rPr lang="en-US" altLang="zh-TW" dirty="0" err="1"/>
              <a:t>Matplotlib</a:t>
            </a:r>
            <a:r>
              <a:rPr lang="en-US" altLang="zh-TW" dirty="0"/>
              <a:t> is a comprehensive library for creating static, animated, and interactive visualizations in Python. </a:t>
            </a:r>
            <a:r>
              <a:rPr lang="en-US" altLang="zh-TW" dirty="0" err="1"/>
              <a:t>Matplotlib</a:t>
            </a:r>
            <a:r>
              <a:rPr lang="en-US" altLang="zh-TW" dirty="0"/>
              <a:t> makes easy things easy and hard things possible.</a:t>
            </a:r>
          </a:p>
          <a:p>
            <a:r>
              <a:rPr lang="en-US" altLang="zh-TW" dirty="0"/>
              <a:t>Documentation Link: https://matplotlib.org/</a:t>
            </a:r>
          </a:p>
          <a:p>
            <a:r>
              <a:rPr lang="en-US" altLang="zh-TW" dirty="0" err="1"/>
              <a:t>Seaborn</a:t>
            </a:r>
            <a:endParaRPr lang="en-US" altLang="zh-TW" dirty="0"/>
          </a:p>
          <a:p>
            <a:r>
              <a:rPr lang="en-US" altLang="zh-TW" dirty="0" err="1"/>
              <a:t>Seaborn</a:t>
            </a:r>
            <a:r>
              <a:rPr lang="en-US" altLang="zh-TW" dirty="0"/>
              <a:t> is a Python data visualization library based on </a:t>
            </a:r>
            <a:r>
              <a:rPr lang="en-US" altLang="zh-TW" dirty="0" err="1"/>
              <a:t>matplotlib</a:t>
            </a:r>
            <a:r>
              <a:rPr lang="en-US" altLang="zh-TW" dirty="0"/>
              <a:t>. It provides a high-level interface for drawing attractive and informative statistical graphics.</a:t>
            </a:r>
          </a:p>
          <a:p>
            <a:r>
              <a:rPr lang="en-US" altLang="zh-TW" dirty="0"/>
              <a:t>Documentation Link: https://seaborn.pydata.org/</a:t>
            </a:r>
          </a:p>
          <a:p>
            <a:r>
              <a:rPr lang="en-US" altLang="zh-TW" dirty="0"/>
              <a:t>Folium</a:t>
            </a:r>
          </a:p>
          <a:p>
            <a:r>
              <a:rPr lang="en-US" altLang="zh-TW" dirty="0"/>
              <a:t>Folium is a powerful Python library that helps you create several types of Leaflet maps. ... To get an idea, just zoom/click around on the next map to get an impression. The Folium </a:t>
            </a:r>
            <a:r>
              <a:rPr lang="en-US" altLang="zh-TW" dirty="0" err="1"/>
              <a:t>github</a:t>
            </a:r>
            <a:r>
              <a:rPr lang="en-US" altLang="zh-TW" dirty="0"/>
              <a:t> contains many other examples. By default, Folium creates a map in a separate HTML file.</a:t>
            </a:r>
          </a:p>
          <a:p>
            <a:r>
              <a:rPr lang="en-US" altLang="zh-TW" dirty="0"/>
              <a:t>Documentation Link: https://python-visualization.github.io/folium/</a:t>
            </a:r>
          </a:p>
          <a:p>
            <a:pPr lvl="1" fontAlgn="base"/>
            <a:r>
              <a:rPr lang="en-US" altLang="zh-TW" sz="2600" dirty="0"/>
              <a:t/>
            </a:r>
            <a:br>
              <a:rPr lang="en-US" altLang="zh-TW" sz="2600" dirty="0"/>
            </a:br>
            <a:endParaRPr lang="en-US" altLang="zh-TW" sz="2600" cap="none" dirty="0"/>
          </a:p>
          <a:p>
            <a:pPr lvl="1"/>
            <a:endParaRPr lang="en-US" altLang="zh-TW" sz="2200" dirty="0" smtClean="0"/>
          </a:p>
          <a:p>
            <a:pPr lvl="1"/>
            <a:endParaRPr lang="en-US" altLang="zh-TW" sz="3200" dirty="0"/>
          </a:p>
          <a:p>
            <a:pPr marL="457200" lvl="1" indent="0">
              <a:buNone/>
            </a:pPr>
            <a:endParaRPr lang="en-US" altLang="zh-TW" sz="2200" cap="none" dirty="0" smtClean="0">
              <a:latin typeface="Times New Roman" panose="02020603050405020304" pitchFamily="18" charset="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6810974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75" y="618517"/>
            <a:ext cx="10364451" cy="1157529"/>
          </a:xfrm>
        </p:spPr>
        <p:txBody>
          <a:bodyPr/>
          <a:lstStyle/>
          <a:p>
            <a:pPr algn="l"/>
            <a:r>
              <a:rPr lang="en-US" altLang="zh-TW" dirty="0"/>
              <a:t>Plan and </a:t>
            </a:r>
            <a:r>
              <a:rPr lang="en-US" altLang="zh-TW" dirty="0" smtClean="0"/>
              <a:t>Deadlines</a:t>
            </a:r>
            <a:endParaRPr lang="zh-TW" altLang="en-US" dirty="0"/>
          </a:p>
        </p:txBody>
      </p:sp>
      <p:sp>
        <p:nvSpPr>
          <p:cNvPr id="3" name="內容版面配置區 2"/>
          <p:cNvSpPr>
            <a:spLocks noGrp="1"/>
          </p:cNvSpPr>
          <p:nvPr>
            <p:ph sz="quarter" idx="13"/>
          </p:nvPr>
        </p:nvSpPr>
        <p:spPr>
          <a:xfrm>
            <a:off x="913774" y="1776046"/>
            <a:ext cx="10363826" cy="4015153"/>
          </a:xfrm>
        </p:spPr>
        <p:txBody>
          <a:bodyPr>
            <a:normAutofit/>
          </a:bodyPr>
          <a:lstStyle/>
          <a:p>
            <a:r>
              <a:rPr lang="en-US" altLang="zh-TW" sz="3400" dirty="0"/>
              <a:t>Methodology and Tools</a:t>
            </a:r>
          </a:p>
          <a:p>
            <a:pPr lvl="2"/>
            <a:endParaRPr lang="en-US" altLang="zh-TW" sz="2200" cap="none" dirty="0"/>
          </a:p>
          <a:p>
            <a:pPr lvl="2"/>
            <a:endParaRPr lang="en-US" altLang="zh-TW" sz="3000" cap="none" dirty="0"/>
          </a:p>
          <a:p>
            <a:pPr lvl="1"/>
            <a:endParaRPr lang="en-US" altLang="zh-TW" sz="2200" dirty="0" smtClean="0"/>
          </a:p>
          <a:p>
            <a:pPr lvl="1"/>
            <a:endParaRPr lang="en-US" altLang="zh-TW" sz="3200" dirty="0"/>
          </a:p>
          <a:p>
            <a:pPr marL="457200" lvl="1" indent="0">
              <a:buNone/>
            </a:pPr>
            <a:endParaRPr lang="en-US" altLang="zh-TW" sz="2200" cap="none" dirty="0" smtClean="0">
              <a:latin typeface="Times New Roman" panose="02020603050405020304" pitchFamily="18" charset="0"/>
              <a:ea typeface="微軟正黑體" panose="020B0604030504040204" pitchFamily="34" charset="-120"/>
              <a:cs typeface="Times New Roman" panose="02020603050405020304" pitchFamily="18" charset="0"/>
            </a:endParaRPr>
          </a:p>
        </p:txBody>
      </p:sp>
      <p:graphicFrame>
        <p:nvGraphicFramePr>
          <p:cNvPr id="4" name="資料庫圖表 3"/>
          <p:cNvGraphicFramePr/>
          <p:nvPr>
            <p:extLst>
              <p:ext uri="{D42A27DB-BD31-4B8C-83A1-F6EECF244321}">
                <p14:modId xmlns:p14="http://schemas.microsoft.com/office/powerpoint/2010/main" val="912842644"/>
              </p:ext>
            </p:extLst>
          </p:nvPr>
        </p:nvGraphicFramePr>
        <p:xfrm>
          <a:off x="2032000" y="1776046"/>
          <a:ext cx="8128000" cy="4362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6896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75" y="618517"/>
            <a:ext cx="10364451" cy="1157529"/>
          </a:xfrm>
        </p:spPr>
        <p:txBody>
          <a:bodyPr/>
          <a:lstStyle/>
          <a:p>
            <a:pPr algn="l"/>
            <a:r>
              <a:rPr lang="en-US" altLang="zh-TW" dirty="0"/>
              <a:t>Plan and </a:t>
            </a:r>
            <a:r>
              <a:rPr lang="en-US" altLang="zh-TW" dirty="0" smtClean="0"/>
              <a:t>Deadlines</a:t>
            </a:r>
            <a:endParaRPr lang="zh-TW" altLang="en-US" dirty="0"/>
          </a:p>
        </p:txBody>
      </p:sp>
      <p:sp>
        <p:nvSpPr>
          <p:cNvPr id="3" name="內容版面配置區 2"/>
          <p:cNvSpPr>
            <a:spLocks noGrp="1"/>
          </p:cNvSpPr>
          <p:nvPr>
            <p:ph sz="quarter" idx="13"/>
          </p:nvPr>
        </p:nvSpPr>
        <p:spPr>
          <a:xfrm>
            <a:off x="913774" y="1776046"/>
            <a:ext cx="10363826" cy="4015153"/>
          </a:xfrm>
        </p:spPr>
        <p:txBody>
          <a:bodyPr>
            <a:normAutofit/>
          </a:bodyPr>
          <a:lstStyle/>
          <a:p>
            <a:r>
              <a:rPr lang="en-US" altLang="zh-TW" sz="3400" dirty="0"/>
              <a:t>Expected Results</a:t>
            </a:r>
          </a:p>
          <a:p>
            <a:pPr lvl="1"/>
            <a:endParaRPr lang="en-US" altLang="zh-TW" sz="2400" cap="none" dirty="0"/>
          </a:p>
          <a:p>
            <a:pPr lvl="1"/>
            <a:r>
              <a:rPr lang="en-US" altLang="zh-TW" sz="2400" cap="none" dirty="0">
                <a:latin typeface="Times New Roman" panose="02020603050405020304" pitchFamily="18" charset="0"/>
                <a:cs typeface="Times New Roman" panose="02020603050405020304" pitchFamily="18" charset="0"/>
              </a:rPr>
              <a:t>Comparing with other </a:t>
            </a:r>
            <a:r>
              <a:rPr lang="en-US" altLang="zh-TW" sz="2400" cap="none" dirty="0" smtClean="0">
                <a:latin typeface="Times New Roman" panose="02020603050405020304" pitchFamily="18" charset="0"/>
                <a:cs typeface="Times New Roman" panose="02020603050405020304" pitchFamily="18" charset="0"/>
              </a:rPr>
              <a:t>viruses</a:t>
            </a:r>
          </a:p>
          <a:p>
            <a:pPr lvl="1"/>
            <a:r>
              <a:rPr lang="en-US" altLang="zh-TW" sz="2400" cap="none" dirty="0" smtClean="0">
                <a:latin typeface="Times New Roman" panose="02020603050405020304" pitchFamily="18" charset="0"/>
                <a:cs typeface="Times New Roman" panose="02020603050405020304" pitchFamily="18" charset="0"/>
              </a:rPr>
              <a:t>Contrasting </a:t>
            </a:r>
            <a:r>
              <a:rPr lang="en-US" altLang="zh-TW" sz="2400" cap="none" dirty="0">
                <a:latin typeface="Times New Roman" panose="02020603050405020304" pitchFamily="18" charset="0"/>
                <a:cs typeface="Times New Roman" panose="02020603050405020304" pitchFamily="18" charset="0"/>
              </a:rPr>
              <a:t>chart </a:t>
            </a:r>
            <a:r>
              <a:rPr lang="en-US" altLang="zh-TW" sz="2400" cap="none" dirty="0" smtClean="0">
                <a:latin typeface="Times New Roman" panose="02020603050405020304" pitchFamily="18" charset="0"/>
                <a:cs typeface="Times New Roman" panose="02020603050405020304" pitchFamily="18" charset="0"/>
              </a:rPr>
              <a:t>presentation</a:t>
            </a:r>
          </a:p>
          <a:p>
            <a:pPr lvl="1"/>
            <a:r>
              <a:rPr lang="en-US" altLang="zh-TW" sz="2400" cap="none" dirty="0" smtClean="0">
                <a:latin typeface="Times New Roman" panose="02020603050405020304" pitchFamily="18" charset="0"/>
                <a:ea typeface="微軟正黑體" panose="020B0604030504040204" pitchFamily="34" charset="-120"/>
                <a:cs typeface="Times New Roman" panose="02020603050405020304" pitchFamily="18" charset="0"/>
              </a:rPr>
              <a:t>Comparative Data visualization</a:t>
            </a:r>
            <a:endParaRPr lang="en-US" altLang="zh-TW" sz="2400" cap="none" dirty="0" smtClean="0">
              <a:latin typeface="Times New Roman" panose="02020603050405020304" pitchFamily="18" charset="0"/>
              <a:cs typeface="Times New Roman" panose="02020603050405020304" pitchFamily="18" charset="0"/>
            </a:endParaRPr>
          </a:p>
          <a:p>
            <a:pPr lvl="1"/>
            <a:endParaRPr lang="en-US" altLang="zh-TW" sz="2200" dirty="0" smtClean="0"/>
          </a:p>
          <a:p>
            <a:pPr lvl="1"/>
            <a:endParaRPr lang="en-US" altLang="zh-TW" sz="3200" dirty="0"/>
          </a:p>
          <a:p>
            <a:pPr marL="457200" lvl="1" indent="0">
              <a:buNone/>
            </a:pPr>
            <a:endParaRPr lang="en-US" altLang="zh-TW" sz="2200" cap="none" dirty="0" smtClean="0">
              <a:latin typeface="Times New Roman" panose="02020603050405020304" pitchFamily="18" charset="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487906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75" y="618517"/>
            <a:ext cx="10364451" cy="1157529"/>
          </a:xfrm>
        </p:spPr>
        <p:txBody>
          <a:bodyPr/>
          <a:lstStyle/>
          <a:p>
            <a:pPr algn="l"/>
            <a:r>
              <a:rPr lang="en-US" altLang="zh-TW" dirty="0"/>
              <a:t>Plan and </a:t>
            </a:r>
            <a:r>
              <a:rPr lang="en-US" altLang="zh-TW" dirty="0" smtClean="0"/>
              <a:t>Deadlines</a:t>
            </a:r>
            <a:endParaRPr lang="zh-TW" altLang="en-US" dirty="0"/>
          </a:p>
        </p:txBody>
      </p:sp>
      <p:sp>
        <p:nvSpPr>
          <p:cNvPr id="3" name="內容版面配置區 2"/>
          <p:cNvSpPr>
            <a:spLocks noGrp="1"/>
          </p:cNvSpPr>
          <p:nvPr>
            <p:ph sz="quarter" idx="13"/>
          </p:nvPr>
        </p:nvSpPr>
        <p:spPr>
          <a:xfrm>
            <a:off x="913774" y="1776046"/>
            <a:ext cx="10363826" cy="4015153"/>
          </a:xfrm>
        </p:spPr>
        <p:txBody>
          <a:bodyPr>
            <a:normAutofit/>
          </a:bodyPr>
          <a:lstStyle/>
          <a:p>
            <a:r>
              <a:rPr lang="en-US" altLang="zh-TW" sz="3400" dirty="0" smtClean="0"/>
              <a:t>Timeline</a:t>
            </a:r>
          </a:p>
          <a:p>
            <a:pPr lvl="1"/>
            <a:endParaRPr lang="en-US" altLang="zh-TW" sz="2200" cap="none" dirty="0"/>
          </a:p>
          <a:p>
            <a:pPr lvl="1"/>
            <a:endParaRPr lang="en-US" altLang="zh-TW" sz="2200" dirty="0" smtClean="0"/>
          </a:p>
          <a:p>
            <a:pPr lvl="1"/>
            <a:endParaRPr lang="en-US" altLang="zh-TW" sz="3200" dirty="0"/>
          </a:p>
          <a:p>
            <a:pPr marL="457200" lvl="1" indent="0">
              <a:buNone/>
            </a:pPr>
            <a:endParaRPr lang="en-US" altLang="zh-TW" sz="2200" cap="none" dirty="0" smtClean="0">
              <a:latin typeface="Times New Roman" panose="02020603050405020304" pitchFamily="18" charset="0"/>
              <a:ea typeface="微軟正黑體" panose="020B0604030504040204" pitchFamily="34" charset="-120"/>
              <a:cs typeface="Times New Roman" panose="02020603050405020304" pitchFamily="18" charset="0"/>
            </a:endParaRPr>
          </a:p>
        </p:txBody>
      </p:sp>
      <p:graphicFrame>
        <p:nvGraphicFramePr>
          <p:cNvPr id="6" name="資料庫圖表 5"/>
          <p:cNvGraphicFramePr/>
          <p:nvPr>
            <p:extLst>
              <p:ext uri="{D42A27DB-BD31-4B8C-83A1-F6EECF244321}">
                <p14:modId xmlns:p14="http://schemas.microsoft.com/office/powerpoint/2010/main" val="989456116"/>
              </p:ext>
            </p:extLst>
          </p:nvPr>
        </p:nvGraphicFramePr>
        <p:xfrm>
          <a:off x="2031687" y="107428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2896817"/>
      </p:ext>
    </p:extLst>
  </p:cSld>
  <p:clrMapOvr>
    <a:masterClrMapping/>
  </p:clrMapOvr>
  <p:timing>
    <p:tnLst>
      <p:par>
        <p:cTn id="1" dur="indefinite" restart="never" nodeType="tmRoot"/>
      </p:par>
    </p:tnLst>
  </p:timing>
</p:sld>
</file>

<file path=ppt/theme/theme1.xml><?xml version="1.0" encoding="utf-8"?>
<a:theme xmlns:a="http://schemas.openxmlformats.org/drawingml/2006/main" name="小水滴">
  <a:themeElements>
    <a:clrScheme name="小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小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小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小水滴</Template>
  <TotalTime>498</TotalTime>
  <Words>362</Words>
  <Application>Microsoft Office PowerPoint</Application>
  <PresentationFormat>寬螢幕</PresentationFormat>
  <Paragraphs>85</Paragraphs>
  <Slides>10</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10</vt:i4>
      </vt:variant>
    </vt:vector>
  </HeadingPairs>
  <TitlesOfParts>
    <vt:vector size="17" baseType="lpstr">
      <vt:lpstr>微軟正黑體</vt:lpstr>
      <vt:lpstr>新細明體</vt:lpstr>
      <vt:lpstr>Arial</vt:lpstr>
      <vt:lpstr>Calibri</vt:lpstr>
      <vt:lpstr>Times New Roman</vt:lpstr>
      <vt:lpstr>Tw Cen MT</vt:lpstr>
      <vt:lpstr>小水滴</vt:lpstr>
      <vt:lpstr>Principles and Applications of Data Science Group Project Proposal  Comparative Analysis of COVID -19</vt:lpstr>
      <vt:lpstr>Outline</vt:lpstr>
      <vt:lpstr>Introduction</vt:lpstr>
      <vt:lpstr>Introduction</vt:lpstr>
      <vt:lpstr>Plan and Deadlines</vt:lpstr>
      <vt:lpstr>Plan and Deadlines</vt:lpstr>
      <vt:lpstr>Plan and Deadlines</vt:lpstr>
      <vt:lpstr>Plan and Deadlines</vt:lpstr>
      <vt:lpstr>Plan and Deadlines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and Applications of Data Science Group Project Proposal *title</dc:title>
  <dc:creator>joe</dc:creator>
  <cp:lastModifiedBy>joe</cp:lastModifiedBy>
  <cp:revision>24</cp:revision>
  <dcterms:created xsi:type="dcterms:W3CDTF">2020-05-05T17:07:59Z</dcterms:created>
  <dcterms:modified xsi:type="dcterms:W3CDTF">2020-06-30T22:25:55Z</dcterms:modified>
</cp:coreProperties>
</file>