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3" r:id="rId3"/>
    <p:sldId id="257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75549-CAD5-4B75-9496-9632BF06F8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4D20F37-7996-4C1F-8411-4F90F478D35D}">
      <dgm:prSet phldrT="[文字]"/>
      <dgm:spPr/>
      <dgm:t>
        <a:bodyPr/>
        <a:lstStyle/>
        <a:p>
          <a:r>
            <a:rPr lang="en-US" altLang="zh-TW" dirty="0" smtClean="0"/>
            <a:t>Data collection</a:t>
          </a:r>
          <a:endParaRPr lang="zh-TW" altLang="en-US" dirty="0"/>
        </a:p>
      </dgm:t>
    </dgm:pt>
    <dgm:pt modelId="{1D17FBC1-7373-433C-A5E3-ED6C542180FB}" type="parTrans" cxnId="{6AAD94F6-0499-4AD6-B799-54C8063BCCA2}">
      <dgm:prSet/>
      <dgm:spPr/>
      <dgm:t>
        <a:bodyPr/>
        <a:lstStyle/>
        <a:p>
          <a:endParaRPr lang="zh-TW" altLang="en-US"/>
        </a:p>
      </dgm:t>
    </dgm:pt>
    <dgm:pt modelId="{EC317C68-6513-432D-B311-F527186D91D7}" type="sibTrans" cxnId="{6AAD94F6-0499-4AD6-B799-54C8063BCCA2}">
      <dgm:prSet/>
      <dgm:spPr/>
      <dgm:t>
        <a:bodyPr/>
        <a:lstStyle/>
        <a:p>
          <a:endParaRPr lang="zh-TW" altLang="en-US"/>
        </a:p>
      </dgm:t>
    </dgm:pt>
    <dgm:pt modelId="{9A51909A-8B25-4F5F-BAB1-7335846EB25C}">
      <dgm:prSet phldrT="[文字]"/>
      <dgm:spPr/>
      <dgm:t>
        <a:bodyPr/>
        <a:lstStyle/>
        <a:p>
          <a:r>
            <a:rPr lang="en-US" altLang="zh-TW" dirty="0" smtClean="0"/>
            <a:t>Data preparation</a:t>
          </a:r>
        </a:p>
      </dgm:t>
    </dgm:pt>
    <dgm:pt modelId="{51C4D231-DC0D-4D8E-A66B-4B3EE0E15135}" type="parTrans" cxnId="{82F103AC-D157-49E9-A319-DAD52BF699D5}">
      <dgm:prSet/>
      <dgm:spPr/>
      <dgm:t>
        <a:bodyPr/>
        <a:lstStyle/>
        <a:p>
          <a:endParaRPr lang="zh-TW" altLang="en-US"/>
        </a:p>
      </dgm:t>
    </dgm:pt>
    <dgm:pt modelId="{C52CD396-DA09-42AB-84AC-A6024ED0554A}" type="sibTrans" cxnId="{82F103AC-D157-49E9-A319-DAD52BF699D5}">
      <dgm:prSet/>
      <dgm:spPr/>
      <dgm:t>
        <a:bodyPr/>
        <a:lstStyle/>
        <a:p>
          <a:endParaRPr lang="zh-TW" altLang="en-US"/>
        </a:p>
      </dgm:t>
    </dgm:pt>
    <dgm:pt modelId="{07531BCD-626D-49E1-8B57-AF7BA3522114}">
      <dgm:prSet phldrT="[文字]"/>
      <dgm:spPr/>
      <dgm:t>
        <a:bodyPr/>
        <a:lstStyle/>
        <a:p>
          <a:r>
            <a:rPr lang="en-US" altLang="zh-TW" dirty="0" smtClean="0"/>
            <a:t>Modeling</a:t>
          </a:r>
          <a:endParaRPr lang="zh-TW" altLang="en-US" dirty="0"/>
        </a:p>
      </dgm:t>
    </dgm:pt>
    <dgm:pt modelId="{DC1E65EC-35BF-4C98-A099-F59986BA2618}" type="parTrans" cxnId="{CDAED96D-49EE-498E-AAE9-FD730B32B399}">
      <dgm:prSet/>
      <dgm:spPr/>
      <dgm:t>
        <a:bodyPr/>
        <a:lstStyle/>
        <a:p>
          <a:endParaRPr lang="zh-TW" altLang="en-US"/>
        </a:p>
      </dgm:t>
    </dgm:pt>
    <dgm:pt modelId="{4A519479-58C3-473F-9B4F-C23DB6CC448F}" type="sibTrans" cxnId="{CDAED96D-49EE-498E-AAE9-FD730B32B399}">
      <dgm:prSet/>
      <dgm:spPr/>
      <dgm:t>
        <a:bodyPr/>
        <a:lstStyle/>
        <a:p>
          <a:endParaRPr lang="zh-TW" altLang="en-US"/>
        </a:p>
      </dgm:t>
    </dgm:pt>
    <dgm:pt modelId="{AA557BF8-B6B6-4283-9994-74A6BA1F4100}">
      <dgm:prSet phldrT="[文字]"/>
      <dgm:spPr/>
      <dgm:t>
        <a:bodyPr/>
        <a:lstStyle/>
        <a:p>
          <a:r>
            <a:rPr lang="en-US" altLang="zh-TW" dirty="0" smtClean="0"/>
            <a:t>Evaluation</a:t>
          </a:r>
          <a:endParaRPr lang="zh-TW" altLang="en-US" dirty="0"/>
        </a:p>
      </dgm:t>
    </dgm:pt>
    <dgm:pt modelId="{4CC5C576-7C46-42CB-B7E9-A2E82099978E}" type="parTrans" cxnId="{F019E9A5-3D4B-45F0-9A9D-8D3E3ABA5E97}">
      <dgm:prSet/>
      <dgm:spPr/>
      <dgm:t>
        <a:bodyPr/>
        <a:lstStyle/>
        <a:p>
          <a:endParaRPr lang="zh-TW" altLang="en-US"/>
        </a:p>
      </dgm:t>
    </dgm:pt>
    <dgm:pt modelId="{36CD3B16-A99A-4713-93B7-ABFCE6A3A06A}" type="sibTrans" cxnId="{F019E9A5-3D4B-45F0-9A9D-8D3E3ABA5E97}">
      <dgm:prSet/>
      <dgm:spPr/>
      <dgm:t>
        <a:bodyPr/>
        <a:lstStyle/>
        <a:p>
          <a:endParaRPr lang="zh-TW" altLang="en-US"/>
        </a:p>
      </dgm:t>
    </dgm:pt>
    <dgm:pt modelId="{906ED7F8-83FB-4020-8D72-CDEA66729957}" type="pres">
      <dgm:prSet presAssocID="{F1275549-CAD5-4B75-9496-9632BF06F8CB}" presName="Name0" presStyleCnt="0">
        <dgm:presLayoutVars>
          <dgm:dir/>
          <dgm:resizeHandles val="exact"/>
        </dgm:presLayoutVars>
      </dgm:prSet>
      <dgm:spPr/>
    </dgm:pt>
    <dgm:pt modelId="{9A6EF649-BD00-4344-90C1-5FD4D468764D}" type="pres">
      <dgm:prSet presAssocID="{24D20F37-7996-4C1F-8411-4F90F478D3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62CF21-C03C-4FC5-92CE-852C9DD2CBB2}" type="pres">
      <dgm:prSet presAssocID="{EC317C68-6513-432D-B311-F527186D91D7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4BE11B05-0219-4E17-806D-F8596AAA8307}" type="pres">
      <dgm:prSet presAssocID="{EC317C68-6513-432D-B311-F527186D91D7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3E8A91B4-4B79-47CE-A117-6D2A3A59D1AD}" type="pres">
      <dgm:prSet presAssocID="{9A51909A-8B25-4F5F-BAB1-7335846EB2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6CC667-455C-4081-861F-7D6356424989}" type="pres">
      <dgm:prSet presAssocID="{C52CD396-DA09-42AB-84AC-A6024ED0554A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B612FD15-D0AD-4E35-8F64-62CAFB74EE1F}" type="pres">
      <dgm:prSet presAssocID="{C52CD396-DA09-42AB-84AC-A6024ED0554A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B5C7BF61-68F5-461A-B8D5-00F91394464D}" type="pres">
      <dgm:prSet presAssocID="{07531BCD-626D-49E1-8B57-AF7BA35221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A575B5-8C37-4D8F-A8F9-BFCB2E999683}" type="pres">
      <dgm:prSet presAssocID="{4A519479-58C3-473F-9B4F-C23DB6CC448F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FBFFABCF-B158-4627-9149-91DB9487DEC5}" type="pres">
      <dgm:prSet presAssocID="{4A519479-58C3-473F-9B4F-C23DB6CC448F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59AE5EFD-C37B-4162-9C1E-6D802E2A6546}" type="pres">
      <dgm:prSet presAssocID="{AA557BF8-B6B6-4283-9994-74A6BA1F41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5185497-01D6-436F-B9A3-4CE4A196122D}" type="presOf" srcId="{07531BCD-626D-49E1-8B57-AF7BA3522114}" destId="{B5C7BF61-68F5-461A-B8D5-00F91394464D}" srcOrd="0" destOrd="0" presId="urn:microsoft.com/office/officeart/2005/8/layout/process1"/>
    <dgm:cxn modelId="{82F103AC-D157-49E9-A319-DAD52BF699D5}" srcId="{F1275549-CAD5-4B75-9496-9632BF06F8CB}" destId="{9A51909A-8B25-4F5F-BAB1-7335846EB25C}" srcOrd="1" destOrd="0" parTransId="{51C4D231-DC0D-4D8E-A66B-4B3EE0E15135}" sibTransId="{C52CD396-DA09-42AB-84AC-A6024ED0554A}"/>
    <dgm:cxn modelId="{7964EC64-5F24-4BD3-A8F0-728ED4F0AD81}" type="presOf" srcId="{4A519479-58C3-473F-9B4F-C23DB6CC448F}" destId="{08A575B5-8C37-4D8F-A8F9-BFCB2E999683}" srcOrd="0" destOrd="0" presId="urn:microsoft.com/office/officeart/2005/8/layout/process1"/>
    <dgm:cxn modelId="{6AAD94F6-0499-4AD6-B799-54C8063BCCA2}" srcId="{F1275549-CAD5-4B75-9496-9632BF06F8CB}" destId="{24D20F37-7996-4C1F-8411-4F90F478D35D}" srcOrd="0" destOrd="0" parTransId="{1D17FBC1-7373-433C-A5E3-ED6C542180FB}" sibTransId="{EC317C68-6513-432D-B311-F527186D91D7}"/>
    <dgm:cxn modelId="{4B70551F-4A0A-4457-B483-C8F1C3FEC663}" type="presOf" srcId="{EC317C68-6513-432D-B311-F527186D91D7}" destId="{4BE11B05-0219-4E17-806D-F8596AAA8307}" srcOrd="1" destOrd="0" presId="urn:microsoft.com/office/officeart/2005/8/layout/process1"/>
    <dgm:cxn modelId="{605C3228-B2CC-4132-8649-8669A1DC117D}" type="presOf" srcId="{9A51909A-8B25-4F5F-BAB1-7335846EB25C}" destId="{3E8A91B4-4B79-47CE-A117-6D2A3A59D1AD}" srcOrd="0" destOrd="0" presId="urn:microsoft.com/office/officeart/2005/8/layout/process1"/>
    <dgm:cxn modelId="{CDAED96D-49EE-498E-AAE9-FD730B32B399}" srcId="{F1275549-CAD5-4B75-9496-9632BF06F8CB}" destId="{07531BCD-626D-49E1-8B57-AF7BA3522114}" srcOrd="2" destOrd="0" parTransId="{DC1E65EC-35BF-4C98-A099-F59986BA2618}" sibTransId="{4A519479-58C3-473F-9B4F-C23DB6CC448F}"/>
    <dgm:cxn modelId="{AAFB03D8-3D02-4157-9565-01251F42AB6F}" type="presOf" srcId="{AA557BF8-B6B6-4283-9994-74A6BA1F4100}" destId="{59AE5EFD-C37B-4162-9C1E-6D802E2A6546}" srcOrd="0" destOrd="0" presId="urn:microsoft.com/office/officeart/2005/8/layout/process1"/>
    <dgm:cxn modelId="{F019E9A5-3D4B-45F0-9A9D-8D3E3ABA5E97}" srcId="{F1275549-CAD5-4B75-9496-9632BF06F8CB}" destId="{AA557BF8-B6B6-4283-9994-74A6BA1F4100}" srcOrd="3" destOrd="0" parTransId="{4CC5C576-7C46-42CB-B7E9-A2E82099978E}" sibTransId="{36CD3B16-A99A-4713-93B7-ABFCE6A3A06A}"/>
    <dgm:cxn modelId="{62F12DC6-2646-488B-BD7C-36B6EF4B6625}" type="presOf" srcId="{EC317C68-6513-432D-B311-F527186D91D7}" destId="{4E62CF21-C03C-4FC5-92CE-852C9DD2CBB2}" srcOrd="0" destOrd="0" presId="urn:microsoft.com/office/officeart/2005/8/layout/process1"/>
    <dgm:cxn modelId="{EBCE14E5-5689-46E6-929E-AE426BBC1CDD}" type="presOf" srcId="{24D20F37-7996-4C1F-8411-4F90F478D35D}" destId="{9A6EF649-BD00-4344-90C1-5FD4D468764D}" srcOrd="0" destOrd="0" presId="urn:microsoft.com/office/officeart/2005/8/layout/process1"/>
    <dgm:cxn modelId="{E25434C2-EB86-4A99-A4D0-AA95E9FB0A51}" type="presOf" srcId="{C52CD396-DA09-42AB-84AC-A6024ED0554A}" destId="{B612FD15-D0AD-4E35-8F64-62CAFB74EE1F}" srcOrd="1" destOrd="0" presId="urn:microsoft.com/office/officeart/2005/8/layout/process1"/>
    <dgm:cxn modelId="{86AAA49C-0062-4CC3-B953-9F6BB688AFF8}" type="presOf" srcId="{4A519479-58C3-473F-9B4F-C23DB6CC448F}" destId="{FBFFABCF-B158-4627-9149-91DB9487DEC5}" srcOrd="1" destOrd="0" presId="urn:microsoft.com/office/officeart/2005/8/layout/process1"/>
    <dgm:cxn modelId="{36240C89-6565-4C95-BF1D-8D771B0046CE}" type="presOf" srcId="{C52CD396-DA09-42AB-84AC-A6024ED0554A}" destId="{736CC667-455C-4081-861F-7D6356424989}" srcOrd="0" destOrd="0" presId="urn:microsoft.com/office/officeart/2005/8/layout/process1"/>
    <dgm:cxn modelId="{29D52A4B-960E-41CF-B100-3F0B3502AA04}" type="presOf" srcId="{F1275549-CAD5-4B75-9496-9632BF06F8CB}" destId="{906ED7F8-83FB-4020-8D72-CDEA66729957}" srcOrd="0" destOrd="0" presId="urn:microsoft.com/office/officeart/2005/8/layout/process1"/>
    <dgm:cxn modelId="{5DD7E72E-E460-49D6-983C-A0AF2ACD14C9}" type="presParOf" srcId="{906ED7F8-83FB-4020-8D72-CDEA66729957}" destId="{9A6EF649-BD00-4344-90C1-5FD4D468764D}" srcOrd="0" destOrd="0" presId="urn:microsoft.com/office/officeart/2005/8/layout/process1"/>
    <dgm:cxn modelId="{720E65FC-F256-43D2-B490-01FB9EE1E2CE}" type="presParOf" srcId="{906ED7F8-83FB-4020-8D72-CDEA66729957}" destId="{4E62CF21-C03C-4FC5-92CE-852C9DD2CBB2}" srcOrd="1" destOrd="0" presId="urn:microsoft.com/office/officeart/2005/8/layout/process1"/>
    <dgm:cxn modelId="{ECEC8C6A-EA0D-4FCC-B707-4AF9961F3079}" type="presParOf" srcId="{4E62CF21-C03C-4FC5-92CE-852C9DD2CBB2}" destId="{4BE11B05-0219-4E17-806D-F8596AAA8307}" srcOrd="0" destOrd="0" presId="urn:microsoft.com/office/officeart/2005/8/layout/process1"/>
    <dgm:cxn modelId="{8130C045-A2F7-47CE-87C5-ACA003198B0E}" type="presParOf" srcId="{906ED7F8-83FB-4020-8D72-CDEA66729957}" destId="{3E8A91B4-4B79-47CE-A117-6D2A3A59D1AD}" srcOrd="2" destOrd="0" presId="urn:microsoft.com/office/officeart/2005/8/layout/process1"/>
    <dgm:cxn modelId="{D33386CC-3C88-4A4E-9F6E-40D56A8C0A13}" type="presParOf" srcId="{906ED7F8-83FB-4020-8D72-CDEA66729957}" destId="{736CC667-455C-4081-861F-7D6356424989}" srcOrd="3" destOrd="0" presId="urn:microsoft.com/office/officeart/2005/8/layout/process1"/>
    <dgm:cxn modelId="{D3C9C256-AE9E-4091-A77B-47BB8CAF0403}" type="presParOf" srcId="{736CC667-455C-4081-861F-7D6356424989}" destId="{B612FD15-D0AD-4E35-8F64-62CAFB74EE1F}" srcOrd="0" destOrd="0" presId="urn:microsoft.com/office/officeart/2005/8/layout/process1"/>
    <dgm:cxn modelId="{5D1CB9DF-4C59-4968-8567-53E282A52FE5}" type="presParOf" srcId="{906ED7F8-83FB-4020-8D72-CDEA66729957}" destId="{B5C7BF61-68F5-461A-B8D5-00F91394464D}" srcOrd="4" destOrd="0" presId="urn:microsoft.com/office/officeart/2005/8/layout/process1"/>
    <dgm:cxn modelId="{A1D480D8-3C09-4B5B-8837-EC27060B8C13}" type="presParOf" srcId="{906ED7F8-83FB-4020-8D72-CDEA66729957}" destId="{08A575B5-8C37-4D8F-A8F9-BFCB2E999683}" srcOrd="5" destOrd="0" presId="urn:microsoft.com/office/officeart/2005/8/layout/process1"/>
    <dgm:cxn modelId="{7D5C9DE7-718D-4104-BDEB-F84A6016303A}" type="presParOf" srcId="{08A575B5-8C37-4D8F-A8F9-BFCB2E999683}" destId="{FBFFABCF-B158-4627-9149-91DB9487DEC5}" srcOrd="0" destOrd="0" presId="urn:microsoft.com/office/officeart/2005/8/layout/process1"/>
    <dgm:cxn modelId="{D610BBD0-195F-4017-B65C-01C1D99BFB4D}" type="presParOf" srcId="{906ED7F8-83FB-4020-8D72-CDEA66729957}" destId="{59AE5EFD-C37B-4162-9C1E-6D802E2A654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93C3F6-86B1-4D53-AFF1-0399124FDF0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4121C31-D6D3-474D-BFE3-7F5CD8C843F1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Proposal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5/6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FFD56F-5419-497E-81F6-4FC67F3F78E0}" type="parTrans" cxnId="{57A67ECA-C724-4803-B1FD-F82487D49023}">
      <dgm:prSet/>
      <dgm:spPr/>
      <dgm:t>
        <a:bodyPr/>
        <a:lstStyle/>
        <a:p>
          <a:endParaRPr lang="zh-TW" altLang="en-US"/>
        </a:p>
      </dgm:t>
    </dgm:pt>
    <dgm:pt modelId="{08B98CCD-4C4C-4C82-81D9-A05AEA72EBBA}" type="sibTrans" cxnId="{57A67ECA-C724-4803-B1FD-F82487D49023}">
      <dgm:prSet/>
      <dgm:spPr/>
      <dgm:t>
        <a:bodyPr/>
        <a:lstStyle/>
        <a:p>
          <a:endParaRPr lang="zh-TW" altLang="en-US"/>
        </a:p>
      </dgm:t>
    </dgm:pt>
    <dgm:pt modelId="{0F2E8068-57C2-447C-959C-83C56EDB6EDD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Filter data set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5/13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B8EF1C-CD72-4DFA-9ED9-AC91BADCC954}" type="parTrans" cxnId="{950F216C-19A3-42B1-935E-F56A96C331EB}">
      <dgm:prSet/>
      <dgm:spPr/>
      <dgm:t>
        <a:bodyPr/>
        <a:lstStyle/>
        <a:p>
          <a:endParaRPr lang="zh-TW" altLang="en-US"/>
        </a:p>
      </dgm:t>
    </dgm:pt>
    <dgm:pt modelId="{A29AA207-0373-4DBE-A1DC-3D453A0EB1F6}" type="sibTrans" cxnId="{950F216C-19A3-42B1-935E-F56A96C331EB}">
      <dgm:prSet/>
      <dgm:spPr/>
      <dgm:t>
        <a:bodyPr/>
        <a:lstStyle/>
        <a:p>
          <a:endParaRPr lang="zh-TW" altLang="en-US"/>
        </a:p>
      </dgm:t>
    </dgm:pt>
    <dgm:pt modelId="{918AF4BD-3560-4E74-9F89-E4EDC4C288FA}">
      <dgm:prSet phldrT="[文字]"/>
      <dgm:spPr/>
      <dgm:t>
        <a:bodyPr/>
        <a:lstStyle/>
        <a:p>
          <a:r>
            <a:rPr lang="en-US" b="0" i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 visualization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5/27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FDE353-C389-4BA3-B29D-A33E94D275F6}" type="parTrans" cxnId="{1F554938-E29B-47B0-AB8E-95DE0831600E}">
      <dgm:prSet/>
      <dgm:spPr/>
      <dgm:t>
        <a:bodyPr/>
        <a:lstStyle/>
        <a:p>
          <a:endParaRPr lang="zh-TW" altLang="en-US"/>
        </a:p>
      </dgm:t>
    </dgm:pt>
    <dgm:pt modelId="{35E40A22-03F8-4640-A184-5BC5DED06900}" type="sibTrans" cxnId="{1F554938-E29B-47B0-AB8E-95DE0831600E}">
      <dgm:prSet/>
      <dgm:spPr/>
      <dgm:t>
        <a:bodyPr/>
        <a:lstStyle/>
        <a:p>
          <a:endParaRPr lang="zh-TW" altLang="en-US"/>
        </a:p>
      </dgm:t>
    </dgm:pt>
    <dgm:pt modelId="{F8A376C0-F33C-4FC9-BBA6-D353942A2118}">
      <dgm:prSet phldrT="[文字]"/>
      <dgm:spPr/>
      <dgm:t>
        <a:bodyPr/>
        <a:lstStyle/>
        <a:p>
          <a:r>
            <a:rPr lang="en-US" altLang="zh-TW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Comparative Analysis</a:t>
          </a:r>
          <a:br>
            <a:rPr lang="en-US" altLang="zh-TW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6/10</a:t>
          </a:r>
          <a:endParaRPr lang="zh-TW" altLang="en-US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28B139-5F45-4052-8F9A-92D51B64E275}" type="parTrans" cxnId="{CB7228AB-32FE-4958-BECC-89587648C914}">
      <dgm:prSet/>
      <dgm:spPr/>
      <dgm:t>
        <a:bodyPr/>
        <a:lstStyle/>
        <a:p>
          <a:endParaRPr lang="zh-TW" altLang="en-US"/>
        </a:p>
      </dgm:t>
    </dgm:pt>
    <dgm:pt modelId="{04FBF80D-B600-4A09-BE8F-790E6AD6BF89}" type="sibTrans" cxnId="{CB7228AB-32FE-4958-BECC-89587648C914}">
      <dgm:prSet/>
      <dgm:spPr/>
      <dgm:t>
        <a:bodyPr/>
        <a:lstStyle/>
        <a:p>
          <a:endParaRPr lang="zh-TW" altLang="en-US"/>
        </a:p>
      </dgm:t>
    </dgm:pt>
    <dgm:pt modelId="{D1F826D8-0D48-4AC7-AD9B-5C2B7CFC21D9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Final report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6/17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BBD18C-F7A2-4A11-A90D-7CEF3051D1CB}" type="parTrans" cxnId="{FBB936E0-09B7-43A6-99C0-69C902726634}">
      <dgm:prSet/>
      <dgm:spPr/>
      <dgm:t>
        <a:bodyPr/>
        <a:lstStyle/>
        <a:p>
          <a:endParaRPr lang="zh-TW" altLang="en-US"/>
        </a:p>
      </dgm:t>
    </dgm:pt>
    <dgm:pt modelId="{292FAA86-CA1A-42B7-8501-8A472CE6B932}" type="sibTrans" cxnId="{FBB936E0-09B7-43A6-99C0-69C902726634}">
      <dgm:prSet/>
      <dgm:spPr/>
      <dgm:t>
        <a:bodyPr/>
        <a:lstStyle/>
        <a:p>
          <a:endParaRPr lang="zh-TW" altLang="en-US"/>
        </a:p>
      </dgm:t>
    </dgm:pt>
    <dgm:pt modelId="{2D16D8BE-560D-4BB6-80F2-99408A69884B}" type="pres">
      <dgm:prSet presAssocID="{F893C3F6-86B1-4D53-AFF1-0399124FDF0D}" presName="Name0" presStyleCnt="0">
        <dgm:presLayoutVars>
          <dgm:dir/>
          <dgm:resizeHandles val="exact"/>
        </dgm:presLayoutVars>
      </dgm:prSet>
      <dgm:spPr/>
    </dgm:pt>
    <dgm:pt modelId="{52087EAB-28E0-49FE-9BD0-4C303751371A}" type="pres">
      <dgm:prSet presAssocID="{F893C3F6-86B1-4D53-AFF1-0399124FDF0D}" presName="arrow" presStyleLbl="bgShp" presStyleIdx="0" presStyleCnt="1"/>
      <dgm:spPr/>
      <dgm:t>
        <a:bodyPr/>
        <a:lstStyle/>
        <a:p>
          <a:endParaRPr lang="zh-TW" altLang="en-US"/>
        </a:p>
      </dgm:t>
    </dgm:pt>
    <dgm:pt modelId="{A8728888-7F4E-4F4C-BA48-35D05DB62B24}" type="pres">
      <dgm:prSet presAssocID="{F893C3F6-86B1-4D53-AFF1-0399124FDF0D}" presName="points" presStyleCnt="0"/>
      <dgm:spPr/>
    </dgm:pt>
    <dgm:pt modelId="{78E66C66-8D91-43F4-B012-1911A0D516E0}" type="pres">
      <dgm:prSet presAssocID="{94121C31-D6D3-474D-BFE3-7F5CD8C843F1}" presName="compositeA" presStyleCnt="0"/>
      <dgm:spPr/>
    </dgm:pt>
    <dgm:pt modelId="{C8D6FC5F-F46B-4C7B-A703-D59A177156DE}" type="pres">
      <dgm:prSet presAssocID="{94121C31-D6D3-474D-BFE3-7F5CD8C843F1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EE341D-A55A-49D6-A7C8-93B8622B72F2}" type="pres">
      <dgm:prSet presAssocID="{94121C31-D6D3-474D-BFE3-7F5CD8C843F1}" presName="circleA" presStyleLbl="node1" presStyleIdx="0" presStyleCnt="5"/>
      <dgm:spPr/>
    </dgm:pt>
    <dgm:pt modelId="{CCF34FCB-DE03-4F4F-B14E-A6ED85E10A79}" type="pres">
      <dgm:prSet presAssocID="{94121C31-D6D3-474D-BFE3-7F5CD8C843F1}" presName="spaceA" presStyleCnt="0"/>
      <dgm:spPr/>
    </dgm:pt>
    <dgm:pt modelId="{9227995E-1823-498C-95ED-5F4E94343A02}" type="pres">
      <dgm:prSet presAssocID="{08B98CCD-4C4C-4C82-81D9-A05AEA72EBBA}" presName="space" presStyleCnt="0"/>
      <dgm:spPr/>
    </dgm:pt>
    <dgm:pt modelId="{FEFC4A5F-8DD7-4D61-A366-31D020515C58}" type="pres">
      <dgm:prSet presAssocID="{0F2E8068-57C2-447C-959C-83C56EDB6EDD}" presName="compositeB" presStyleCnt="0"/>
      <dgm:spPr/>
    </dgm:pt>
    <dgm:pt modelId="{87BF194A-28D9-4764-A211-6A92683DCCF6}" type="pres">
      <dgm:prSet presAssocID="{0F2E8068-57C2-447C-959C-83C56EDB6EDD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D93D5D-6D47-4116-A13A-2ACDE6ACE577}" type="pres">
      <dgm:prSet presAssocID="{0F2E8068-57C2-447C-959C-83C56EDB6EDD}" presName="circleB" presStyleLbl="node1" presStyleIdx="1" presStyleCnt="5"/>
      <dgm:spPr/>
    </dgm:pt>
    <dgm:pt modelId="{B7D89E16-96A9-480A-911D-2E915717C2E6}" type="pres">
      <dgm:prSet presAssocID="{0F2E8068-57C2-447C-959C-83C56EDB6EDD}" presName="spaceB" presStyleCnt="0"/>
      <dgm:spPr/>
    </dgm:pt>
    <dgm:pt modelId="{2365F3DA-F802-47BC-AC43-CC594AC7DC5D}" type="pres">
      <dgm:prSet presAssocID="{A29AA207-0373-4DBE-A1DC-3D453A0EB1F6}" presName="space" presStyleCnt="0"/>
      <dgm:spPr/>
    </dgm:pt>
    <dgm:pt modelId="{8826F74D-B0AC-42AE-B6C5-AA3C9A570F6D}" type="pres">
      <dgm:prSet presAssocID="{918AF4BD-3560-4E74-9F89-E4EDC4C288FA}" presName="compositeA" presStyleCnt="0"/>
      <dgm:spPr/>
    </dgm:pt>
    <dgm:pt modelId="{DBF12787-9791-46CF-B0B3-0E7C881E26FA}" type="pres">
      <dgm:prSet presAssocID="{918AF4BD-3560-4E74-9F89-E4EDC4C288FA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9A8657-996D-4650-A64D-522A5494E0E6}" type="pres">
      <dgm:prSet presAssocID="{918AF4BD-3560-4E74-9F89-E4EDC4C288FA}" presName="circleA" presStyleLbl="node1" presStyleIdx="2" presStyleCnt="5"/>
      <dgm:spPr/>
    </dgm:pt>
    <dgm:pt modelId="{584C6970-2367-4311-B1D0-D0569DA12318}" type="pres">
      <dgm:prSet presAssocID="{918AF4BD-3560-4E74-9F89-E4EDC4C288FA}" presName="spaceA" presStyleCnt="0"/>
      <dgm:spPr/>
    </dgm:pt>
    <dgm:pt modelId="{A202D76B-CD2D-4722-82DD-D03E5D8A58DA}" type="pres">
      <dgm:prSet presAssocID="{35E40A22-03F8-4640-A184-5BC5DED06900}" presName="space" presStyleCnt="0"/>
      <dgm:spPr/>
    </dgm:pt>
    <dgm:pt modelId="{7F67E3BC-CA16-47B7-AD54-01C53DCA2DBF}" type="pres">
      <dgm:prSet presAssocID="{F8A376C0-F33C-4FC9-BBA6-D353942A2118}" presName="compositeB" presStyleCnt="0"/>
      <dgm:spPr/>
    </dgm:pt>
    <dgm:pt modelId="{00976556-BC34-4537-8128-A3A89022CAF4}" type="pres">
      <dgm:prSet presAssocID="{F8A376C0-F33C-4FC9-BBA6-D353942A2118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0AB56F-9A1C-4077-943B-658A775C93A4}" type="pres">
      <dgm:prSet presAssocID="{F8A376C0-F33C-4FC9-BBA6-D353942A2118}" presName="circleB" presStyleLbl="node1" presStyleIdx="3" presStyleCnt="5"/>
      <dgm:spPr/>
    </dgm:pt>
    <dgm:pt modelId="{C3165AE3-3A8D-438E-AE84-A847627A7DC2}" type="pres">
      <dgm:prSet presAssocID="{F8A376C0-F33C-4FC9-BBA6-D353942A2118}" presName="spaceB" presStyleCnt="0"/>
      <dgm:spPr/>
    </dgm:pt>
    <dgm:pt modelId="{C8302237-8818-4E50-A45F-DD7ED774D762}" type="pres">
      <dgm:prSet presAssocID="{04FBF80D-B600-4A09-BE8F-790E6AD6BF89}" presName="space" presStyleCnt="0"/>
      <dgm:spPr/>
    </dgm:pt>
    <dgm:pt modelId="{15A2C7AE-01F6-41F0-951D-E76F99412064}" type="pres">
      <dgm:prSet presAssocID="{D1F826D8-0D48-4AC7-AD9B-5C2B7CFC21D9}" presName="compositeA" presStyleCnt="0"/>
      <dgm:spPr/>
    </dgm:pt>
    <dgm:pt modelId="{4AC62028-9062-41DB-886B-8C4E7A6F6D1E}" type="pres">
      <dgm:prSet presAssocID="{D1F826D8-0D48-4AC7-AD9B-5C2B7CFC21D9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C9B82C-D80C-4A4F-A17D-3C27B3EA7962}" type="pres">
      <dgm:prSet presAssocID="{D1F826D8-0D48-4AC7-AD9B-5C2B7CFC21D9}" presName="circleA" presStyleLbl="node1" presStyleIdx="4" presStyleCnt="5"/>
      <dgm:spPr/>
    </dgm:pt>
    <dgm:pt modelId="{712DB625-9A91-4116-88EB-C0D5AA613CFD}" type="pres">
      <dgm:prSet presAssocID="{D1F826D8-0D48-4AC7-AD9B-5C2B7CFC21D9}" presName="spaceA" presStyleCnt="0"/>
      <dgm:spPr/>
    </dgm:pt>
  </dgm:ptLst>
  <dgm:cxnLst>
    <dgm:cxn modelId="{1F554938-E29B-47B0-AB8E-95DE0831600E}" srcId="{F893C3F6-86B1-4D53-AFF1-0399124FDF0D}" destId="{918AF4BD-3560-4E74-9F89-E4EDC4C288FA}" srcOrd="2" destOrd="0" parTransId="{97FDE353-C389-4BA3-B29D-A33E94D275F6}" sibTransId="{35E40A22-03F8-4640-A184-5BC5DED06900}"/>
    <dgm:cxn modelId="{18EB9655-0697-4A25-ADA6-E35BE54DB0BE}" type="presOf" srcId="{F8A376C0-F33C-4FC9-BBA6-D353942A2118}" destId="{00976556-BC34-4537-8128-A3A89022CAF4}" srcOrd="0" destOrd="0" presId="urn:microsoft.com/office/officeart/2005/8/layout/hProcess11"/>
    <dgm:cxn modelId="{2AC107DD-2433-4FB4-8689-B0C2E241BFF3}" type="presOf" srcId="{D1F826D8-0D48-4AC7-AD9B-5C2B7CFC21D9}" destId="{4AC62028-9062-41DB-886B-8C4E7A6F6D1E}" srcOrd="0" destOrd="0" presId="urn:microsoft.com/office/officeart/2005/8/layout/hProcess11"/>
    <dgm:cxn modelId="{FBB936E0-09B7-43A6-99C0-69C902726634}" srcId="{F893C3F6-86B1-4D53-AFF1-0399124FDF0D}" destId="{D1F826D8-0D48-4AC7-AD9B-5C2B7CFC21D9}" srcOrd="4" destOrd="0" parTransId="{4BBBD18C-F7A2-4A11-A90D-7CEF3051D1CB}" sibTransId="{292FAA86-CA1A-42B7-8501-8A472CE6B932}"/>
    <dgm:cxn modelId="{CB7228AB-32FE-4958-BECC-89587648C914}" srcId="{F893C3F6-86B1-4D53-AFF1-0399124FDF0D}" destId="{F8A376C0-F33C-4FC9-BBA6-D353942A2118}" srcOrd="3" destOrd="0" parTransId="{8628B139-5F45-4052-8F9A-92D51B64E275}" sibTransId="{04FBF80D-B600-4A09-BE8F-790E6AD6BF89}"/>
    <dgm:cxn modelId="{57A67ECA-C724-4803-B1FD-F82487D49023}" srcId="{F893C3F6-86B1-4D53-AFF1-0399124FDF0D}" destId="{94121C31-D6D3-474D-BFE3-7F5CD8C843F1}" srcOrd="0" destOrd="0" parTransId="{63FFD56F-5419-497E-81F6-4FC67F3F78E0}" sibTransId="{08B98CCD-4C4C-4C82-81D9-A05AEA72EBBA}"/>
    <dgm:cxn modelId="{6490C61E-33AA-42F0-A05A-AE1C45799B64}" type="presOf" srcId="{94121C31-D6D3-474D-BFE3-7F5CD8C843F1}" destId="{C8D6FC5F-F46B-4C7B-A703-D59A177156DE}" srcOrd="0" destOrd="0" presId="urn:microsoft.com/office/officeart/2005/8/layout/hProcess11"/>
    <dgm:cxn modelId="{762EDD36-ABF1-4674-8280-1A14E148A21A}" type="presOf" srcId="{918AF4BD-3560-4E74-9F89-E4EDC4C288FA}" destId="{DBF12787-9791-46CF-B0B3-0E7C881E26FA}" srcOrd="0" destOrd="0" presId="urn:microsoft.com/office/officeart/2005/8/layout/hProcess11"/>
    <dgm:cxn modelId="{F2140FEF-A684-43D7-AC22-824747C2E8E1}" type="presOf" srcId="{0F2E8068-57C2-447C-959C-83C56EDB6EDD}" destId="{87BF194A-28D9-4764-A211-6A92683DCCF6}" srcOrd="0" destOrd="0" presId="urn:microsoft.com/office/officeart/2005/8/layout/hProcess11"/>
    <dgm:cxn modelId="{950F216C-19A3-42B1-935E-F56A96C331EB}" srcId="{F893C3F6-86B1-4D53-AFF1-0399124FDF0D}" destId="{0F2E8068-57C2-447C-959C-83C56EDB6EDD}" srcOrd="1" destOrd="0" parTransId="{AFB8EF1C-CD72-4DFA-9ED9-AC91BADCC954}" sibTransId="{A29AA207-0373-4DBE-A1DC-3D453A0EB1F6}"/>
    <dgm:cxn modelId="{503A4F04-4CB4-4648-B0FE-999E1EE6001E}" type="presOf" srcId="{F893C3F6-86B1-4D53-AFF1-0399124FDF0D}" destId="{2D16D8BE-560D-4BB6-80F2-99408A69884B}" srcOrd="0" destOrd="0" presId="urn:microsoft.com/office/officeart/2005/8/layout/hProcess11"/>
    <dgm:cxn modelId="{F9F565EB-8B1C-470E-91EC-3DA1F0B2C141}" type="presParOf" srcId="{2D16D8BE-560D-4BB6-80F2-99408A69884B}" destId="{52087EAB-28E0-49FE-9BD0-4C303751371A}" srcOrd="0" destOrd="0" presId="urn:microsoft.com/office/officeart/2005/8/layout/hProcess11"/>
    <dgm:cxn modelId="{70FED5AD-D4DA-4805-8AB3-736CC8080D6B}" type="presParOf" srcId="{2D16D8BE-560D-4BB6-80F2-99408A69884B}" destId="{A8728888-7F4E-4F4C-BA48-35D05DB62B24}" srcOrd="1" destOrd="0" presId="urn:microsoft.com/office/officeart/2005/8/layout/hProcess11"/>
    <dgm:cxn modelId="{3DA1520B-6D19-4D2B-8F5F-AACF0069E4D1}" type="presParOf" srcId="{A8728888-7F4E-4F4C-BA48-35D05DB62B24}" destId="{78E66C66-8D91-43F4-B012-1911A0D516E0}" srcOrd="0" destOrd="0" presId="urn:microsoft.com/office/officeart/2005/8/layout/hProcess11"/>
    <dgm:cxn modelId="{3BB679B6-B3FC-49E1-A1EF-673722EE6C00}" type="presParOf" srcId="{78E66C66-8D91-43F4-B012-1911A0D516E0}" destId="{C8D6FC5F-F46B-4C7B-A703-D59A177156DE}" srcOrd="0" destOrd="0" presId="urn:microsoft.com/office/officeart/2005/8/layout/hProcess11"/>
    <dgm:cxn modelId="{A61ABA99-5D35-4BB6-B308-10E5F51DA940}" type="presParOf" srcId="{78E66C66-8D91-43F4-B012-1911A0D516E0}" destId="{20EE341D-A55A-49D6-A7C8-93B8622B72F2}" srcOrd="1" destOrd="0" presId="urn:microsoft.com/office/officeart/2005/8/layout/hProcess11"/>
    <dgm:cxn modelId="{5F882C71-EBB5-48FD-92D2-1FEFEAC5F580}" type="presParOf" srcId="{78E66C66-8D91-43F4-B012-1911A0D516E0}" destId="{CCF34FCB-DE03-4F4F-B14E-A6ED85E10A79}" srcOrd="2" destOrd="0" presId="urn:microsoft.com/office/officeart/2005/8/layout/hProcess11"/>
    <dgm:cxn modelId="{005674EA-87E3-41AB-AF1E-C0D9E5D47E60}" type="presParOf" srcId="{A8728888-7F4E-4F4C-BA48-35D05DB62B24}" destId="{9227995E-1823-498C-95ED-5F4E94343A02}" srcOrd="1" destOrd="0" presId="urn:microsoft.com/office/officeart/2005/8/layout/hProcess11"/>
    <dgm:cxn modelId="{A5C3C0C7-1587-4A06-9F1D-E3C6C11DB049}" type="presParOf" srcId="{A8728888-7F4E-4F4C-BA48-35D05DB62B24}" destId="{FEFC4A5F-8DD7-4D61-A366-31D020515C58}" srcOrd="2" destOrd="0" presId="urn:microsoft.com/office/officeart/2005/8/layout/hProcess11"/>
    <dgm:cxn modelId="{36842D9E-48CD-4416-875C-36E500D6A49F}" type="presParOf" srcId="{FEFC4A5F-8DD7-4D61-A366-31D020515C58}" destId="{87BF194A-28D9-4764-A211-6A92683DCCF6}" srcOrd="0" destOrd="0" presId="urn:microsoft.com/office/officeart/2005/8/layout/hProcess11"/>
    <dgm:cxn modelId="{D45DE90B-19F5-4DF0-94D2-088840696630}" type="presParOf" srcId="{FEFC4A5F-8DD7-4D61-A366-31D020515C58}" destId="{75D93D5D-6D47-4116-A13A-2ACDE6ACE577}" srcOrd="1" destOrd="0" presId="urn:microsoft.com/office/officeart/2005/8/layout/hProcess11"/>
    <dgm:cxn modelId="{9DB36C3B-3F74-4314-88EA-13B821674D01}" type="presParOf" srcId="{FEFC4A5F-8DD7-4D61-A366-31D020515C58}" destId="{B7D89E16-96A9-480A-911D-2E915717C2E6}" srcOrd="2" destOrd="0" presId="urn:microsoft.com/office/officeart/2005/8/layout/hProcess11"/>
    <dgm:cxn modelId="{D2B4CDEF-249C-465C-ADAD-B6461D7ED0BA}" type="presParOf" srcId="{A8728888-7F4E-4F4C-BA48-35D05DB62B24}" destId="{2365F3DA-F802-47BC-AC43-CC594AC7DC5D}" srcOrd="3" destOrd="0" presId="urn:microsoft.com/office/officeart/2005/8/layout/hProcess11"/>
    <dgm:cxn modelId="{057F7E20-14A5-485C-B9B3-57AB8D82A1E5}" type="presParOf" srcId="{A8728888-7F4E-4F4C-BA48-35D05DB62B24}" destId="{8826F74D-B0AC-42AE-B6C5-AA3C9A570F6D}" srcOrd="4" destOrd="0" presId="urn:microsoft.com/office/officeart/2005/8/layout/hProcess11"/>
    <dgm:cxn modelId="{08071FF1-E0D7-48F4-8CC3-BFE9B203A45B}" type="presParOf" srcId="{8826F74D-B0AC-42AE-B6C5-AA3C9A570F6D}" destId="{DBF12787-9791-46CF-B0B3-0E7C881E26FA}" srcOrd="0" destOrd="0" presId="urn:microsoft.com/office/officeart/2005/8/layout/hProcess11"/>
    <dgm:cxn modelId="{3AC688E7-0190-4358-B5BA-E2C6B2B260B0}" type="presParOf" srcId="{8826F74D-B0AC-42AE-B6C5-AA3C9A570F6D}" destId="{1D9A8657-996D-4650-A64D-522A5494E0E6}" srcOrd="1" destOrd="0" presId="urn:microsoft.com/office/officeart/2005/8/layout/hProcess11"/>
    <dgm:cxn modelId="{ED2C557F-D7FB-4311-8FCE-FE73FF745606}" type="presParOf" srcId="{8826F74D-B0AC-42AE-B6C5-AA3C9A570F6D}" destId="{584C6970-2367-4311-B1D0-D0569DA12318}" srcOrd="2" destOrd="0" presId="urn:microsoft.com/office/officeart/2005/8/layout/hProcess11"/>
    <dgm:cxn modelId="{EB4281D8-7AFD-43A7-A6A0-162D14500B1E}" type="presParOf" srcId="{A8728888-7F4E-4F4C-BA48-35D05DB62B24}" destId="{A202D76B-CD2D-4722-82DD-D03E5D8A58DA}" srcOrd="5" destOrd="0" presId="urn:microsoft.com/office/officeart/2005/8/layout/hProcess11"/>
    <dgm:cxn modelId="{B8ACDFA5-5924-44B0-ADCB-BCF243CAA0BF}" type="presParOf" srcId="{A8728888-7F4E-4F4C-BA48-35D05DB62B24}" destId="{7F67E3BC-CA16-47B7-AD54-01C53DCA2DBF}" srcOrd="6" destOrd="0" presId="urn:microsoft.com/office/officeart/2005/8/layout/hProcess11"/>
    <dgm:cxn modelId="{8F06C4CB-1F93-4330-B957-C5BAB3BC294D}" type="presParOf" srcId="{7F67E3BC-CA16-47B7-AD54-01C53DCA2DBF}" destId="{00976556-BC34-4537-8128-A3A89022CAF4}" srcOrd="0" destOrd="0" presId="urn:microsoft.com/office/officeart/2005/8/layout/hProcess11"/>
    <dgm:cxn modelId="{CDA08BF4-73D8-4B21-A514-C5656B84A8C7}" type="presParOf" srcId="{7F67E3BC-CA16-47B7-AD54-01C53DCA2DBF}" destId="{0B0AB56F-9A1C-4077-943B-658A775C93A4}" srcOrd="1" destOrd="0" presId="urn:microsoft.com/office/officeart/2005/8/layout/hProcess11"/>
    <dgm:cxn modelId="{635AB641-E7B1-4380-ABE2-56C83D9ED343}" type="presParOf" srcId="{7F67E3BC-CA16-47B7-AD54-01C53DCA2DBF}" destId="{C3165AE3-3A8D-438E-AE84-A847627A7DC2}" srcOrd="2" destOrd="0" presId="urn:microsoft.com/office/officeart/2005/8/layout/hProcess11"/>
    <dgm:cxn modelId="{F427500B-D855-4AEE-BB7D-37B6437C10AD}" type="presParOf" srcId="{A8728888-7F4E-4F4C-BA48-35D05DB62B24}" destId="{C8302237-8818-4E50-A45F-DD7ED774D762}" srcOrd="7" destOrd="0" presId="urn:microsoft.com/office/officeart/2005/8/layout/hProcess11"/>
    <dgm:cxn modelId="{1B51C6D4-C58A-4FF6-80DF-E95A088A5A41}" type="presParOf" srcId="{A8728888-7F4E-4F4C-BA48-35D05DB62B24}" destId="{15A2C7AE-01F6-41F0-951D-E76F99412064}" srcOrd="8" destOrd="0" presId="urn:microsoft.com/office/officeart/2005/8/layout/hProcess11"/>
    <dgm:cxn modelId="{8E1CEA84-4C9A-4DBE-8458-DAD1641F7380}" type="presParOf" srcId="{15A2C7AE-01F6-41F0-951D-E76F99412064}" destId="{4AC62028-9062-41DB-886B-8C4E7A6F6D1E}" srcOrd="0" destOrd="0" presId="urn:microsoft.com/office/officeart/2005/8/layout/hProcess11"/>
    <dgm:cxn modelId="{49351BC9-AA74-48ED-8413-22DB5DAB0B6F}" type="presParOf" srcId="{15A2C7AE-01F6-41F0-951D-E76F99412064}" destId="{43C9B82C-D80C-4A4F-A17D-3C27B3EA7962}" srcOrd="1" destOrd="0" presId="urn:microsoft.com/office/officeart/2005/8/layout/hProcess11"/>
    <dgm:cxn modelId="{51D1F1F2-E995-4B99-A003-3F44025AA9DB}" type="presParOf" srcId="{15A2C7AE-01F6-41F0-951D-E76F99412064}" destId="{712DB625-9A91-4116-88EB-C0D5AA613CF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EF649-BD00-4344-90C1-5FD4D468764D}">
      <dsp:nvSpPr>
        <dsp:cNvPr id="0" name=""/>
        <dsp:cNvSpPr/>
      </dsp:nvSpPr>
      <dsp:spPr>
        <a:xfrm>
          <a:off x="3571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Data collection</a:t>
          </a:r>
          <a:endParaRPr lang="zh-TW" altLang="en-US" sz="2200" kern="1200" dirty="0"/>
        </a:p>
      </dsp:txBody>
      <dsp:txXfrm>
        <a:off x="31015" y="1740076"/>
        <a:ext cx="1506815" cy="882133"/>
      </dsp:txXfrm>
    </dsp:sp>
    <dsp:sp modelId="{4E62CF21-C03C-4FC5-92CE-852C9DD2CBB2}">
      <dsp:nvSpPr>
        <dsp:cNvPr id="0" name=""/>
        <dsp:cNvSpPr/>
      </dsp:nvSpPr>
      <dsp:spPr>
        <a:xfrm>
          <a:off x="1721445" y="198749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721445" y="2064952"/>
        <a:ext cx="231757" cy="232382"/>
      </dsp:txXfrm>
    </dsp:sp>
    <dsp:sp modelId="{3E8A91B4-4B79-47CE-A117-6D2A3A59D1AD}">
      <dsp:nvSpPr>
        <dsp:cNvPr id="0" name=""/>
        <dsp:cNvSpPr/>
      </dsp:nvSpPr>
      <dsp:spPr>
        <a:xfrm>
          <a:off x="2189956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Data preparation</a:t>
          </a:r>
        </a:p>
      </dsp:txBody>
      <dsp:txXfrm>
        <a:off x="2217400" y="1740076"/>
        <a:ext cx="1506815" cy="882133"/>
      </dsp:txXfrm>
    </dsp:sp>
    <dsp:sp modelId="{736CC667-455C-4081-861F-7D6356424989}">
      <dsp:nvSpPr>
        <dsp:cNvPr id="0" name=""/>
        <dsp:cNvSpPr/>
      </dsp:nvSpPr>
      <dsp:spPr>
        <a:xfrm>
          <a:off x="3907829" y="198749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3907829" y="2064952"/>
        <a:ext cx="231757" cy="232382"/>
      </dsp:txXfrm>
    </dsp:sp>
    <dsp:sp modelId="{B5C7BF61-68F5-461A-B8D5-00F91394464D}">
      <dsp:nvSpPr>
        <dsp:cNvPr id="0" name=""/>
        <dsp:cNvSpPr/>
      </dsp:nvSpPr>
      <dsp:spPr>
        <a:xfrm>
          <a:off x="4376340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Modeling</a:t>
          </a:r>
          <a:endParaRPr lang="zh-TW" altLang="en-US" sz="2200" kern="1200" dirty="0"/>
        </a:p>
      </dsp:txBody>
      <dsp:txXfrm>
        <a:off x="4403784" y="1740076"/>
        <a:ext cx="1506815" cy="882133"/>
      </dsp:txXfrm>
    </dsp:sp>
    <dsp:sp modelId="{08A575B5-8C37-4D8F-A8F9-BFCB2E999683}">
      <dsp:nvSpPr>
        <dsp:cNvPr id="0" name=""/>
        <dsp:cNvSpPr/>
      </dsp:nvSpPr>
      <dsp:spPr>
        <a:xfrm>
          <a:off x="6094214" y="198749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6094214" y="2064952"/>
        <a:ext cx="231757" cy="232382"/>
      </dsp:txXfrm>
    </dsp:sp>
    <dsp:sp modelId="{59AE5EFD-C37B-4162-9C1E-6D802E2A6546}">
      <dsp:nvSpPr>
        <dsp:cNvPr id="0" name=""/>
        <dsp:cNvSpPr/>
      </dsp:nvSpPr>
      <dsp:spPr>
        <a:xfrm>
          <a:off x="6562724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Evaluation</a:t>
          </a:r>
          <a:endParaRPr lang="zh-TW" altLang="en-US" sz="2200" kern="1200" dirty="0"/>
        </a:p>
      </dsp:txBody>
      <dsp:txXfrm>
        <a:off x="6590168" y="174007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87EAB-28E0-49FE-9BD0-4C303751371A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6FC5F-F46B-4C7B-A703-D59A177156DE}">
      <dsp:nvSpPr>
        <dsp:cNvPr id="0" name=""/>
        <dsp:cNvSpPr/>
      </dsp:nvSpPr>
      <dsp:spPr>
        <a:xfrm>
          <a:off x="3214" y="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Proposal</a:t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5/6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14" y="0"/>
        <a:ext cx="1405532" cy="2167466"/>
      </dsp:txXfrm>
    </dsp:sp>
    <dsp:sp modelId="{20EE341D-A55A-49D6-A7C8-93B8622B72F2}">
      <dsp:nvSpPr>
        <dsp:cNvPr id="0" name=""/>
        <dsp:cNvSpPr/>
      </dsp:nvSpPr>
      <dsp:spPr>
        <a:xfrm>
          <a:off x="43504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F194A-28D9-4764-A211-6A92683DCCF6}">
      <dsp:nvSpPr>
        <dsp:cNvPr id="0" name=""/>
        <dsp:cNvSpPr/>
      </dsp:nvSpPr>
      <dsp:spPr>
        <a:xfrm>
          <a:off x="1479024" y="325120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Filter data set</a:t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5/13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9024" y="3251200"/>
        <a:ext cx="1405532" cy="2167466"/>
      </dsp:txXfrm>
    </dsp:sp>
    <dsp:sp modelId="{75D93D5D-6D47-4116-A13A-2ACDE6ACE577}">
      <dsp:nvSpPr>
        <dsp:cNvPr id="0" name=""/>
        <dsp:cNvSpPr/>
      </dsp:nvSpPr>
      <dsp:spPr>
        <a:xfrm>
          <a:off x="19108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12787-9791-46CF-B0B3-0E7C881E26FA}">
      <dsp:nvSpPr>
        <dsp:cNvPr id="0" name=""/>
        <dsp:cNvSpPr/>
      </dsp:nvSpPr>
      <dsp:spPr>
        <a:xfrm>
          <a:off x="2954833" y="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 visualization</a:t>
          </a: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5/27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4833" y="0"/>
        <a:ext cx="1405532" cy="2167466"/>
      </dsp:txXfrm>
    </dsp:sp>
    <dsp:sp modelId="{1D9A8657-996D-4650-A64D-522A5494E0E6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76556-BC34-4537-8128-A3A89022CAF4}">
      <dsp:nvSpPr>
        <dsp:cNvPr id="0" name=""/>
        <dsp:cNvSpPr/>
      </dsp:nvSpPr>
      <dsp:spPr>
        <a:xfrm>
          <a:off x="4430643" y="325120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Comparative Analysis</a:t>
          </a:r>
          <a:br>
            <a:rPr lang="en-US" altLang="zh-TW" sz="1500" kern="1200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6/10</a:t>
          </a:r>
          <a:endParaRPr lang="zh-TW" altLang="en-US" sz="15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30643" y="3251200"/>
        <a:ext cx="1405532" cy="2167466"/>
      </dsp:txXfrm>
    </dsp:sp>
    <dsp:sp modelId="{0B0AB56F-9A1C-4077-943B-658A775C93A4}">
      <dsp:nvSpPr>
        <dsp:cNvPr id="0" name=""/>
        <dsp:cNvSpPr/>
      </dsp:nvSpPr>
      <dsp:spPr>
        <a:xfrm>
          <a:off x="48624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62028-9062-41DB-886B-8C4E7A6F6D1E}">
      <dsp:nvSpPr>
        <dsp:cNvPr id="0" name=""/>
        <dsp:cNvSpPr/>
      </dsp:nvSpPr>
      <dsp:spPr>
        <a:xfrm>
          <a:off x="5906452" y="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Final report</a:t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6/17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6452" y="0"/>
        <a:ext cx="1405532" cy="2167466"/>
      </dsp:txXfrm>
    </dsp:sp>
    <dsp:sp modelId="{43C9B82C-D80C-4A4F-A17D-3C27B3EA7962}">
      <dsp:nvSpPr>
        <dsp:cNvPr id="0" name=""/>
        <dsp:cNvSpPr/>
      </dsp:nvSpPr>
      <dsp:spPr>
        <a:xfrm>
          <a:off x="633828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CACB-774D-43F6-A526-67E9AA9E718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818C-DCBE-4C7A-AB2A-F96546694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59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E818C-DCBE-4C7A-AB2A-F965466948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5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0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37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0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354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5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7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00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08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1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34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7A1A84-2F83-42F4-AA3B-1814AB69F8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wer87511/Data_Science/blob/master/project/final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571024"/>
            <a:ext cx="8689976" cy="2509213"/>
          </a:xfrm>
        </p:spPr>
        <p:txBody>
          <a:bodyPr/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Principles and Applications of Data Science</a:t>
            </a:r>
            <a:br>
              <a:rPr lang="en-US" altLang="zh-TW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Group Project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Proposal</a:t>
            </a:r>
            <a:b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zh-TW" sz="2400" dirty="0" smtClean="0"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cs typeface="Times New Roman" panose="02020603050405020304" pitchFamily="18" charset="0"/>
              </a:rPr>
            </a:br>
            <a:r>
              <a:rPr lang="en-US" altLang="zh-TW" sz="2400" cap="none" dirty="0" smtClean="0">
                <a:solidFill>
                  <a:srgbClr val="FF0000"/>
                </a:solidFill>
              </a:rPr>
              <a:t>Comparative </a:t>
            </a:r>
            <a:r>
              <a:rPr lang="en-US" altLang="zh-TW" sz="2400" cap="none" dirty="0">
                <a:solidFill>
                  <a:srgbClr val="FF0000"/>
                </a:solidFill>
              </a:rPr>
              <a:t>Analysis of COVID -</a:t>
            </a:r>
            <a:r>
              <a:rPr lang="en-US" altLang="zh-TW" sz="2400" cap="none" dirty="0" smtClean="0">
                <a:solidFill>
                  <a:srgbClr val="FF0000"/>
                </a:solidFill>
              </a:rPr>
              <a:t>19</a:t>
            </a:r>
            <a:endParaRPr lang="zh-TW" altLang="en-US" sz="2400" cap="none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78948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Name: </a:t>
            </a:r>
            <a:r>
              <a:rPr lang="zh-TW" altLang="en-US" dirty="0" smtClean="0">
                <a:solidFill>
                  <a:schemeClr val="tx1"/>
                </a:solidFill>
              </a:rPr>
              <a:t>黃俊維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 張哲源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Sid: 105590036, 105590032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Date: 5/6/2020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5248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National Taipei University of Technology</a:t>
            </a:r>
          </a:p>
          <a:p>
            <a:pPr algn="ctr"/>
            <a:r>
              <a:rPr lang="en-US" altLang="zh-TW" dirty="0"/>
              <a:t>Computer Science and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6665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en-US" altLang="zh-TW" dirty="0"/>
          </a:p>
          <a:p>
            <a:pPr lvl="1"/>
            <a:r>
              <a:rPr lang="en-US" altLang="zh-TW" sz="2000" dirty="0"/>
              <a:t>Motivation</a:t>
            </a:r>
          </a:p>
          <a:p>
            <a:pPr lvl="1"/>
            <a:r>
              <a:rPr lang="en-US" altLang="zh-TW" sz="2000" dirty="0" smtClean="0"/>
              <a:t>Objectives</a:t>
            </a:r>
            <a:endParaRPr lang="en-US" altLang="zh-TW" sz="2000" dirty="0"/>
          </a:p>
          <a:p>
            <a:r>
              <a:rPr lang="en-US" altLang="zh-TW" sz="3200" dirty="0"/>
              <a:t>Plan and Deadlines</a:t>
            </a:r>
          </a:p>
          <a:p>
            <a:pPr lvl="1"/>
            <a:r>
              <a:rPr lang="en-US" altLang="zh-TW" sz="2000" dirty="0"/>
              <a:t>Related Work and Resources</a:t>
            </a:r>
          </a:p>
          <a:p>
            <a:pPr lvl="1"/>
            <a:r>
              <a:rPr lang="en-US" altLang="zh-TW" sz="2000" dirty="0"/>
              <a:t>Methodology and Tools</a:t>
            </a:r>
          </a:p>
          <a:p>
            <a:pPr lvl="1"/>
            <a:r>
              <a:rPr lang="en-US" altLang="zh-TW" sz="2000" dirty="0"/>
              <a:t>Expected Results</a:t>
            </a:r>
          </a:p>
          <a:p>
            <a:pPr lvl="1"/>
            <a:r>
              <a:rPr lang="en-US" altLang="zh-TW" sz="2000" dirty="0" smtClean="0"/>
              <a:t>Timeline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893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Motivation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Coronaviruses 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 cap="none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CoV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are a large family of viruses that cause illness ranging from the common cold to more severe diseases such as  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SARS.</a:t>
            </a:r>
          </a:p>
          <a:p>
            <a:pPr marL="457200" lvl="1" indent="0">
              <a:buNone/>
            </a:pP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novel coronavirus COVID-19 , a Public Health Emergency of International Concern that originated in Wuhan, China, is a new strain that has not been previously identified in humans. </a:t>
            </a:r>
            <a:endParaRPr lang="en-US" altLang="zh-TW" sz="22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1293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Objectives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lvl="1"/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similarities and differences between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SARS </a:t>
            </a:r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various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</a:p>
          <a:p>
            <a:pPr lvl="1"/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similarities and differences between COVID-19 and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virus.</a:t>
            </a:r>
            <a:endParaRPr lang="en-US" altLang="zh-TW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Distribution 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 Confirmed, Deaths, 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Recovered, Spread Over Time.</a:t>
            </a:r>
            <a:endParaRPr lang="en-US" altLang="zh-TW" cap="none" dirty="0" smtClean="0"/>
          </a:p>
          <a:p>
            <a:pPr lvl="2"/>
            <a:endParaRPr lang="en-US" altLang="zh-TW" cap="none" dirty="0" smtClean="0"/>
          </a:p>
          <a:p>
            <a:pPr lvl="2"/>
            <a:endParaRPr lang="en-US" altLang="zh-TW" cap="none" dirty="0" smtClean="0"/>
          </a:p>
          <a:p>
            <a:pPr lvl="2"/>
            <a:endParaRPr lang="en-US" altLang="zh-TW" cap="none" dirty="0"/>
          </a:p>
          <a:p>
            <a:pPr lvl="2"/>
            <a:endParaRPr lang="en-US" altLang="zh-TW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400" dirty="0"/>
              <a:t>Related Work and </a:t>
            </a:r>
            <a:r>
              <a:rPr lang="en-US" altLang="zh-TW" sz="3400" dirty="0" smtClean="0"/>
              <a:t>Resources</a:t>
            </a:r>
          </a:p>
          <a:p>
            <a:pPr lvl="2"/>
            <a:endParaRPr lang="en-US" altLang="zh-TW" sz="2200" cap="none" dirty="0"/>
          </a:p>
          <a:p>
            <a:pPr lvl="1"/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information from different data set</a:t>
            </a:r>
            <a:endParaRPr lang="en-US" altLang="zh-TW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altLang="zh-TW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issues for COVID-19 such as Incubation period</a:t>
            </a:r>
          </a:p>
          <a:p>
            <a:pPr lvl="1" fontAlgn="base"/>
            <a:endParaRPr lang="en-US" altLang="zh-TW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</a:t>
            </a:r>
            <a:r>
              <a:rPr lang="en-US" altLang="zh-TW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Virus 2019 </a:t>
            </a:r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 fontAlgn="base"/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SARS </a:t>
            </a:r>
            <a:r>
              <a:rPr lang="en-US" altLang="zh-TW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 Outbreak Complete </a:t>
            </a:r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endParaRPr lang="en-US" altLang="zh-TW" sz="2600" cap="none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Methodology and Tools</a:t>
            </a:r>
          </a:p>
          <a:p>
            <a:pPr lvl="2"/>
            <a:endParaRPr lang="en-US" altLang="zh-TW" sz="2200" cap="none" dirty="0"/>
          </a:p>
          <a:p>
            <a:pPr lvl="2"/>
            <a:endParaRPr lang="en-US" altLang="zh-TW" sz="3000" cap="none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912842644"/>
              </p:ext>
            </p:extLst>
          </p:nvPr>
        </p:nvGraphicFramePr>
        <p:xfrm>
          <a:off x="2032000" y="1776046"/>
          <a:ext cx="8128000" cy="436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8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Expected Results</a:t>
            </a:r>
          </a:p>
          <a:p>
            <a:pPr lvl="1"/>
            <a:endParaRPr lang="en-US" altLang="zh-TW" sz="2400" cap="none" dirty="0"/>
          </a:p>
          <a:p>
            <a:pPr lvl="1"/>
            <a:r>
              <a:rPr lang="en-US" altLang="zh-TW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other </a:t>
            </a:r>
            <a:r>
              <a:rPr lang="en-US" altLang="zh-TW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</a:p>
          <a:p>
            <a:pPr lvl="1"/>
            <a:r>
              <a:rPr lang="en-US" altLang="zh-TW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Contrasting </a:t>
            </a:r>
            <a:r>
              <a:rPr lang="en-US" altLang="zh-TW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US" altLang="zh-TW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/>
            <a:r>
              <a:rPr lang="en-US" altLang="zh-TW" sz="24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Comparative Data visualization</a:t>
            </a:r>
            <a:endParaRPr lang="en-US" altLang="zh-TW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400" dirty="0" smtClean="0"/>
              <a:t>Timeline</a:t>
            </a:r>
          </a:p>
          <a:p>
            <a:pPr lvl="1"/>
            <a:endParaRPr lang="en-US" altLang="zh-TW" sz="2200" cap="none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989456116"/>
              </p:ext>
            </p:extLst>
          </p:nvPr>
        </p:nvGraphicFramePr>
        <p:xfrm>
          <a:off x="2031687" y="10742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8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8605" y="2816594"/>
            <a:ext cx="10364451" cy="1157529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hlinkClick r:id="rId2"/>
              </a:rPr>
              <a:t>Demo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699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346</TotalTime>
  <Words>162</Words>
  <Application>Microsoft Office PowerPoint</Application>
  <PresentationFormat>寬螢幕</PresentationFormat>
  <Paragraphs>66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Times New Roman</vt:lpstr>
      <vt:lpstr>Tw Cen MT</vt:lpstr>
      <vt:lpstr>小水滴</vt:lpstr>
      <vt:lpstr>Principles and Applications of Data Science Group Project Proposal  Comparative Analysis of COVID -19</vt:lpstr>
      <vt:lpstr>Outline</vt:lpstr>
      <vt:lpstr>Introduction</vt:lpstr>
      <vt:lpstr>Introduction</vt:lpstr>
      <vt:lpstr>Plan and Deadlines</vt:lpstr>
      <vt:lpstr>Plan and Deadlines</vt:lpstr>
      <vt:lpstr>Plan and Deadlines</vt:lpstr>
      <vt:lpstr>Plan and Deadlines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Applications of Data Science Group Project Proposal *title</dc:title>
  <dc:creator>joe</dc:creator>
  <cp:lastModifiedBy>joe</cp:lastModifiedBy>
  <cp:revision>23</cp:revision>
  <dcterms:created xsi:type="dcterms:W3CDTF">2020-05-05T17:07:59Z</dcterms:created>
  <dcterms:modified xsi:type="dcterms:W3CDTF">2020-06-30T22:33:18Z</dcterms:modified>
</cp:coreProperties>
</file>