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Default Extension="png" ContentType="image/png"/>
  <Default Extension="bin" ContentType="application/vnd.openxmlformats-officedocument.oleObject"/>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commentAuthors.xml" ContentType="application/vnd.openxmlformats-officedocument.presentationml.commentAuthors+xml"/>
  <Default Extension="vml" ContentType="application/vnd.openxmlformats-officedocument.vmlDrawing"/>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7315200" cy="10059988"/>
  <p:notesSz cx="6858000" cy="9144000"/>
  <p:defaultTextStyle>
    <a:defPPr>
      <a:defRPr lang="en-US"/>
    </a:defPPr>
    <a:lvl1pPr marL="0" algn="l" defTabSz="868563" rtl="0" eaLnBrk="1" latinLnBrk="0" hangingPunct="1">
      <a:defRPr sz="1700" kern="1200">
        <a:solidFill>
          <a:schemeClr val="tx1"/>
        </a:solidFill>
        <a:latin typeface="+mn-lt"/>
        <a:ea typeface="+mn-ea"/>
        <a:cs typeface="+mn-cs"/>
      </a:defRPr>
    </a:lvl1pPr>
    <a:lvl2pPr marL="434282" algn="l" defTabSz="868563" rtl="0" eaLnBrk="1" latinLnBrk="0" hangingPunct="1">
      <a:defRPr sz="1700" kern="1200">
        <a:solidFill>
          <a:schemeClr val="tx1"/>
        </a:solidFill>
        <a:latin typeface="+mn-lt"/>
        <a:ea typeface="+mn-ea"/>
        <a:cs typeface="+mn-cs"/>
      </a:defRPr>
    </a:lvl2pPr>
    <a:lvl3pPr marL="868563" algn="l" defTabSz="868563" rtl="0" eaLnBrk="1" latinLnBrk="0" hangingPunct="1">
      <a:defRPr sz="1700" kern="1200">
        <a:solidFill>
          <a:schemeClr val="tx1"/>
        </a:solidFill>
        <a:latin typeface="+mn-lt"/>
        <a:ea typeface="+mn-ea"/>
        <a:cs typeface="+mn-cs"/>
      </a:defRPr>
    </a:lvl3pPr>
    <a:lvl4pPr marL="1302845" algn="l" defTabSz="868563" rtl="0" eaLnBrk="1" latinLnBrk="0" hangingPunct="1">
      <a:defRPr sz="1700" kern="1200">
        <a:solidFill>
          <a:schemeClr val="tx1"/>
        </a:solidFill>
        <a:latin typeface="+mn-lt"/>
        <a:ea typeface="+mn-ea"/>
        <a:cs typeface="+mn-cs"/>
      </a:defRPr>
    </a:lvl4pPr>
    <a:lvl5pPr marL="1737127" algn="l" defTabSz="868563" rtl="0" eaLnBrk="1" latinLnBrk="0" hangingPunct="1">
      <a:defRPr sz="1700" kern="1200">
        <a:solidFill>
          <a:schemeClr val="tx1"/>
        </a:solidFill>
        <a:latin typeface="+mn-lt"/>
        <a:ea typeface="+mn-ea"/>
        <a:cs typeface="+mn-cs"/>
      </a:defRPr>
    </a:lvl5pPr>
    <a:lvl6pPr marL="2171409" algn="l" defTabSz="868563" rtl="0" eaLnBrk="1" latinLnBrk="0" hangingPunct="1">
      <a:defRPr sz="1700" kern="1200">
        <a:solidFill>
          <a:schemeClr val="tx1"/>
        </a:solidFill>
        <a:latin typeface="+mn-lt"/>
        <a:ea typeface="+mn-ea"/>
        <a:cs typeface="+mn-cs"/>
      </a:defRPr>
    </a:lvl6pPr>
    <a:lvl7pPr marL="2605691" algn="l" defTabSz="868563" rtl="0" eaLnBrk="1" latinLnBrk="0" hangingPunct="1">
      <a:defRPr sz="1700" kern="1200">
        <a:solidFill>
          <a:schemeClr val="tx1"/>
        </a:solidFill>
        <a:latin typeface="+mn-lt"/>
        <a:ea typeface="+mn-ea"/>
        <a:cs typeface="+mn-cs"/>
      </a:defRPr>
    </a:lvl7pPr>
    <a:lvl8pPr marL="3039972" algn="l" defTabSz="868563" rtl="0" eaLnBrk="1" latinLnBrk="0" hangingPunct="1">
      <a:defRPr sz="1700" kern="1200">
        <a:solidFill>
          <a:schemeClr val="tx1"/>
        </a:solidFill>
        <a:latin typeface="+mn-lt"/>
        <a:ea typeface="+mn-ea"/>
        <a:cs typeface="+mn-cs"/>
      </a:defRPr>
    </a:lvl8pPr>
    <a:lvl9pPr marL="3474254" algn="l" defTabSz="868563"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424">
          <p15:clr>
            <a:srgbClr val="A4A3A4"/>
          </p15:clr>
        </p15:guide>
        <p15:guide id="2" orient="horz" pos="384">
          <p15:clr>
            <a:srgbClr val="A4A3A4"/>
          </p15:clr>
        </p15:guide>
        <p15:guide id="3" orient="horz" pos="26880">
          <p15:clr>
            <a:srgbClr val="A4A3A4"/>
          </p15:clr>
        </p15:guide>
        <p15:guide id="4" orient="horz">
          <p15:clr>
            <a:srgbClr val="A4A3A4"/>
          </p15:clr>
        </p15:guide>
        <p15:guide id="5" pos="581">
          <p15:clr>
            <a:srgbClr val="A4A3A4"/>
          </p15:clr>
        </p15:guide>
        <p15:guide id="6" pos="2714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3F5FA"/>
    <a:srgbClr val="CDD2DE"/>
    <a:srgbClr val="E3E9E5"/>
    <a:srgbClr val="EAEAEA"/>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659" autoAdjust="0"/>
    <p:restoredTop sz="94706" autoAdjust="0"/>
  </p:normalViewPr>
  <p:slideViewPr>
    <p:cSldViewPr snapToGrid="0" snapToObjects="1" showGuides="1">
      <p:cViewPr>
        <p:scale>
          <a:sx n="110" d="100"/>
          <a:sy n="110" d="100"/>
        </p:scale>
        <p:origin x="-1038" y="228"/>
      </p:cViewPr>
      <p:guideLst>
        <p:guide orient="horz" pos="1014"/>
        <p:guide orient="horz" pos="88"/>
        <p:guide orient="horz" pos="6161"/>
        <p:guide orient="horz"/>
        <p:guide pos="97"/>
        <p:guide pos="45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5" d="100"/>
          <a:sy n="55" d="100"/>
        </p:scale>
        <p:origin x="-289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5/30/2016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xmlns="" val="266865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5/30/2016</a:t>
            </a:fld>
            <a:endParaRPr lang="en-US" dirty="0"/>
          </a:p>
        </p:txBody>
      </p:sp>
      <p:sp>
        <p:nvSpPr>
          <p:cNvPr id="4" name="Slide Image Placeholder 3"/>
          <p:cNvSpPr>
            <a:spLocks noGrp="1" noRot="1" noChangeAspect="1"/>
          </p:cNvSpPr>
          <p:nvPr>
            <p:ph type="sldImg" idx="2"/>
          </p:nvPr>
        </p:nvSpPr>
        <p:spPr>
          <a:xfrm>
            <a:off x="2182813" y="685800"/>
            <a:ext cx="24923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xmlns="" val="1019151339"/>
      </p:ext>
    </p:extLst>
  </p:cSld>
  <p:clrMap bg1="lt1" tx1="dk1" bg2="lt2" tx2="dk2" accent1="accent1" accent2="accent2" accent3="accent3" accent4="accent4" accent5="accent5" accent6="accent6" hlink="hlink" folHlink="folHlink"/>
  <p:notesStyle>
    <a:lvl1pPr marL="0" algn="l" defTabSz="868563" rtl="0" eaLnBrk="1" latinLnBrk="0" hangingPunct="1">
      <a:defRPr sz="1100" kern="1200">
        <a:solidFill>
          <a:schemeClr val="tx1"/>
        </a:solidFill>
        <a:latin typeface="+mn-lt"/>
        <a:ea typeface="+mn-ea"/>
        <a:cs typeface="+mn-cs"/>
      </a:defRPr>
    </a:lvl1pPr>
    <a:lvl2pPr marL="434282" algn="l" defTabSz="868563" rtl="0" eaLnBrk="1" latinLnBrk="0" hangingPunct="1">
      <a:defRPr sz="1100" kern="1200">
        <a:solidFill>
          <a:schemeClr val="tx1"/>
        </a:solidFill>
        <a:latin typeface="+mn-lt"/>
        <a:ea typeface="+mn-ea"/>
        <a:cs typeface="+mn-cs"/>
      </a:defRPr>
    </a:lvl2pPr>
    <a:lvl3pPr marL="868563" algn="l" defTabSz="868563" rtl="0" eaLnBrk="1" latinLnBrk="0" hangingPunct="1">
      <a:defRPr sz="1100" kern="1200">
        <a:solidFill>
          <a:schemeClr val="tx1"/>
        </a:solidFill>
        <a:latin typeface="+mn-lt"/>
        <a:ea typeface="+mn-ea"/>
        <a:cs typeface="+mn-cs"/>
      </a:defRPr>
    </a:lvl3pPr>
    <a:lvl4pPr marL="1302845" algn="l" defTabSz="868563" rtl="0" eaLnBrk="1" latinLnBrk="0" hangingPunct="1">
      <a:defRPr sz="1100" kern="1200">
        <a:solidFill>
          <a:schemeClr val="tx1"/>
        </a:solidFill>
        <a:latin typeface="+mn-lt"/>
        <a:ea typeface="+mn-ea"/>
        <a:cs typeface="+mn-cs"/>
      </a:defRPr>
    </a:lvl4pPr>
    <a:lvl5pPr marL="1737127" algn="l" defTabSz="868563" rtl="0" eaLnBrk="1" latinLnBrk="0" hangingPunct="1">
      <a:defRPr sz="1100" kern="1200">
        <a:solidFill>
          <a:schemeClr val="tx1"/>
        </a:solidFill>
        <a:latin typeface="+mn-lt"/>
        <a:ea typeface="+mn-ea"/>
        <a:cs typeface="+mn-cs"/>
      </a:defRPr>
    </a:lvl5pPr>
    <a:lvl6pPr marL="2171409" algn="l" defTabSz="868563" rtl="0" eaLnBrk="1" latinLnBrk="0" hangingPunct="1">
      <a:defRPr sz="1100" kern="1200">
        <a:solidFill>
          <a:schemeClr val="tx1"/>
        </a:solidFill>
        <a:latin typeface="+mn-lt"/>
        <a:ea typeface="+mn-ea"/>
        <a:cs typeface="+mn-cs"/>
      </a:defRPr>
    </a:lvl6pPr>
    <a:lvl7pPr marL="2605691" algn="l" defTabSz="868563" rtl="0" eaLnBrk="1" latinLnBrk="0" hangingPunct="1">
      <a:defRPr sz="1100" kern="1200">
        <a:solidFill>
          <a:schemeClr val="tx1"/>
        </a:solidFill>
        <a:latin typeface="+mn-lt"/>
        <a:ea typeface="+mn-ea"/>
        <a:cs typeface="+mn-cs"/>
      </a:defRPr>
    </a:lvl7pPr>
    <a:lvl8pPr marL="3039972" algn="l" defTabSz="868563" rtl="0" eaLnBrk="1" latinLnBrk="0" hangingPunct="1">
      <a:defRPr sz="1100" kern="1200">
        <a:solidFill>
          <a:schemeClr val="tx1"/>
        </a:solidFill>
        <a:latin typeface="+mn-lt"/>
        <a:ea typeface="+mn-ea"/>
        <a:cs typeface="+mn-cs"/>
      </a:defRPr>
    </a:lvl8pPr>
    <a:lvl9pPr marL="3474254" algn="l" defTabSz="868563"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82813" y="685800"/>
            <a:ext cx="249237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xmlns="" val="1832284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50698" y="1795672"/>
            <a:ext cx="3455010" cy="168304"/>
          </a:xfrm>
          <a:prstGeom prst="rect">
            <a:avLst/>
          </a:prstGeom>
        </p:spPr>
        <p:txBody>
          <a:bodyPr wrap="square" lIns="45238" tIns="45238" rIns="45238" bIns="45238">
            <a:spAutoFit/>
          </a:bodyPr>
          <a:lstStyle>
            <a:lvl1pPr marL="0" indent="0">
              <a:buNone/>
              <a:defRPr sz="500">
                <a:solidFill>
                  <a:schemeClr val="accent5">
                    <a:lumMod val="50000"/>
                  </a:schemeClr>
                </a:solidFill>
                <a:latin typeface="Times New Roman" panose="02020603050405020304" pitchFamily="18" charset="0"/>
                <a:cs typeface="Times New Roman" panose="02020603050405020304" pitchFamily="18" charset="0"/>
              </a:defRPr>
            </a:lvl1pPr>
            <a:lvl2pPr marL="294045" indent="-113094">
              <a:defRPr sz="500">
                <a:latin typeface="Trebuchet MS" pitchFamily="34" charset="0"/>
              </a:defRPr>
            </a:lvl2pPr>
            <a:lvl3pPr marL="407139" indent="-113094">
              <a:defRPr sz="500">
                <a:latin typeface="Trebuchet MS" pitchFamily="34" charset="0"/>
              </a:defRPr>
            </a:lvl3pPr>
            <a:lvl4pPr marL="531543" indent="-124404">
              <a:defRPr sz="500">
                <a:latin typeface="Trebuchet MS" pitchFamily="34" charset="0"/>
              </a:defRPr>
            </a:lvl4pPr>
            <a:lvl5pPr marL="622018" indent="-90475">
              <a:defRPr sz="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153724" y="1609230"/>
            <a:ext cx="3452283" cy="159654"/>
          </a:xfrm>
          <a:prstGeom prst="rect">
            <a:avLst/>
          </a:prstGeom>
          <a:noFill/>
        </p:spPr>
        <p:txBody>
          <a:bodyPr wrap="square" lIns="18095" tIns="18095" rIns="18095" bIns="18095" anchor="ctr" anchorCtr="0">
            <a:spAutoFit/>
          </a:bodyPr>
          <a:lstStyle>
            <a:lvl1pPr marL="0" indent="0" algn="ctr">
              <a:buNone/>
              <a:defRPr sz="8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153723" y="4343398"/>
            <a:ext cx="3453126" cy="159654"/>
          </a:xfrm>
          <a:prstGeom prst="rect">
            <a:avLst/>
          </a:prstGeom>
          <a:noFill/>
        </p:spPr>
        <p:txBody>
          <a:bodyPr wrap="square" lIns="18095" tIns="18095" rIns="18095" bIns="18095" anchor="ctr" anchorCtr="0">
            <a:spAutoFit/>
          </a:bodyPr>
          <a:lstStyle>
            <a:lvl1pPr marL="0" indent="0" algn="ctr">
              <a:buNone/>
              <a:defRPr sz="8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3709723" y="1609230"/>
            <a:ext cx="3452238" cy="159654"/>
          </a:xfrm>
          <a:prstGeom prst="rect">
            <a:avLst/>
          </a:prstGeom>
          <a:noFill/>
        </p:spPr>
        <p:txBody>
          <a:bodyPr wrap="square" lIns="18095" tIns="18095" rIns="18095" bIns="18095" anchor="ctr" anchorCtr="0">
            <a:spAutoFit/>
          </a:bodyPr>
          <a:lstStyle>
            <a:lvl1pPr marL="0" indent="0" algn="ctr">
              <a:buNone/>
              <a:defRPr sz="8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709723" y="1795672"/>
            <a:ext cx="3452238" cy="168304"/>
          </a:xfrm>
          <a:prstGeom prst="rect">
            <a:avLst/>
          </a:prstGeom>
        </p:spPr>
        <p:txBody>
          <a:bodyPr wrap="square" lIns="45238" tIns="45238" rIns="45238" bIns="45238">
            <a:spAutoFit/>
          </a:bodyPr>
          <a:lstStyle>
            <a:lvl1pPr marL="0" indent="0">
              <a:buNone/>
              <a:defRPr sz="500">
                <a:solidFill>
                  <a:schemeClr val="accent5">
                    <a:lumMod val="50000"/>
                  </a:schemeClr>
                </a:solidFill>
                <a:latin typeface="Times New Roman" panose="02020603050405020304" pitchFamily="18" charset="0"/>
                <a:cs typeface="Times New Roman" panose="02020603050405020304" pitchFamily="18" charset="0"/>
              </a:defRPr>
            </a:lvl1pPr>
            <a:lvl2pPr marL="294045" indent="-113094">
              <a:defRPr sz="500">
                <a:latin typeface="Trebuchet MS" pitchFamily="34" charset="0"/>
              </a:defRPr>
            </a:lvl2pPr>
            <a:lvl3pPr marL="407139" indent="-113094">
              <a:defRPr sz="500">
                <a:latin typeface="Trebuchet MS" pitchFamily="34" charset="0"/>
              </a:defRPr>
            </a:lvl3pPr>
            <a:lvl4pPr marL="531543" indent="-124404">
              <a:defRPr sz="500">
                <a:latin typeface="Trebuchet MS" pitchFamily="34" charset="0"/>
              </a:defRPr>
            </a:lvl4pPr>
            <a:lvl5pPr marL="622018" indent="-90475">
              <a:defRPr sz="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709723" y="4348704"/>
            <a:ext cx="3451290" cy="159654"/>
          </a:xfrm>
          <a:prstGeom prst="rect">
            <a:avLst/>
          </a:prstGeom>
          <a:noFill/>
        </p:spPr>
        <p:txBody>
          <a:bodyPr wrap="square" lIns="18095" tIns="18095" rIns="18095" bIns="18095" anchor="ctr" anchorCtr="0">
            <a:spAutoFit/>
          </a:bodyPr>
          <a:lstStyle>
            <a:lvl1pPr marL="0" indent="0" algn="ctr">
              <a:buNone/>
              <a:defRPr sz="8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708400" y="4535146"/>
            <a:ext cx="3452613" cy="168304"/>
          </a:xfrm>
          <a:prstGeom prst="rect">
            <a:avLst/>
          </a:prstGeom>
        </p:spPr>
        <p:txBody>
          <a:bodyPr wrap="square" lIns="45238" tIns="45238" rIns="45238" bIns="45238">
            <a:spAutoFit/>
          </a:bodyPr>
          <a:lstStyle>
            <a:lvl1pPr marL="0" indent="0">
              <a:buNone/>
              <a:defRPr sz="500">
                <a:solidFill>
                  <a:schemeClr val="accent5">
                    <a:lumMod val="50000"/>
                  </a:schemeClr>
                </a:solidFill>
                <a:latin typeface="Times New Roman" panose="02020603050405020304" pitchFamily="18" charset="0"/>
                <a:cs typeface="Times New Roman" panose="02020603050405020304" pitchFamily="18" charset="0"/>
              </a:defRPr>
            </a:lvl1pPr>
            <a:lvl2pPr marL="294045" indent="-113094">
              <a:defRPr sz="500">
                <a:latin typeface="Trebuchet MS" pitchFamily="34" charset="0"/>
              </a:defRPr>
            </a:lvl2pPr>
            <a:lvl3pPr marL="407139" indent="-113094">
              <a:defRPr sz="500">
                <a:latin typeface="Trebuchet MS" pitchFamily="34" charset="0"/>
              </a:defRPr>
            </a:lvl3pPr>
            <a:lvl4pPr marL="531543" indent="-124404">
              <a:defRPr sz="500">
                <a:latin typeface="Trebuchet MS" pitchFamily="34" charset="0"/>
              </a:defRPr>
            </a:lvl4pPr>
            <a:lvl5pPr marL="622018" indent="-90475">
              <a:defRPr sz="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712399" y="7847723"/>
            <a:ext cx="3449562" cy="159654"/>
          </a:xfrm>
          <a:prstGeom prst="rect">
            <a:avLst/>
          </a:prstGeom>
          <a:noFill/>
        </p:spPr>
        <p:txBody>
          <a:bodyPr wrap="square" lIns="18095" tIns="18095" rIns="18095" bIns="18095" anchor="ctr" anchorCtr="0">
            <a:spAutoFit/>
          </a:bodyPr>
          <a:lstStyle>
            <a:lvl1pPr marL="0" indent="0" algn="ctr">
              <a:buNone/>
              <a:defRPr sz="8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709723" y="8038865"/>
            <a:ext cx="3451290" cy="168304"/>
          </a:xfrm>
          <a:prstGeom prst="rect">
            <a:avLst/>
          </a:prstGeom>
        </p:spPr>
        <p:txBody>
          <a:bodyPr wrap="square" lIns="45238" tIns="45238" rIns="45238" bIns="45238">
            <a:spAutoFit/>
          </a:bodyPr>
          <a:lstStyle>
            <a:lvl1pPr marL="0" indent="0">
              <a:buNone/>
              <a:defRPr sz="500">
                <a:solidFill>
                  <a:schemeClr val="accent5">
                    <a:lumMod val="50000"/>
                  </a:schemeClr>
                </a:solidFill>
                <a:latin typeface="Times New Roman" panose="02020603050405020304" pitchFamily="18" charset="0"/>
                <a:cs typeface="Times New Roman" panose="02020603050405020304" pitchFamily="18" charset="0"/>
              </a:defRPr>
            </a:lvl1pPr>
            <a:lvl2pPr marL="294045" indent="-113094">
              <a:defRPr sz="500">
                <a:latin typeface="Trebuchet MS" pitchFamily="34" charset="0"/>
              </a:defRPr>
            </a:lvl2pPr>
            <a:lvl3pPr marL="407139" indent="-113094">
              <a:defRPr sz="500">
                <a:latin typeface="Trebuchet MS" pitchFamily="34" charset="0"/>
              </a:defRPr>
            </a:lvl3pPr>
            <a:lvl4pPr marL="531543" indent="-124404">
              <a:defRPr sz="500">
                <a:latin typeface="Trebuchet MS" pitchFamily="34" charset="0"/>
              </a:defRPr>
            </a:lvl4pPr>
            <a:lvl5pPr marL="622018" indent="-90475">
              <a:defRPr sz="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150698" y="4543053"/>
            <a:ext cx="3455308" cy="168304"/>
          </a:xfrm>
          <a:prstGeom prst="rect">
            <a:avLst/>
          </a:prstGeom>
        </p:spPr>
        <p:txBody>
          <a:bodyPr wrap="square" lIns="45238" tIns="45238" rIns="45238" bIns="45238">
            <a:spAutoFit/>
          </a:bodyPr>
          <a:lstStyle>
            <a:lvl1pPr marL="0" indent="0">
              <a:buNone/>
              <a:defRPr sz="500">
                <a:solidFill>
                  <a:schemeClr val="accent5">
                    <a:lumMod val="50000"/>
                  </a:schemeClr>
                </a:solidFill>
                <a:latin typeface="Times New Roman" panose="02020603050405020304" pitchFamily="18" charset="0"/>
                <a:cs typeface="Times New Roman" panose="02020603050405020304" pitchFamily="18" charset="0"/>
              </a:defRPr>
            </a:lvl1pPr>
            <a:lvl2pPr marL="294045" indent="-113094">
              <a:defRPr sz="500">
                <a:latin typeface="Trebuchet MS" pitchFamily="34" charset="0"/>
              </a:defRPr>
            </a:lvl2pPr>
            <a:lvl3pPr marL="407139" indent="-113094">
              <a:defRPr sz="500">
                <a:latin typeface="Trebuchet MS" pitchFamily="34" charset="0"/>
              </a:defRPr>
            </a:lvl3pPr>
            <a:lvl4pPr marL="531543" indent="-124404">
              <a:defRPr sz="500">
                <a:latin typeface="Trebuchet MS" pitchFamily="34" charset="0"/>
              </a:defRPr>
            </a:lvl4pPr>
            <a:lvl5pPr marL="622018" indent="-90475">
              <a:defRPr sz="500">
                <a:latin typeface="Trebuchet MS" pitchFamily="34" charset="0"/>
              </a:defRPr>
            </a:lvl5pPr>
          </a:lstStyle>
          <a:p>
            <a:pPr lvl="0"/>
            <a:r>
              <a:rPr lang="en-US" dirty="0" smtClean="0"/>
              <a:t>Type in or paste your text here</a:t>
            </a:r>
            <a:endParaRPr lang="en-US" dirty="0"/>
          </a:p>
        </p:txBody>
      </p:sp>
      <p:sp>
        <p:nvSpPr>
          <p:cNvPr id="81" name="Text Placeholder 76"/>
          <p:cNvSpPr>
            <a:spLocks noGrp="1"/>
          </p:cNvSpPr>
          <p:nvPr>
            <p:ph type="body" sz="quarter" idx="150" hasCustomPrompt="1"/>
          </p:nvPr>
        </p:nvSpPr>
        <p:spPr>
          <a:xfrm>
            <a:off x="971550" y="1077860"/>
            <a:ext cx="5372100" cy="293416"/>
          </a:xfrm>
          <a:prstGeom prst="rect">
            <a:avLst/>
          </a:prstGeom>
        </p:spPr>
        <p:txBody>
          <a:bodyPr lIns="18096" tIns="9048" rIns="18096" bIns="9048">
            <a:normAutofit/>
          </a:bodyPr>
          <a:lstStyle>
            <a:lvl1pPr marL="0" indent="0" algn="ctr">
              <a:buFontTx/>
              <a:buNone/>
              <a:defRPr sz="1200">
                <a:solidFill>
                  <a:schemeClr val="accent5">
                    <a:lumMod val="50000"/>
                  </a:schemeClr>
                </a:solidFill>
                <a:latin typeface="+mj-lt"/>
              </a:defRPr>
            </a:lvl1pPr>
            <a:lvl2pPr>
              <a:buFontTx/>
              <a:buNone/>
              <a:defRPr sz="1400"/>
            </a:lvl2pPr>
            <a:lvl3pPr>
              <a:buFontTx/>
              <a:buNone/>
              <a:defRPr sz="1400"/>
            </a:lvl3pPr>
            <a:lvl4pPr>
              <a:buFontTx/>
              <a:buNone/>
              <a:defRPr sz="1400"/>
            </a:lvl4pPr>
            <a:lvl5pPr>
              <a:buFontTx/>
              <a:buNone/>
              <a:defRPr sz="1400"/>
            </a:lvl5pPr>
          </a:lstStyle>
          <a:p>
            <a:pPr lvl="0"/>
            <a:r>
              <a:rPr lang="en-US" dirty="0" smtClean="0"/>
              <a:t>Click here to add affiliations</a:t>
            </a:r>
            <a:endParaRPr lang="en-US" dirty="0"/>
          </a:p>
        </p:txBody>
      </p:sp>
      <p:sp>
        <p:nvSpPr>
          <p:cNvPr id="82" name="Text Placeholder 76"/>
          <p:cNvSpPr>
            <a:spLocks noGrp="1"/>
          </p:cNvSpPr>
          <p:nvPr>
            <p:ph type="body" sz="quarter" idx="151" hasCustomPrompt="1"/>
          </p:nvPr>
        </p:nvSpPr>
        <p:spPr>
          <a:xfrm>
            <a:off x="971550" y="653454"/>
            <a:ext cx="5372100" cy="424406"/>
          </a:xfrm>
          <a:prstGeom prst="rect">
            <a:avLst/>
          </a:prstGeom>
        </p:spPr>
        <p:txBody>
          <a:bodyPr lIns="18096" tIns="9048" rIns="18096" bIns="9048" anchor="t" anchorCtr="1">
            <a:normAutofit/>
          </a:bodyPr>
          <a:lstStyle>
            <a:lvl1pPr marL="0" indent="0" algn="ctr">
              <a:buFontTx/>
              <a:buNone/>
              <a:defRPr sz="1700">
                <a:solidFill>
                  <a:schemeClr val="accent5">
                    <a:lumMod val="50000"/>
                  </a:schemeClr>
                </a:solidFill>
                <a:latin typeface="+mj-lt"/>
              </a:defRPr>
            </a:lvl1pPr>
            <a:lvl2pPr>
              <a:buFontTx/>
              <a:buNone/>
              <a:defRPr sz="1400"/>
            </a:lvl2pPr>
            <a:lvl3pPr>
              <a:buFontTx/>
              <a:buNone/>
              <a:defRPr sz="1400"/>
            </a:lvl3pPr>
            <a:lvl4pPr>
              <a:buFontTx/>
              <a:buNone/>
              <a:defRPr sz="1400"/>
            </a:lvl4pPr>
            <a:lvl5pPr>
              <a:buFontTx/>
              <a:buNone/>
              <a:defRPr sz="1400"/>
            </a:lvl5pPr>
          </a:lstStyle>
          <a:p>
            <a:pPr lvl="0"/>
            <a:r>
              <a:rPr lang="en-US" dirty="0" smtClean="0"/>
              <a:t>Click here to add authors</a:t>
            </a:r>
            <a:endParaRPr lang="en-US" dirty="0"/>
          </a:p>
        </p:txBody>
      </p:sp>
      <p:sp>
        <p:nvSpPr>
          <p:cNvPr id="88" name="Text Placeholder 76"/>
          <p:cNvSpPr>
            <a:spLocks noGrp="1"/>
          </p:cNvSpPr>
          <p:nvPr>
            <p:ph type="body" sz="quarter" idx="153" hasCustomPrompt="1"/>
          </p:nvPr>
        </p:nvSpPr>
        <p:spPr>
          <a:xfrm>
            <a:off x="971550" y="133938"/>
            <a:ext cx="5372100" cy="519516"/>
          </a:xfrm>
          <a:prstGeom prst="rect">
            <a:avLst/>
          </a:prstGeom>
        </p:spPr>
        <p:txBody>
          <a:bodyPr lIns="18096" tIns="9048" rIns="18096" bIns="9048" anchor="t" anchorCtr="1">
            <a:normAutofit/>
          </a:bodyPr>
          <a:lstStyle>
            <a:lvl1pPr marL="0" indent="0" algn="ctr">
              <a:buFontTx/>
              <a:buNone/>
              <a:defRPr sz="2300" b="1">
                <a:solidFill>
                  <a:schemeClr val="accent5">
                    <a:lumMod val="50000"/>
                  </a:schemeClr>
                </a:solidFill>
                <a:latin typeface="+mj-lt"/>
              </a:defRPr>
            </a:lvl1pPr>
            <a:lvl2pPr>
              <a:buFontTx/>
              <a:buNone/>
              <a:defRPr sz="1400"/>
            </a:lvl2pPr>
            <a:lvl3pPr>
              <a:buFontTx/>
              <a:buNone/>
              <a:defRPr sz="1400"/>
            </a:lvl3pPr>
            <a:lvl4pPr>
              <a:buFontTx/>
              <a:buNone/>
              <a:defRPr sz="1400"/>
            </a:lvl4pPr>
            <a:lvl5pPr>
              <a:buFontTx/>
              <a:buNone/>
              <a:defRPr sz="14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50698" y="1782573"/>
            <a:ext cx="2265213" cy="168304"/>
          </a:xfrm>
          <a:prstGeom prst="rect">
            <a:avLst/>
          </a:prstGeom>
        </p:spPr>
        <p:txBody>
          <a:bodyPr wrap="square" lIns="45238" tIns="45238" rIns="45238" bIns="45238">
            <a:spAutoFit/>
          </a:bodyPr>
          <a:lstStyle>
            <a:lvl1pPr marL="0" indent="0">
              <a:buNone/>
              <a:defRPr sz="500">
                <a:solidFill>
                  <a:schemeClr val="accent5">
                    <a:lumMod val="50000"/>
                  </a:schemeClr>
                </a:solidFill>
                <a:latin typeface="Times New Roman" panose="02020603050405020304" pitchFamily="18" charset="0"/>
                <a:cs typeface="Times New Roman" panose="02020603050405020304" pitchFamily="18" charset="0"/>
              </a:defRPr>
            </a:lvl1pPr>
            <a:lvl2pPr marL="294045" indent="-113094">
              <a:defRPr sz="500">
                <a:latin typeface="Trebuchet MS" pitchFamily="34" charset="0"/>
              </a:defRPr>
            </a:lvl2pPr>
            <a:lvl3pPr marL="407139" indent="-113094">
              <a:defRPr sz="500">
                <a:latin typeface="Trebuchet MS" pitchFamily="34" charset="0"/>
              </a:defRPr>
            </a:lvl3pPr>
            <a:lvl4pPr marL="531543" indent="-124404">
              <a:defRPr sz="500">
                <a:latin typeface="Trebuchet MS" pitchFamily="34" charset="0"/>
              </a:defRPr>
            </a:lvl4pPr>
            <a:lvl5pPr marL="622018" indent="-90475">
              <a:defRPr sz="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153723" y="1609230"/>
            <a:ext cx="2262188" cy="144265"/>
          </a:xfrm>
          <a:prstGeom prst="rect">
            <a:avLst/>
          </a:prstGeom>
          <a:noFill/>
        </p:spPr>
        <p:txBody>
          <a:bodyPr wrap="square" lIns="18095" tIns="18095" rIns="18095" bIns="18095" anchor="ctr" anchorCtr="0">
            <a:spAutoFit/>
          </a:bodyPr>
          <a:lstStyle>
            <a:lvl1pPr marL="0" indent="0" algn="ctr">
              <a:buNone/>
              <a:defRPr sz="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153723" y="5460993"/>
            <a:ext cx="2265477" cy="168304"/>
          </a:xfrm>
          <a:prstGeom prst="rect">
            <a:avLst/>
          </a:prstGeom>
        </p:spPr>
        <p:txBody>
          <a:bodyPr wrap="square" lIns="45238" tIns="45238" rIns="45238" bIns="45238">
            <a:spAutoFit/>
          </a:bodyPr>
          <a:lstStyle>
            <a:lvl1pPr marL="0" indent="0">
              <a:buNone/>
              <a:defRPr sz="500">
                <a:solidFill>
                  <a:schemeClr val="accent5">
                    <a:lumMod val="50000"/>
                  </a:schemeClr>
                </a:solidFill>
                <a:latin typeface="Times New Roman" panose="02020603050405020304" pitchFamily="18" charset="0"/>
                <a:cs typeface="Times New Roman" panose="02020603050405020304" pitchFamily="18" charset="0"/>
              </a:defRPr>
            </a:lvl1pPr>
            <a:lvl2pPr marL="294045" indent="-113094">
              <a:defRPr sz="500">
                <a:latin typeface="Trebuchet MS" pitchFamily="34" charset="0"/>
              </a:defRPr>
            </a:lvl2pPr>
            <a:lvl3pPr marL="407139" indent="-113094">
              <a:defRPr sz="500">
                <a:latin typeface="Trebuchet MS" pitchFamily="34" charset="0"/>
              </a:defRPr>
            </a:lvl3pPr>
            <a:lvl4pPr marL="531543" indent="-124404">
              <a:defRPr sz="500">
                <a:latin typeface="Trebuchet MS" pitchFamily="34" charset="0"/>
              </a:defRPr>
            </a:lvl4pPr>
            <a:lvl5pPr marL="622018" indent="-90475">
              <a:defRPr sz="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157013" y="5269519"/>
            <a:ext cx="2262188" cy="144265"/>
          </a:xfrm>
          <a:prstGeom prst="rect">
            <a:avLst/>
          </a:prstGeom>
          <a:noFill/>
        </p:spPr>
        <p:txBody>
          <a:bodyPr wrap="square" lIns="18095" tIns="18095" rIns="18095" bIns="18095" anchor="ctr" anchorCtr="0">
            <a:spAutoFit/>
          </a:bodyPr>
          <a:lstStyle>
            <a:lvl1pPr marL="0" indent="0" algn="ctr">
              <a:buNone/>
              <a:defRPr sz="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2525713" y="6458229"/>
            <a:ext cx="2261922" cy="168304"/>
          </a:xfrm>
          <a:prstGeom prst="rect">
            <a:avLst/>
          </a:prstGeom>
        </p:spPr>
        <p:txBody>
          <a:bodyPr wrap="square" lIns="45238" tIns="45238" rIns="45238" bIns="45238">
            <a:spAutoFit/>
          </a:bodyPr>
          <a:lstStyle>
            <a:lvl1pPr marL="0" indent="0">
              <a:buNone/>
              <a:defRPr sz="500">
                <a:solidFill>
                  <a:schemeClr val="accent5">
                    <a:lumMod val="50000"/>
                  </a:schemeClr>
                </a:solidFill>
                <a:latin typeface="Times New Roman" panose="02020603050405020304" pitchFamily="18" charset="0"/>
                <a:cs typeface="Times New Roman" panose="02020603050405020304" pitchFamily="18" charset="0"/>
              </a:defRPr>
            </a:lvl1pPr>
            <a:lvl2pPr marL="294045" indent="-113094">
              <a:defRPr sz="500">
                <a:latin typeface="Trebuchet MS" pitchFamily="34" charset="0"/>
              </a:defRPr>
            </a:lvl2pPr>
            <a:lvl3pPr marL="407139" indent="-113094">
              <a:defRPr sz="500">
                <a:latin typeface="Trebuchet MS" pitchFamily="34" charset="0"/>
              </a:defRPr>
            </a:lvl3pPr>
            <a:lvl4pPr marL="531543" indent="-124404">
              <a:defRPr sz="500">
                <a:latin typeface="Trebuchet MS" pitchFamily="34" charset="0"/>
              </a:defRPr>
            </a:lvl4pPr>
            <a:lvl5pPr marL="622018" indent="-90475">
              <a:defRPr sz="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2525713" y="6287312"/>
            <a:ext cx="2261922" cy="144265"/>
          </a:xfrm>
          <a:prstGeom prst="rect">
            <a:avLst/>
          </a:prstGeom>
          <a:noFill/>
        </p:spPr>
        <p:txBody>
          <a:bodyPr wrap="square" lIns="18095" tIns="18095" rIns="18095" bIns="18095" anchor="ctr" anchorCtr="0">
            <a:spAutoFit/>
          </a:bodyPr>
          <a:lstStyle>
            <a:lvl1pPr marL="0" indent="0" algn="ctr">
              <a:buNone/>
              <a:defRPr sz="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2527036" y="1784999"/>
            <a:ext cx="2261922" cy="168304"/>
          </a:xfrm>
          <a:prstGeom prst="rect">
            <a:avLst/>
          </a:prstGeom>
        </p:spPr>
        <p:txBody>
          <a:bodyPr wrap="square" lIns="45238" tIns="45238" rIns="45238" bIns="45238">
            <a:spAutoFit/>
          </a:bodyPr>
          <a:lstStyle>
            <a:lvl1pPr marL="0" indent="0">
              <a:buNone/>
              <a:defRPr sz="500">
                <a:solidFill>
                  <a:schemeClr val="accent5">
                    <a:lumMod val="50000"/>
                  </a:schemeClr>
                </a:solidFill>
                <a:latin typeface="Times New Roman" panose="02020603050405020304" pitchFamily="18" charset="0"/>
                <a:cs typeface="Times New Roman" panose="02020603050405020304" pitchFamily="18" charset="0"/>
              </a:defRPr>
            </a:lvl1pPr>
            <a:lvl2pPr marL="294045" indent="-113094">
              <a:defRPr sz="500">
                <a:latin typeface="Trebuchet MS" pitchFamily="34" charset="0"/>
              </a:defRPr>
            </a:lvl2pPr>
            <a:lvl3pPr marL="407139" indent="-113094">
              <a:defRPr sz="500">
                <a:latin typeface="Trebuchet MS" pitchFamily="34" charset="0"/>
              </a:defRPr>
            </a:lvl3pPr>
            <a:lvl4pPr marL="531543" indent="-124404">
              <a:defRPr sz="500">
                <a:latin typeface="Trebuchet MS" pitchFamily="34" charset="0"/>
              </a:defRPr>
            </a:lvl4pPr>
            <a:lvl5pPr marL="622018" indent="-90475">
              <a:defRPr sz="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525978" y="1609230"/>
            <a:ext cx="2263246" cy="144265"/>
          </a:xfrm>
          <a:prstGeom prst="rect">
            <a:avLst/>
          </a:prstGeom>
          <a:noFill/>
        </p:spPr>
        <p:txBody>
          <a:bodyPr wrap="square" lIns="18095" tIns="18095" rIns="18095" bIns="18095" anchor="ctr" anchorCtr="0">
            <a:spAutoFit/>
          </a:bodyPr>
          <a:lstStyle>
            <a:lvl1pPr marL="0" indent="0" algn="ctr">
              <a:buNone/>
              <a:tabLst/>
              <a:defRPr sz="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4899290" y="1609230"/>
            <a:ext cx="2262672" cy="144265"/>
          </a:xfrm>
          <a:prstGeom prst="rect">
            <a:avLst/>
          </a:prstGeom>
          <a:noFill/>
        </p:spPr>
        <p:txBody>
          <a:bodyPr wrap="square" lIns="18095" tIns="18095" rIns="18095" bIns="18095" anchor="ctr" anchorCtr="0">
            <a:spAutoFit/>
          </a:bodyPr>
          <a:lstStyle>
            <a:lvl1pPr marL="0" indent="0" algn="ctr">
              <a:buNone/>
              <a:defRPr sz="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4899290" y="1782573"/>
            <a:ext cx="2262672" cy="168304"/>
          </a:xfrm>
          <a:prstGeom prst="rect">
            <a:avLst/>
          </a:prstGeom>
        </p:spPr>
        <p:txBody>
          <a:bodyPr wrap="square" lIns="45238" tIns="45238" rIns="45238" bIns="45238">
            <a:spAutoFit/>
          </a:bodyPr>
          <a:lstStyle>
            <a:lvl1pPr marL="0" indent="0">
              <a:buNone/>
              <a:defRPr sz="500">
                <a:solidFill>
                  <a:schemeClr val="accent5">
                    <a:lumMod val="50000"/>
                  </a:schemeClr>
                </a:solidFill>
                <a:latin typeface="Times New Roman" panose="02020603050405020304" pitchFamily="18" charset="0"/>
                <a:cs typeface="Times New Roman" panose="02020603050405020304" pitchFamily="18" charset="0"/>
              </a:defRPr>
            </a:lvl1pPr>
            <a:lvl2pPr marL="294045" indent="-113094">
              <a:defRPr sz="500">
                <a:latin typeface="Trebuchet MS" pitchFamily="34" charset="0"/>
              </a:defRPr>
            </a:lvl2pPr>
            <a:lvl3pPr marL="407139" indent="-113094">
              <a:defRPr sz="500">
                <a:latin typeface="Trebuchet MS" pitchFamily="34" charset="0"/>
              </a:defRPr>
            </a:lvl3pPr>
            <a:lvl4pPr marL="531543" indent="-124404">
              <a:defRPr sz="500">
                <a:latin typeface="Trebuchet MS" pitchFamily="34" charset="0"/>
              </a:defRPr>
            </a:lvl4pPr>
            <a:lvl5pPr marL="622018" indent="-90475">
              <a:defRPr sz="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4899290" y="5259706"/>
            <a:ext cx="2262672" cy="144265"/>
          </a:xfrm>
          <a:prstGeom prst="rect">
            <a:avLst/>
          </a:prstGeom>
          <a:noFill/>
        </p:spPr>
        <p:txBody>
          <a:bodyPr wrap="square" lIns="18095" tIns="18095" rIns="18095" bIns="18095" anchor="ctr" anchorCtr="0">
            <a:spAutoFit/>
          </a:bodyPr>
          <a:lstStyle>
            <a:lvl1pPr marL="0" indent="0" algn="ctr">
              <a:buNone/>
              <a:defRPr sz="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4898452" y="5433049"/>
            <a:ext cx="2263510" cy="168304"/>
          </a:xfrm>
          <a:prstGeom prst="rect">
            <a:avLst/>
          </a:prstGeom>
        </p:spPr>
        <p:txBody>
          <a:bodyPr wrap="square" lIns="45238" tIns="45238" rIns="45238" bIns="45238">
            <a:spAutoFit/>
          </a:bodyPr>
          <a:lstStyle>
            <a:lvl1pPr marL="0" indent="0">
              <a:buNone/>
              <a:defRPr sz="500">
                <a:solidFill>
                  <a:schemeClr val="accent5">
                    <a:lumMod val="50000"/>
                  </a:schemeClr>
                </a:solidFill>
                <a:latin typeface="Times New Roman" panose="02020603050405020304" pitchFamily="18" charset="0"/>
                <a:cs typeface="Times New Roman" panose="02020603050405020304" pitchFamily="18" charset="0"/>
              </a:defRPr>
            </a:lvl1pPr>
            <a:lvl2pPr marL="294045" indent="-113094">
              <a:defRPr sz="500">
                <a:latin typeface="Trebuchet MS" pitchFamily="34" charset="0"/>
              </a:defRPr>
            </a:lvl2pPr>
            <a:lvl3pPr marL="407139" indent="-113094">
              <a:defRPr sz="500">
                <a:latin typeface="Trebuchet MS" pitchFamily="34" charset="0"/>
              </a:defRPr>
            </a:lvl3pPr>
            <a:lvl4pPr marL="531543" indent="-124404">
              <a:defRPr sz="500">
                <a:latin typeface="Trebuchet MS" pitchFamily="34" charset="0"/>
              </a:defRPr>
            </a:lvl4pPr>
            <a:lvl5pPr marL="622018" indent="-90475">
              <a:defRPr sz="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4899290" y="7847723"/>
            <a:ext cx="2262672" cy="144265"/>
          </a:xfrm>
          <a:prstGeom prst="rect">
            <a:avLst/>
          </a:prstGeom>
          <a:noFill/>
        </p:spPr>
        <p:txBody>
          <a:bodyPr wrap="square" lIns="18095" tIns="18095" rIns="18095" bIns="18095" anchor="ctr" anchorCtr="0">
            <a:spAutoFit/>
          </a:bodyPr>
          <a:lstStyle>
            <a:lvl1pPr marL="0" indent="0" algn="ctr">
              <a:buNone/>
              <a:defRPr sz="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4899291" y="8021066"/>
            <a:ext cx="2263510" cy="168304"/>
          </a:xfrm>
          <a:prstGeom prst="rect">
            <a:avLst/>
          </a:prstGeom>
        </p:spPr>
        <p:txBody>
          <a:bodyPr wrap="square" lIns="45238" tIns="45238" rIns="45238" bIns="45238">
            <a:spAutoFit/>
          </a:bodyPr>
          <a:lstStyle>
            <a:lvl1pPr marL="0" indent="0">
              <a:buNone/>
              <a:defRPr sz="500">
                <a:solidFill>
                  <a:schemeClr val="accent5">
                    <a:lumMod val="50000"/>
                  </a:schemeClr>
                </a:solidFill>
                <a:latin typeface="Times New Roman" panose="02020603050405020304" pitchFamily="18" charset="0"/>
                <a:cs typeface="Times New Roman" panose="02020603050405020304" pitchFamily="18" charset="0"/>
              </a:defRPr>
            </a:lvl1pPr>
            <a:lvl2pPr marL="294045" indent="-113094">
              <a:defRPr sz="500">
                <a:latin typeface="Trebuchet MS" pitchFamily="34" charset="0"/>
              </a:defRPr>
            </a:lvl2pPr>
            <a:lvl3pPr marL="407139" indent="-113094">
              <a:defRPr sz="500">
                <a:latin typeface="Trebuchet MS" pitchFamily="34" charset="0"/>
              </a:defRPr>
            </a:lvl3pPr>
            <a:lvl4pPr marL="531543" indent="-124404">
              <a:defRPr sz="500">
                <a:latin typeface="Trebuchet MS" pitchFamily="34" charset="0"/>
              </a:defRPr>
            </a:lvl4pPr>
            <a:lvl5pPr marL="622018" indent="-90475">
              <a:defRPr sz="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971550" y="1077860"/>
            <a:ext cx="5372100" cy="293416"/>
          </a:xfrm>
          <a:prstGeom prst="rect">
            <a:avLst/>
          </a:prstGeom>
        </p:spPr>
        <p:txBody>
          <a:bodyPr lIns="18096" tIns="9048" rIns="18096" bIns="9048">
            <a:normAutofit/>
          </a:bodyPr>
          <a:lstStyle>
            <a:lvl1pPr marL="0" indent="0" algn="ctr">
              <a:buFontTx/>
              <a:buNone/>
              <a:defRPr sz="1200">
                <a:solidFill>
                  <a:schemeClr val="accent5">
                    <a:lumMod val="50000"/>
                  </a:schemeClr>
                </a:solidFill>
                <a:latin typeface="+mj-lt"/>
              </a:defRPr>
            </a:lvl1pPr>
            <a:lvl2pPr>
              <a:buFontTx/>
              <a:buNone/>
              <a:defRPr sz="1400"/>
            </a:lvl2pPr>
            <a:lvl3pPr>
              <a:buFontTx/>
              <a:buNone/>
              <a:defRPr sz="1400"/>
            </a:lvl3pPr>
            <a:lvl4pPr>
              <a:buFontTx/>
              <a:buNone/>
              <a:defRPr sz="1400"/>
            </a:lvl4pPr>
            <a:lvl5pPr>
              <a:buFontTx/>
              <a:buNone/>
              <a:defRPr sz="14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971550" y="653454"/>
            <a:ext cx="5372100" cy="424406"/>
          </a:xfrm>
          <a:prstGeom prst="rect">
            <a:avLst/>
          </a:prstGeom>
        </p:spPr>
        <p:txBody>
          <a:bodyPr lIns="18096" tIns="9048" rIns="18096" bIns="9048" anchor="t" anchorCtr="1">
            <a:normAutofit/>
          </a:bodyPr>
          <a:lstStyle>
            <a:lvl1pPr marL="0" indent="0" algn="ctr">
              <a:buFontTx/>
              <a:buNone/>
              <a:defRPr sz="1700">
                <a:solidFill>
                  <a:schemeClr val="accent5">
                    <a:lumMod val="50000"/>
                  </a:schemeClr>
                </a:solidFill>
                <a:latin typeface="+mj-lt"/>
              </a:defRPr>
            </a:lvl1pPr>
            <a:lvl2pPr>
              <a:buFontTx/>
              <a:buNone/>
              <a:defRPr sz="1400"/>
            </a:lvl2pPr>
            <a:lvl3pPr>
              <a:buFontTx/>
              <a:buNone/>
              <a:defRPr sz="1400"/>
            </a:lvl3pPr>
            <a:lvl4pPr>
              <a:buFontTx/>
              <a:buNone/>
              <a:defRPr sz="1400"/>
            </a:lvl4pPr>
            <a:lvl5pPr>
              <a:buFontTx/>
              <a:buNone/>
              <a:defRPr sz="14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971550" y="133938"/>
            <a:ext cx="5372100" cy="519516"/>
          </a:xfrm>
          <a:prstGeom prst="rect">
            <a:avLst/>
          </a:prstGeom>
        </p:spPr>
        <p:txBody>
          <a:bodyPr lIns="18096" tIns="9048" rIns="18096" bIns="9048" anchor="t" anchorCtr="1">
            <a:normAutofit/>
          </a:bodyPr>
          <a:lstStyle>
            <a:lvl1pPr marL="0" indent="0" algn="ctr">
              <a:buFontTx/>
              <a:buNone/>
              <a:defRPr sz="2300" b="1">
                <a:solidFill>
                  <a:schemeClr val="accent5">
                    <a:lumMod val="50000"/>
                  </a:schemeClr>
                </a:solidFill>
                <a:latin typeface="+mj-lt"/>
              </a:defRPr>
            </a:lvl1pPr>
            <a:lvl2pPr>
              <a:buFontTx/>
              <a:buNone/>
              <a:defRPr sz="1400"/>
            </a:lvl2pPr>
            <a:lvl3pPr>
              <a:buFontTx/>
              <a:buNone/>
              <a:defRPr sz="1400"/>
            </a:lvl3pPr>
            <a:lvl4pPr>
              <a:buFontTx/>
              <a:buNone/>
              <a:defRPr sz="1400"/>
            </a:lvl4pPr>
            <a:lvl5pPr>
              <a:buFontTx/>
              <a:buNone/>
              <a:defRPr sz="14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50698" y="1795672"/>
            <a:ext cx="1676136" cy="168304"/>
          </a:xfrm>
          <a:prstGeom prst="rect">
            <a:avLst/>
          </a:prstGeom>
        </p:spPr>
        <p:txBody>
          <a:bodyPr wrap="square" lIns="45238" tIns="45238" rIns="45238" bIns="45238">
            <a:spAutoFit/>
          </a:bodyPr>
          <a:lstStyle>
            <a:lvl1pPr marL="0" indent="0">
              <a:buNone/>
              <a:defRPr sz="500">
                <a:solidFill>
                  <a:schemeClr val="accent5">
                    <a:lumMod val="50000"/>
                  </a:schemeClr>
                </a:solidFill>
                <a:latin typeface="Times New Roman" panose="02020603050405020304" pitchFamily="18" charset="0"/>
                <a:cs typeface="Times New Roman" panose="02020603050405020304" pitchFamily="18" charset="0"/>
              </a:defRPr>
            </a:lvl1pPr>
            <a:lvl2pPr marL="294045" indent="-113094">
              <a:defRPr sz="500">
                <a:latin typeface="Trebuchet MS" pitchFamily="34" charset="0"/>
              </a:defRPr>
            </a:lvl2pPr>
            <a:lvl3pPr marL="407139" indent="-113094">
              <a:defRPr sz="500">
                <a:latin typeface="Trebuchet MS" pitchFamily="34" charset="0"/>
              </a:defRPr>
            </a:lvl3pPr>
            <a:lvl4pPr marL="531543" indent="-124404">
              <a:defRPr sz="500">
                <a:latin typeface="Trebuchet MS" pitchFamily="34" charset="0"/>
              </a:defRPr>
            </a:lvl4pPr>
            <a:lvl5pPr marL="622018" indent="-90475">
              <a:defRPr sz="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153723" y="1609230"/>
            <a:ext cx="1674813" cy="282765"/>
          </a:xfrm>
          <a:prstGeom prst="rect">
            <a:avLst/>
          </a:prstGeom>
          <a:noFill/>
        </p:spPr>
        <p:txBody>
          <a:bodyPr lIns="18095" tIns="18095" rIns="18095" bIns="18095" anchor="ctr" anchorCtr="0">
            <a:spAutoFit/>
          </a:bodyPr>
          <a:lstStyle>
            <a:lvl1pPr marL="0" indent="0" algn="ctr">
              <a:buNone/>
              <a:defRPr sz="8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150433" y="4520028"/>
            <a:ext cx="1676400" cy="168304"/>
          </a:xfrm>
          <a:prstGeom prst="rect">
            <a:avLst/>
          </a:prstGeom>
        </p:spPr>
        <p:txBody>
          <a:bodyPr wrap="square" lIns="45238" tIns="45238" rIns="45238" bIns="45238">
            <a:spAutoFit/>
          </a:bodyPr>
          <a:lstStyle>
            <a:lvl1pPr marL="0" indent="0">
              <a:buNone/>
              <a:defRPr sz="500">
                <a:solidFill>
                  <a:schemeClr val="accent5">
                    <a:lumMod val="50000"/>
                  </a:schemeClr>
                </a:solidFill>
                <a:latin typeface="Times New Roman" panose="02020603050405020304" pitchFamily="18" charset="0"/>
                <a:cs typeface="Times New Roman" panose="02020603050405020304" pitchFamily="18" charset="0"/>
              </a:defRPr>
            </a:lvl1pPr>
            <a:lvl2pPr marL="294045" indent="-113094">
              <a:defRPr sz="500">
                <a:latin typeface="Trebuchet MS" pitchFamily="34" charset="0"/>
              </a:defRPr>
            </a:lvl2pPr>
            <a:lvl3pPr marL="407139" indent="-113094">
              <a:defRPr sz="500">
                <a:latin typeface="Trebuchet MS" pitchFamily="34" charset="0"/>
              </a:defRPr>
            </a:lvl3pPr>
            <a:lvl4pPr marL="531543" indent="-124404">
              <a:defRPr sz="500">
                <a:latin typeface="Trebuchet MS" pitchFamily="34" charset="0"/>
              </a:defRPr>
            </a:lvl4pPr>
            <a:lvl5pPr marL="622018" indent="-90475">
              <a:defRPr sz="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153723" y="4343398"/>
            <a:ext cx="1675077" cy="159654"/>
          </a:xfrm>
          <a:prstGeom prst="rect">
            <a:avLst/>
          </a:prstGeom>
          <a:noFill/>
        </p:spPr>
        <p:txBody>
          <a:bodyPr wrap="square" lIns="18095" tIns="18095" rIns="18095" bIns="18095" anchor="ctr" anchorCtr="0">
            <a:spAutoFit/>
          </a:bodyPr>
          <a:lstStyle>
            <a:lvl1pPr marL="0" indent="0" algn="ctr">
              <a:buNone/>
              <a:defRPr sz="8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931194" y="1793246"/>
            <a:ext cx="3453341" cy="168304"/>
          </a:xfrm>
          <a:prstGeom prst="rect">
            <a:avLst/>
          </a:prstGeom>
        </p:spPr>
        <p:txBody>
          <a:bodyPr wrap="square" lIns="45238" tIns="45238" rIns="45238" bIns="45238">
            <a:spAutoFit/>
          </a:bodyPr>
          <a:lstStyle>
            <a:lvl1pPr marL="0" indent="0">
              <a:buNone/>
              <a:defRPr sz="500">
                <a:solidFill>
                  <a:schemeClr val="accent5">
                    <a:lumMod val="50000"/>
                  </a:schemeClr>
                </a:solidFill>
                <a:latin typeface="Times New Roman" panose="02020603050405020304" pitchFamily="18" charset="0"/>
                <a:cs typeface="Times New Roman" panose="02020603050405020304" pitchFamily="18" charset="0"/>
              </a:defRPr>
            </a:lvl1pPr>
            <a:lvl2pPr marL="294045" indent="-113094">
              <a:defRPr sz="500">
                <a:latin typeface="Trebuchet MS" pitchFamily="34" charset="0"/>
              </a:defRPr>
            </a:lvl2pPr>
            <a:lvl3pPr marL="407139" indent="-113094">
              <a:defRPr sz="500">
                <a:latin typeface="Trebuchet MS" pitchFamily="34" charset="0"/>
              </a:defRPr>
            </a:lvl3pPr>
            <a:lvl4pPr marL="531543" indent="-124404">
              <a:defRPr sz="500">
                <a:latin typeface="Trebuchet MS" pitchFamily="34" charset="0"/>
              </a:defRPr>
            </a:lvl4pPr>
            <a:lvl5pPr marL="622018" indent="-90475">
              <a:defRPr sz="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931194" y="1609230"/>
            <a:ext cx="3453342" cy="159654"/>
          </a:xfrm>
          <a:prstGeom prst="rect">
            <a:avLst/>
          </a:prstGeom>
          <a:noFill/>
        </p:spPr>
        <p:txBody>
          <a:bodyPr wrap="square" lIns="18095" tIns="18095" rIns="18095" bIns="18095" anchor="ctr" anchorCtr="0">
            <a:spAutoFit/>
          </a:bodyPr>
          <a:lstStyle>
            <a:lvl1pPr marL="0" indent="0" algn="ctr">
              <a:buNone/>
              <a:tabLst/>
              <a:defRPr sz="8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931194" y="6626964"/>
            <a:ext cx="3453342" cy="168304"/>
          </a:xfrm>
          <a:prstGeom prst="rect">
            <a:avLst/>
          </a:prstGeom>
        </p:spPr>
        <p:txBody>
          <a:bodyPr wrap="square" lIns="45238" tIns="45238" rIns="45238" bIns="45238">
            <a:spAutoFit/>
          </a:bodyPr>
          <a:lstStyle>
            <a:lvl1pPr marL="0" indent="0">
              <a:buNone/>
              <a:defRPr sz="500">
                <a:solidFill>
                  <a:schemeClr val="accent5">
                    <a:lumMod val="50000"/>
                  </a:schemeClr>
                </a:solidFill>
                <a:latin typeface="Times New Roman" panose="02020603050405020304" pitchFamily="18" charset="0"/>
                <a:cs typeface="Times New Roman" panose="02020603050405020304" pitchFamily="18" charset="0"/>
              </a:defRPr>
            </a:lvl1pPr>
            <a:lvl2pPr marL="294045" indent="-113094">
              <a:defRPr sz="500">
                <a:latin typeface="Trebuchet MS" pitchFamily="34" charset="0"/>
              </a:defRPr>
            </a:lvl2pPr>
            <a:lvl3pPr marL="407139" indent="-113094">
              <a:defRPr sz="500">
                <a:latin typeface="Trebuchet MS" pitchFamily="34" charset="0"/>
              </a:defRPr>
            </a:lvl3pPr>
            <a:lvl4pPr marL="531543" indent="-124404">
              <a:defRPr sz="500">
                <a:latin typeface="Trebuchet MS" pitchFamily="34" charset="0"/>
              </a:defRPr>
            </a:lvl4pPr>
            <a:lvl5pPr marL="622018" indent="-90475">
              <a:defRPr sz="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931194" y="6440522"/>
            <a:ext cx="3453342" cy="159654"/>
          </a:xfrm>
          <a:prstGeom prst="rect">
            <a:avLst/>
          </a:prstGeom>
          <a:noFill/>
        </p:spPr>
        <p:txBody>
          <a:bodyPr wrap="square" lIns="18095" tIns="18095" rIns="18095" bIns="18095" anchor="ctr" anchorCtr="0">
            <a:spAutoFit/>
          </a:bodyPr>
          <a:lstStyle>
            <a:lvl1pPr marL="0" indent="0" algn="ctr">
              <a:buNone/>
              <a:defRPr sz="8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5487458" y="1609230"/>
            <a:ext cx="1674503" cy="159654"/>
          </a:xfrm>
          <a:prstGeom prst="rect">
            <a:avLst/>
          </a:prstGeom>
          <a:noFill/>
        </p:spPr>
        <p:txBody>
          <a:bodyPr wrap="square" lIns="18095" tIns="18095" rIns="18095" bIns="18095" anchor="ctr" anchorCtr="0">
            <a:spAutoFit/>
          </a:bodyPr>
          <a:lstStyle>
            <a:lvl1pPr marL="0" indent="0" algn="ctr">
              <a:buNone/>
              <a:defRPr sz="8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5487458" y="1795672"/>
            <a:ext cx="1674503" cy="168304"/>
          </a:xfrm>
          <a:prstGeom prst="rect">
            <a:avLst/>
          </a:prstGeom>
        </p:spPr>
        <p:txBody>
          <a:bodyPr wrap="square" lIns="45238" tIns="45238" rIns="45238" bIns="45238">
            <a:spAutoFit/>
          </a:bodyPr>
          <a:lstStyle>
            <a:lvl1pPr marL="0" indent="0">
              <a:buNone/>
              <a:defRPr sz="500">
                <a:solidFill>
                  <a:schemeClr val="accent5">
                    <a:lumMod val="50000"/>
                  </a:schemeClr>
                </a:solidFill>
                <a:latin typeface="Times New Roman" panose="02020603050405020304" pitchFamily="18" charset="0"/>
                <a:cs typeface="Times New Roman" panose="02020603050405020304" pitchFamily="18" charset="0"/>
              </a:defRPr>
            </a:lvl1pPr>
            <a:lvl2pPr marL="294045" indent="-113094">
              <a:defRPr sz="500">
                <a:latin typeface="Trebuchet MS" pitchFamily="34" charset="0"/>
              </a:defRPr>
            </a:lvl2pPr>
            <a:lvl3pPr marL="407139" indent="-113094">
              <a:defRPr sz="500">
                <a:latin typeface="Trebuchet MS" pitchFamily="34" charset="0"/>
              </a:defRPr>
            </a:lvl3pPr>
            <a:lvl4pPr marL="531543" indent="-124404">
              <a:defRPr sz="500">
                <a:latin typeface="Trebuchet MS" pitchFamily="34" charset="0"/>
              </a:defRPr>
            </a:lvl4pPr>
            <a:lvl5pPr marL="622018" indent="-90475">
              <a:defRPr sz="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5486510" y="4361803"/>
            <a:ext cx="1674503" cy="159654"/>
          </a:xfrm>
          <a:prstGeom prst="rect">
            <a:avLst/>
          </a:prstGeom>
          <a:noFill/>
        </p:spPr>
        <p:txBody>
          <a:bodyPr wrap="square" lIns="18095" tIns="18095" rIns="18095" bIns="18095" anchor="ctr" anchorCtr="0">
            <a:spAutoFit/>
          </a:bodyPr>
          <a:lstStyle>
            <a:lvl1pPr marL="0" indent="0" algn="ctr">
              <a:buNone/>
              <a:defRPr sz="8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5497248" y="4548245"/>
            <a:ext cx="1662350" cy="168304"/>
          </a:xfrm>
          <a:prstGeom prst="rect">
            <a:avLst/>
          </a:prstGeom>
        </p:spPr>
        <p:txBody>
          <a:bodyPr wrap="square" lIns="45238" tIns="45238" rIns="45238" bIns="45238">
            <a:spAutoFit/>
          </a:bodyPr>
          <a:lstStyle>
            <a:lvl1pPr marL="0" indent="0">
              <a:buNone/>
              <a:defRPr sz="500">
                <a:solidFill>
                  <a:schemeClr val="accent5">
                    <a:lumMod val="50000"/>
                  </a:schemeClr>
                </a:solidFill>
                <a:latin typeface="Times New Roman" panose="02020603050405020304" pitchFamily="18" charset="0"/>
                <a:cs typeface="Times New Roman" panose="02020603050405020304" pitchFamily="18" charset="0"/>
              </a:defRPr>
            </a:lvl1pPr>
            <a:lvl2pPr marL="294045" indent="-113094">
              <a:defRPr sz="500">
                <a:latin typeface="Trebuchet MS" pitchFamily="34" charset="0"/>
              </a:defRPr>
            </a:lvl2pPr>
            <a:lvl3pPr marL="407139" indent="-113094">
              <a:defRPr sz="500">
                <a:latin typeface="Trebuchet MS" pitchFamily="34" charset="0"/>
              </a:defRPr>
            </a:lvl3pPr>
            <a:lvl4pPr marL="531543" indent="-124404">
              <a:defRPr sz="500">
                <a:latin typeface="Trebuchet MS" pitchFamily="34" charset="0"/>
              </a:defRPr>
            </a:lvl4pPr>
            <a:lvl5pPr marL="622018" indent="-90475">
              <a:defRPr sz="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5487458" y="7844812"/>
            <a:ext cx="1674503" cy="282765"/>
          </a:xfrm>
          <a:prstGeom prst="rect">
            <a:avLst/>
          </a:prstGeom>
          <a:noFill/>
        </p:spPr>
        <p:txBody>
          <a:bodyPr wrap="square" lIns="18095" tIns="18095" rIns="18095" bIns="18095" anchor="ctr" anchorCtr="0">
            <a:spAutoFit/>
          </a:bodyPr>
          <a:lstStyle>
            <a:lvl1pPr marL="0" indent="0" algn="ctr">
              <a:buNone/>
              <a:defRPr sz="8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5484256" y="8170871"/>
            <a:ext cx="1675342" cy="168304"/>
          </a:xfrm>
          <a:prstGeom prst="rect">
            <a:avLst/>
          </a:prstGeom>
        </p:spPr>
        <p:txBody>
          <a:bodyPr wrap="square" lIns="45238" tIns="45238" rIns="45238" bIns="45238">
            <a:spAutoFit/>
          </a:bodyPr>
          <a:lstStyle>
            <a:lvl1pPr marL="0" indent="0">
              <a:buNone/>
              <a:defRPr sz="500">
                <a:solidFill>
                  <a:schemeClr val="accent5">
                    <a:lumMod val="50000"/>
                  </a:schemeClr>
                </a:solidFill>
                <a:latin typeface="Times New Roman" panose="02020603050405020304" pitchFamily="18" charset="0"/>
                <a:cs typeface="Times New Roman" panose="02020603050405020304" pitchFamily="18" charset="0"/>
              </a:defRPr>
            </a:lvl1pPr>
            <a:lvl2pPr marL="294045" indent="-113094">
              <a:defRPr sz="500">
                <a:latin typeface="Trebuchet MS" pitchFamily="34" charset="0"/>
              </a:defRPr>
            </a:lvl2pPr>
            <a:lvl3pPr marL="407139" indent="-113094">
              <a:defRPr sz="500">
                <a:latin typeface="Trebuchet MS" pitchFamily="34" charset="0"/>
              </a:defRPr>
            </a:lvl3pPr>
            <a:lvl4pPr marL="531543" indent="-124404">
              <a:defRPr sz="500">
                <a:latin typeface="Trebuchet MS" pitchFamily="34" charset="0"/>
              </a:defRPr>
            </a:lvl4pPr>
            <a:lvl5pPr marL="622018" indent="-90475">
              <a:defRPr sz="500">
                <a:latin typeface="Trebuchet MS" pitchFamily="34" charset="0"/>
              </a:defRPr>
            </a:lvl5pPr>
          </a:lstStyle>
          <a:p>
            <a:pPr lvl="0"/>
            <a:r>
              <a:rPr lang="en-US" dirty="0" smtClean="0"/>
              <a:t>Enter your text here</a:t>
            </a:r>
            <a:endParaRPr lang="en-US" dirty="0"/>
          </a:p>
        </p:txBody>
      </p:sp>
      <p:sp>
        <p:nvSpPr>
          <p:cNvPr id="90" name="Text Placeholder 76"/>
          <p:cNvSpPr>
            <a:spLocks noGrp="1"/>
          </p:cNvSpPr>
          <p:nvPr>
            <p:ph type="body" sz="quarter" idx="150" hasCustomPrompt="1"/>
          </p:nvPr>
        </p:nvSpPr>
        <p:spPr>
          <a:xfrm>
            <a:off x="971550" y="1077860"/>
            <a:ext cx="5372100" cy="293416"/>
          </a:xfrm>
          <a:prstGeom prst="rect">
            <a:avLst/>
          </a:prstGeom>
        </p:spPr>
        <p:txBody>
          <a:bodyPr lIns="18096" tIns="9048" rIns="18096" bIns="9048">
            <a:normAutofit/>
          </a:bodyPr>
          <a:lstStyle>
            <a:lvl1pPr marL="0" indent="0" algn="ctr">
              <a:buFontTx/>
              <a:buNone/>
              <a:defRPr sz="1200">
                <a:solidFill>
                  <a:schemeClr val="accent5">
                    <a:lumMod val="50000"/>
                  </a:schemeClr>
                </a:solidFill>
                <a:latin typeface="+mj-lt"/>
              </a:defRPr>
            </a:lvl1pPr>
            <a:lvl2pPr>
              <a:buFontTx/>
              <a:buNone/>
              <a:defRPr sz="1400"/>
            </a:lvl2pPr>
            <a:lvl3pPr>
              <a:buFontTx/>
              <a:buNone/>
              <a:defRPr sz="1400"/>
            </a:lvl3pPr>
            <a:lvl4pPr>
              <a:buFontTx/>
              <a:buNone/>
              <a:defRPr sz="1400"/>
            </a:lvl4pPr>
            <a:lvl5pPr>
              <a:buFontTx/>
              <a:buNone/>
              <a:defRPr sz="1400"/>
            </a:lvl5pPr>
          </a:lstStyle>
          <a:p>
            <a:pPr lvl="0"/>
            <a:r>
              <a:rPr lang="en-US" dirty="0" smtClean="0"/>
              <a:t>Click here to add affiliations</a:t>
            </a:r>
            <a:endParaRPr lang="en-US" dirty="0"/>
          </a:p>
        </p:txBody>
      </p:sp>
      <p:sp>
        <p:nvSpPr>
          <p:cNvPr id="91" name="Text Placeholder 76"/>
          <p:cNvSpPr>
            <a:spLocks noGrp="1"/>
          </p:cNvSpPr>
          <p:nvPr>
            <p:ph type="body" sz="quarter" idx="151" hasCustomPrompt="1"/>
          </p:nvPr>
        </p:nvSpPr>
        <p:spPr>
          <a:xfrm>
            <a:off x="971550" y="653454"/>
            <a:ext cx="5372100" cy="424406"/>
          </a:xfrm>
          <a:prstGeom prst="rect">
            <a:avLst/>
          </a:prstGeom>
        </p:spPr>
        <p:txBody>
          <a:bodyPr lIns="18096" tIns="9048" rIns="18096" bIns="9048" anchor="t" anchorCtr="1">
            <a:normAutofit/>
          </a:bodyPr>
          <a:lstStyle>
            <a:lvl1pPr marL="0" indent="0" algn="ctr">
              <a:buFontTx/>
              <a:buNone/>
              <a:defRPr sz="1700">
                <a:solidFill>
                  <a:schemeClr val="accent5">
                    <a:lumMod val="50000"/>
                  </a:schemeClr>
                </a:solidFill>
                <a:latin typeface="+mj-lt"/>
              </a:defRPr>
            </a:lvl1pPr>
            <a:lvl2pPr>
              <a:buFontTx/>
              <a:buNone/>
              <a:defRPr sz="1400"/>
            </a:lvl2pPr>
            <a:lvl3pPr>
              <a:buFontTx/>
              <a:buNone/>
              <a:defRPr sz="1400"/>
            </a:lvl3pPr>
            <a:lvl4pPr>
              <a:buFontTx/>
              <a:buNone/>
              <a:defRPr sz="1400"/>
            </a:lvl4pPr>
            <a:lvl5pPr>
              <a:buFontTx/>
              <a:buNone/>
              <a:defRPr sz="1400"/>
            </a:lvl5pPr>
          </a:lstStyle>
          <a:p>
            <a:pPr lvl="0"/>
            <a:r>
              <a:rPr lang="en-US" dirty="0" smtClean="0"/>
              <a:t>Click here to add authors</a:t>
            </a:r>
            <a:endParaRPr lang="en-US" dirty="0"/>
          </a:p>
        </p:txBody>
      </p:sp>
      <p:sp>
        <p:nvSpPr>
          <p:cNvPr id="92" name="Text Placeholder 76"/>
          <p:cNvSpPr>
            <a:spLocks noGrp="1"/>
          </p:cNvSpPr>
          <p:nvPr>
            <p:ph type="body" sz="quarter" idx="178" hasCustomPrompt="1"/>
          </p:nvPr>
        </p:nvSpPr>
        <p:spPr>
          <a:xfrm>
            <a:off x="971550" y="133938"/>
            <a:ext cx="5372100" cy="519516"/>
          </a:xfrm>
          <a:prstGeom prst="rect">
            <a:avLst/>
          </a:prstGeom>
        </p:spPr>
        <p:txBody>
          <a:bodyPr lIns="18096" tIns="9048" rIns="18096" bIns="9048" anchor="t" anchorCtr="1">
            <a:normAutofit/>
          </a:bodyPr>
          <a:lstStyle>
            <a:lvl1pPr marL="0" indent="0" algn="ctr">
              <a:buFontTx/>
              <a:buNone/>
              <a:defRPr sz="2300" b="1">
                <a:solidFill>
                  <a:schemeClr val="accent5">
                    <a:lumMod val="50000"/>
                  </a:schemeClr>
                </a:solidFill>
                <a:latin typeface="+mj-lt"/>
              </a:defRPr>
            </a:lvl1pPr>
            <a:lvl2pPr>
              <a:buFontTx/>
              <a:buNone/>
              <a:defRPr sz="1400"/>
            </a:lvl2pPr>
            <a:lvl3pPr>
              <a:buFontTx/>
              <a:buNone/>
              <a:defRPr sz="1400"/>
            </a:lvl3pPr>
            <a:lvl4pPr>
              <a:buFontTx/>
              <a:buNone/>
              <a:defRPr sz="1400"/>
            </a:lvl4pPr>
            <a:lvl5pPr>
              <a:buFontTx/>
              <a:buNone/>
              <a:defRPr sz="14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oleObject" Target="../embeddings/oleObject4.bin"/><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image" Target="../media/image10.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oleObject" Target="../embeddings/oleObject3.bin"/><Relationship Id="rId5" Type="http://schemas.openxmlformats.org/officeDocument/2006/relationships/image" Target="../media/image6.png"/><Relationship Id="rId15" Type="http://schemas.openxmlformats.org/officeDocument/2006/relationships/image" Target="../media/image11.jpeg"/><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oleObject" Target="../embeddings/oleObject1.bin"/><Relationship Id="rId14" Type="http://schemas.openxmlformats.org/officeDocument/2006/relationships/hyperlink" Target="http://www.facebook.com/pages/PosterPresentationscom/217914411419?v=app_4949752878&amp;ref=ts" TargetMode="Externa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0"/>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277818" y="9835519"/>
            <a:ext cx="500653" cy="141345"/>
          </a:xfrm>
          <a:prstGeom prst="rect">
            <a:avLst/>
          </a:prstGeom>
          <a:noFill/>
          <a:ln w="9525">
            <a:noFill/>
            <a:miter lim="800000"/>
            <a:headEnd/>
            <a:tailEnd/>
          </a:ln>
          <a:effectLst/>
        </p:spPr>
        <p:txBody>
          <a:bodyPr wrap="square" lIns="18061" tIns="9029" rIns="18061" bIns="9029">
            <a:spAutoFit/>
          </a:bodyPr>
          <a:lstStyle/>
          <a:p>
            <a:pPr eaLnBrk="0" hangingPunct="0">
              <a:lnSpc>
                <a:spcPct val="65000"/>
              </a:lnSpc>
              <a:spcBef>
                <a:spcPct val="50000"/>
              </a:spcBef>
              <a:defRPr/>
            </a:pPr>
            <a:r>
              <a:rPr lang="en-US" sz="200" b="1" dirty="0" smtClean="0">
                <a:solidFill>
                  <a:schemeClr val="bg1">
                    <a:lumMod val="75000"/>
                  </a:schemeClr>
                </a:solidFill>
                <a:latin typeface="Arial" charset="0"/>
              </a:rPr>
              <a:t>RESEARCH POSTER PRESENTATION </a:t>
            </a:r>
            <a:r>
              <a:rPr lang="en-US" sz="200" b="1" dirty="0">
                <a:solidFill>
                  <a:schemeClr val="bg1">
                    <a:lumMod val="75000"/>
                  </a:schemeClr>
                </a:solidFill>
                <a:latin typeface="Arial" charset="0"/>
              </a:rPr>
              <a:t>DESIGN © </a:t>
            </a:r>
            <a:r>
              <a:rPr lang="en-US" sz="200" b="1" dirty="0" smtClean="0">
                <a:solidFill>
                  <a:schemeClr val="bg1">
                    <a:lumMod val="75000"/>
                  </a:schemeClr>
                </a:solidFill>
                <a:latin typeface="Arial" charset="0"/>
              </a:rPr>
              <a:t>2015</a:t>
            </a:r>
            <a:endParaRPr lang="en-US" sz="200" b="1" dirty="0">
              <a:solidFill>
                <a:schemeClr val="bg1">
                  <a:lumMod val="75000"/>
                </a:schemeClr>
              </a:solidFill>
              <a:latin typeface="Arial" charset="0"/>
            </a:endParaRPr>
          </a:p>
          <a:p>
            <a:pPr eaLnBrk="0" hangingPunct="0">
              <a:lnSpc>
                <a:spcPct val="65000"/>
              </a:lnSpc>
              <a:spcBef>
                <a:spcPct val="50000"/>
              </a:spcBef>
              <a:defRPr/>
            </a:pPr>
            <a:r>
              <a:rPr lang="en-US" sz="300" b="1" dirty="0">
                <a:solidFill>
                  <a:schemeClr val="bg1">
                    <a:lumMod val="75000"/>
                  </a:schemeClr>
                </a:solidFill>
                <a:latin typeface="Arial" charset="0"/>
              </a:rPr>
              <a:t>www.PosterPresentations.com</a:t>
            </a:r>
          </a:p>
        </p:txBody>
      </p:sp>
      <p:grpSp>
        <p:nvGrpSpPr>
          <p:cNvPr id="2" name="Group 1"/>
          <p:cNvGrpSpPr/>
          <p:nvPr userDrawn="1"/>
        </p:nvGrpSpPr>
        <p:grpSpPr>
          <a:xfrm>
            <a:off x="-2329772" y="0"/>
            <a:ext cx="2244585" cy="10059988"/>
            <a:chOff x="-13978626" y="0"/>
            <a:chExt cx="13467502" cy="43891200"/>
          </a:xfrm>
        </p:grpSpPr>
        <p:sp>
          <p:nvSpPr>
            <p:cNvPr id="24" name="Rectangle 23"/>
            <p:cNvSpPr/>
            <p:nvPr userDrawn="1"/>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300480" rtl="0" eaLnBrk="1" fontAlgn="auto" latinLnBrk="0" hangingPunct="1">
                <a:lnSpc>
                  <a:spcPct val="100000"/>
                </a:lnSpc>
                <a:spcBef>
                  <a:spcPts val="0"/>
                </a:spcBef>
                <a:spcAft>
                  <a:spcPts val="0"/>
                </a:spcAft>
                <a:buClrTx/>
                <a:buSzTx/>
                <a:buFontTx/>
                <a:buNone/>
                <a:tabLst/>
                <a:defRPr/>
              </a:pPr>
              <a:r>
                <a:rPr lang="en-US" sz="800" b="1" spc="0" dirty="0" smtClean="0">
                  <a:solidFill>
                    <a:srgbClr val="FF0000"/>
                  </a:solidFill>
                  <a:latin typeface="Trebuchet MS" pitchFamily="34" charset="0"/>
                </a:rPr>
                <a:t>(—THIS SIDEBAR DOES NOT PRINT—)</a:t>
              </a:r>
              <a:endParaRPr lang="en-US" sz="800" b="1" spc="119" dirty="0" smtClean="0">
                <a:solidFill>
                  <a:schemeClr val="bg1"/>
                </a:solidFill>
                <a:latin typeface="Trebuchet MS" pitchFamily="34" charset="0"/>
              </a:endParaRPr>
            </a:p>
            <a:p>
              <a:pPr algn="ctr"/>
              <a:r>
                <a:rPr lang="en-US" sz="900" b="1" spc="119" dirty="0" smtClean="0">
                  <a:solidFill>
                    <a:schemeClr val="bg1"/>
                  </a:solidFill>
                  <a:latin typeface="Trebuchet MS" pitchFamily="34" charset="0"/>
                </a:rPr>
                <a:t>DESIGN</a:t>
              </a:r>
              <a:r>
                <a:rPr lang="en-US" sz="900" b="1" spc="119" baseline="0" dirty="0" smtClean="0">
                  <a:solidFill>
                    <a:schemeClr val="bg1"/>
                  </a:solidFill>
                  <a:latin typeface="Trebuchet MS" pitchFamily="34" charset="0"/>
                </a:rPr>
                <a:t> </a:t>
              </a:r>
              <a:r>
                <a:rPr lang="en-US" sz="900" b="1" spc="119" dirty="0" smtClean="0">
                  <a:solidFill>
                    <a:schemeClr val="bg1"/>
                  </a:solidFill>
                  <a:latin typeface="Trebuchet MS" pitchFamily="34" charset="0"/>
                </a:rPr>
                <a:t>GUIDE</a:t>
              </a:r>
            </a:p>
            <a:p>
              <a:pPr algn="ctr"/>
              <a:endParaRPr lang="en-US" sz="700" b="1" dirty="0" smtClean="0">
                <a:latin typeface="Trebuchet MS" pitchFamily="34" charset="0"/>
              </a:endParaRPr>
            </a:p>
            <a:p>
              <a:pPr defTabSz="745220"/>
              <a:r>
                <a:rPr lang="en-US" sz="700" i="0" dirty="0" smtClean="0">
                  <a:latin typeface="Trebuchet MS" pitchFamily="34" charset="0"/>
                </a:rPr>
                <a:t>This PowerPoint</a:t>
              </a:r>
              <a:r>
                <a:rPr lang="en-US" sz="700" i="0" baseline="0" dirty="0" smtClean="0">
                  <a:latin typeface="Trebuchet MS" pitchFamily="34" charset="0"/>
                </a:rPr>
                <a:t> </a:t>
              </a:r>
              <a:r>
                <a:rPr lang="en-US" sz="700" i="0" dirty="0" smtClean="0">
                  <a:latin typeface="Trebuchet MS" pitchFamily="34" charset="0"/>
                </a:rPr>
                <a:t>2007 template produces</a:t>
              </a:r>
              <a:r>
                <a:rPr lang="en-US" sz="700" i="0" baseline="0" dirty="0" smtClean="0">
                  <a:latin typeface="Trebuchet MS" pitchFamily="34" charset="0"/>
                </a:rPr>
                <a:t> </a:t>
              </a:r>
              <a:r>
                <a:rPr lang="en-US" sz="700" i="0" dirty="0" smtClean="0">
                  <a:latin typeface="Trebuchet MS" pitchFamily="34" charset="0"/>
                </a:rPr>
                <a:t>a 48”x48” presentation poster. </a:t>
              </a:r>
              <a:r>
                <a:rPr lang="en-US" sz="700" dirty="0" smtClean="0">
                  <a:latin typeface="Trebuchet MS" pitchFamily="34" charset="0"/>
                </a:rPr>
                <a:t>You</a:t>
              </a:r>
              <a:r>
                <a:rPr lang="en-US" sz="700" baseline="0" dirty="0" smtClean="0">
                  <a:latin typeface="Trebuchet MS" pitchFamily="34" charset="0"/>
                </a:rPr>
                <a:t> can u</a:t>
              </a:r>
              <a:r>
                <a:rPr lang="en-US" sz="700" dirty="0" smtClean="0">
                  <a:latin typeface="Trebuchet MS" pitchFamily="34" charset="0"/>
                </a:rPr>
                <a:t>se</a:t>
              </a:r>
              <a:r>
                <a:rPr lang="en-US" sz="700" baseline="0" dirty="0" smtClean="0">
                  <a:latin typeface="Trebuchet MS" pitchFamily="34" charset="0"/>
                </a:rPr>
                <a:t> it to create your research poster and </a:t>
              </a:r>
              <a:r>
                <a:rPr lang="en-US" sz="700" dirty="0" smtClean="0">
                  <a:latin typeface="Trebuchet MS" pitchFamily="34" charset="0"/>
                </a:rPr>
                <a:t>save valuable time placing titles, subtitles,</a:t>
              </a:r>
              <a:r>
                <a:rPr lang="en-US" sz="700" baseline="0" dirty="0" smtClean="0">
                  <a:latin typeface="Trebuchet MS" pitchFamily="34" charset="0"/>
                </a:rPr>
                <a:t> text, and graphics</a:t>
              </a:r>
              <a:r>
                <a:rPr lang="en-US" sz="700" dirty="0" smtClean="0">
                  <a:latin typeface="Trebuchet MS" pitchFamily="34" charset="0"/>
                </a:rPr>
                <a:t>. </a:t>
              </a:r>
            </a:p>
            <a:p>
              <a:pPr defTabSz="745220"/>
              <a:endParaRPr lang="en-US" sz="700" dirty="0" smtClean="0">
                <a:latin typeface="Trebuchet MS" pitchFamily="34" charset="0"/>
              </a:endParaRPr>
            </a:p>
            <a:p>
              <a:pPr defTabSz="868626"/>
              <a:r>
                <a:rPr lang="en-US" sz="7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700" b="1" dirty="0" smtClean="0">
                  <a:solidFill>
                    <a:srgbClr val="FFC000"/>
                  </a:solidFill>
                  <a:latin typeface="Trebuchet MS" pitchFamily="34" charset="0"/>
                </a:rPr>
                <a:t>PosterPresentations.com</a:t>
              </a:r>
              <a:r>
                <a:rPr lang="en-US" sz="700" b="1" dirty="0" smtClean="0">
                  <a:solidFill>
                    <a:schemeClr val="bg1"/>
                  </a:solidFill>
                  <a:latin typeface="Trebuchet MS" pitchFamily="34" charset="0"/>
                </a:rPr>
                <a:t> </a:t>
              </a:r>
              <a:r>
                <a:rPr lang="en-US" sz="700" dirty="0" smtClean="0">
                  <a:solidFill>
                    <a:schemeClr val="bg1"/>
                  </a:solidFill>
                  <a:latin typeface="Trebuchet MS" pitchFamily="34" charset="0"/>
                </a:rPr>
                <a:t>and click on HELP DESK.</a:t>
              </a:r>
            </a:p>
            <a:p>
              <a:pPr defTabSz="868626"/>
              <a:endParaRPr lang="en-US" sz="700" dirty="0" smtClean="0">
                <a:latin typeface="Trebuchet MS" pitchFamily="34" charset="0"/>
              </a:endParaRPr>
            </a:p>
            <a:p>
              <a:pPr defTabSz="868626"/>
              <a:r>
                <a:rPr lang="en-US" sz="700" dirty="0" smtClean="0">
                  <a:solidFill>
                    <a:schemeClr val="bg1"/>
                  </a:solidFill>
                  <a:latin typeface="Trebuchet MS" pitchFamily="34" charset="0"/>
                </a:rPr>
                <a:t>When</a:t>
              </a:r>
              <a:r>
                <a:rPr lang="en-US" sz="700" baseline="0" dirty="0" smtClean="0">
                  <a:solidFill>
                    <a:schemeClr val="bg1"/>
                  </a:solidFill>
                  <a:latin typeface="Trebuchet MS" pitchFamily="34" charset="0"/>
                </a:rPr>
                <a:t> you are ready to print your poster</a:t>
              </a:r>
              <a:r>
                <a:rPr lang="en-US" sz="700" dirty="0" smtClean="0">
                  <a:solidFill>
                    <a:schemeClr val="bg1"/>
                  </a:solidFill>
                  <a:latin typeface="Trebuchet MS" pitchFamily="34" charset="0"/>
                </a:rPr>
                <a:t>,</a:t>
              </a:r>
              <a:r>
                <a:rPr lang="en-US" sz="700" baseline="0" dirty="0" smtClean="0">
                  <a:solidFill>
                    <a:schemeClr val="bg1"/>
                  </a:solidFill>
                  <a:latin typeface="Trebuchet MS" pitchFamily="34" charset="0"/>
                </a:rPr>
                <a:t> go online to </a:t>
              </a:r>
              <a:r>
                <a:rPr lang="en-US" sz="700" b="0" dirty="0" smtClean="0">
                  <a:solidFill>
                    <a:schemeClr val="bg1"/>
                  </a:solidFill>
                  <a:latin typeface="Trebuchet MS" pitchFamily="34" charset="0"/>
                </a:rPr>
                <a:t>PosterPresentations.com</a:t>
              </a:r>
              <a:r>
                <a:rPr lang="en-US" sz="700" dirty="0" smtClean="0">
                  <a:solidFill>
                    <a:schemeClr val="bg1"/>
                  </a:solidFill>
                  <a:latin typeface="Trebuchet MS" pitchFamily="34" charset="0"/>
                </a:rPr>
                <a:t/>
              </a:r>
              <a:br>
                <a:rPr lang="en-US" sz="700" dirty="0" smtClean="0">
                  <a:solidFill>
                    <a:schemeClr val="bg1"/>
                  </a:solidFill>
                  <a:latin typeface="Trebuchet MS" pitchFamily="34" charset="0"/>
                </a:rPr>
              </a:br>
              <a:endParaRPr lang="en-US" sz="700" dirty="0" smtClean="0">
                <a:solidFill>
                  <a:schemeClr val="bg1"/>
                </a:solidFill>
                <a:latin typeface="Trebuchet MS" pitchFamily="34" charset="0"/>
              </a:endParaRPr>
            </a:p>
            <a:p>
              <a:pPr algn="l" defTabSz="745220"/>
              <a:r>
                <a:rPr lang="en-US" sz="700" b="0" dirty="0" smtClean="0">
                  <a:solidFill>
                    <a:schemeClr val="bg1"/>
                  </a:solidFill>
                  <a:latin typeface="Trebuchet MS" pitchFamily="34" charset="0"/>
                </a:rPr>
                <a:t>Need</a:t>
              </a:r>
              <a:r>
                <a:rPr lang="en-US" sz="700" b="0" baseline="0" dirty="0" smtClean="0">
                  <a:solidFill>
                    <a:schemeClr val="bg1"/>
                  </a:solidFill>
                  <a:latin typeface="Trebuchet MS" pitchFamily="34" charset="0"/>
                </a:rPr>
                <a:t> assistance? Call us at </a:t>
              </a:r>
              <a:r>
                <a:rPr lang="en-US" sz="700" b="0" dirty="0" smtClean="0">
                  <a:solidFill>
                    <a:srgbClr val="FFC000"/>
                  </a:solidFill>
                  <a:latin typeface="Trebuchet MS" pitchFamily="34" charset="0"/>
                </a:rPr>
                <a:t>1.510.649.3001</a:t>
              </a:r>
            </a:p>
            <a:p>
              <a:pPr algn="l" defTabSz="745220"/>
              <a:endParaRPr lang="en-US" sz="900" b="1" dirty="0" smtClean="0">
                <a:solidFill>
                  <a:srgbClr val="FFFF00"/>
                </a:solidFill>
                <a:latin typeface="Trebuchet MS" pitchFamily="34" charset="0"/>
              </a:endParaRPr>
            </a:p>
            <a:p>
              <a:pPr algn="ctr"/>
              <a:endParaRPr lang="en-US" sz="600" b="1" dirty="0" smtClean="0">
                <a:solidFill>
                  <a:schemeClr val="bg1"/>
                </a:solidFill>
                <a:latin typeface="Trebuchet MS" pitchFamily="34" charset="0"/>
              </a:endParaRPr>
            </a:p>
            <a:p>
              <a:pPr algn="ctr"/>
              <a:r>
                <a:rPr lang="en-US" sz="900" b="1" spc="119" dirty="0" smtClean="0">
                  <a:solidFill>
                    <a:schemeClr val="bg1"/>
                  </a:solidFill>
                  <a:latin typeface="Trebuchet MS" pitchFamily="34" charset="0"/>
                </a:rPr>
                <a:t>QUICK START</a:t>
              </a:r>
            </a:p>
            <a:p>
              <a:pPr algn="ctr"/>
              <a:endParaRPr lang="en-US" sz="800" b="1" baseline="0" dirty="0" smtClean="0">
                <a:solidFill>
                  <a:schemeClr val="bg1"/>
                </a:solidFill>
                <a:latin typeface="Trebuchet MS" pitchFamily="34" charset="0"/>
              </a:endParaRPr>
            </a:p>
            <a:p>
              <a:pPr algn="ctr"/>
              <a:r>
                <a:rPr lang="en-US" sz="800" b="1" baseline="0" dirty="0" smtClean="0">
                  <a:solidFill>
                    <a:srgbClr val="FFC000"/>
                  </a:solidFill>
                  <a:latin typeface="Trebuchet MS" pitchFamily="34" charset="0"/>
                </a:rPr>
                <a:t>Zoom in and out</a:t>
              </a:r>
            </a:p>
            <a:p>
              <a:pPr marL="466537" indent="-3142" algn="l" defTabSz="168393"/>
              <a:r>
                <a:rPr lang="en-US" sz="6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700" b="0" baseline="0" dirty="0" smtClean="0">
                <a:solidFill>
                  <a:schemeClr val="bg1"/>
                </a:solidFill>
                <a:latin typeface="Trebuchet MS" pitchFamily="34" charset="0"/>
              </a:endParaRPr>
            </a:p>
            <a:p>
              <a:pPr algn="ctr"/>
              <a:r>
                <a:rPr lang="en-US" sz="800" b="1" baseline="0" dirty="0" smtClean="0">
                  <a:solidFill>
                    <a:srgbClr val="FFC000"/>
                  </a:solidFill>
                  <a:latin typeface="Trebuchet MS" pitchFamily="34" charset="0"/>
                </a:rPr>
                <a:t>Title, Authors</a:t>
              </a:r>
              <a:r>
                <a:rPr lang="en-US" sz="800" b="1" i="1" baseline="0" dirty="0" smtClean="0">
                  <a:solidFill>
                    <a:srgbClr val="FFC000"/>
                  </a:solidFill>
                  <a:latin typeface="Trebuchet MS" pitchFamily="34" charset="0"/>
                </a:rPr>
                <a:t>,</a:t>
              </a:r>
              <a:r>
                <a:rPr lang="en-US" sz="800" b="1" baseline="0" dirty="0" smtClean="0">
                  <a:solidFill>
                    <a:srgbClr val="FFC000"/>
                  </a:solidFill>
                  <a:latin typeface="Trebuchet MS" pitchFamily="34" charset="0"/>
                </a:rPr>
                <a:t> and Affiliations</a:t>
              </a:r>
            </a:p>
            <a:p>
              <a:pPr algn="l"/>
              <a:r>
                <a:rPr lang="en-US" sz="6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6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600" b="0" spc="0" baseline="0" dirty="0" smtClean="0">
                <a:solidFill>
                  <a:schemeClr val="bg1">
                    <a:lumMod val="75000"/>
                  </a:schemeClr>
                </a:solidFill>
                <a:latin typeface="Trebuchet MS" pitchFamily="34" charset="0"/>
              </a:endParaRPr>
            </a:p>
            <a:p>
              <a:pPr algn="l"/>
              <a:r>
                <a:rPr lang="en-US" sz="600" b="1" spc="59" baseline="0" dirty="0" smtClean="0">
                  <a:solidFill>
                    <a:srgbClr val="FFC000"/>
                  </a:solidFill>
                  <a:latin typeface="Trebuchet MS" pitchFamily="34" charset="0"/>
                </a:rPr>
                <a:t>TIP</a:t>
              </a:r>
              <a:r>
                <a:rPr lang="en-US" sz="600" b="1" baseline="0" dirty="0" smtClean="0">
                  <a:solidFill>
                    <a:srgbClr val="FFC000"/>
                  </a:solidFill>
                  <a:latin typeface="Trebuchet MS" pitchFamily="34" charset="0"/>
                </a:rPr>
                <a:t>: </a:t>
              </a:r>
              <a:r>
                <a:rPr lang="en-US" sz="6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600" b="0" baseline="0" dirty="0" smtClean="0">
                <a:solidFill>
                  <a:schemeClr val="bg1">
                    <a:lumMod val="75000"/>
                  </a:schemeClr>
                </a:solidFill>
                <a:latin typeface="Trebuchet MS" pitchFamily="34" charset="0"/>
              </a:endParaRPr>
            </a:p>
            <a:p>
              <a:pPr algn="l"/>
              <a:r>
                <a:rPr lang="en-US" sz="700" b="1" baseline="0" dirty="0" smtClean="0">
                  <a:solidFill>
                    <a:schemeClr val="bg1"/>
                  </a:solidFill>
                  <a:latin typeface="Trebuchet MS" pitchFamily="34" charset="0"/>
                </a:rPr>
                <a:t/>
              </a:r>
              <a:br>
                <a:rPr lang="en-US" sz="700" b="1" baseline="0" dirty="0" smtClean="0">
                  <a:solidFill>
                    <a:schemeClr val="bg1"/>
                  </a:solidFill>
                  <a:latin typeface="Trebuchet MS" pitchFamily="34" charset="0"/>
                </a:rPr>
              </a:br>
              <a:endParaRPr lang="en-US" sz="700" b="1" dirty="0" smtClean="0">
                <a:solidFill>
                  <a:schemeClr val="bg1"/>
                </a:solidFill>
                <a:latin typeface="Trebuchet MS" pitchFamily="34" charset="0"/>
              </a:endParaRPr>
            </a:p>
            <a:p>
              <a:pPr algn="ctr"/>
              <a:endParaRPr lang="en-US" sz="700" b="1" dirty="0" smtClean="0">
                <a:solidFill>
                  <a:srgbClr val="FFC000"/>
                </a:solidFill>
                <a:latin typeface="Trebuchet MS" pitchFamily="34" charset="0"/>
              </a:endParaRPr>
            </a:p>
            <a:p>
              <a:pPr algn="ctr"/>
              <a:endParaRPr lang="en-US" sz="700" b="1" dirty="0" smtClean="0">
                <a:solidFill>
                  <a:srgbClr val="FFC000"/>
                </a:solidFill>
                <a:latin typeface="Trebuchet MS" pitchFamily="34" charset="0"/>
              </a:endParaRPr>
            </a:p>
            <a:p>
              <a:pPr algn="ctr"/>
              <a:r>
                <a:rPr lang="en-US" sz="800" b="1" dirty="0" smtClean="0">
                  <a:solidFill>
                    <a:srgbClr val="FFC000"/>
                  </a:solidFill>
                  <a:latin typeface="Trebuchet MS" pitchFamily="34" charset="0"/>
                </a:rPr>
                <a:t>Adding Logos</a:t>
              </a:r>
              <a:r>
                <a:rPr lang="en-US" sz="800" b="1" baseline="0" dirty="0" smtClean="0">
                  <a:solidFill>
                    <a:srgbClr val="FFC000"/>
                  </a:solidFill>
                  <a:latin typeface="Trebuchet MS" pitchFamily="34" charset="0"/>
                </a:rPr>
                <a:t> / Seals</a:t>
              </a:r>
            </a:p>
            <a:p>
              <a:pPr algn="l"/>
              <a:r>
                <a:rPr lang="en-US" sz="6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600" b="0" spc="59" baseline="0" dirty="0" smtClean="0">
                <a:solidFill>
                  <a:schemeClr val="bg1">
                    <a:lumMod val="75000"/>
                  </a:schemeClr>
                </a:solidFill>
                <a:latin typeface="Trebuchet MS" pitchFamily="34" charset="0"/>
              </a:endParaRPr>
            </a:p>
            <a:p>
              <a:pPr algn="l"/>
              <a:r>
                <a:rPr lang="en-US" sz="600" b="1" spc="59" baseline="0" dirty="0" smtClean="0">
                  <a:solidFill>
                    <a:srgbClr val="FFC000"/>
                  </a:solidFill>
                  <a:latin typeface="Trebuchet MS" pitchFamily="34" charset="0"/>
                </a:rPr>
                <a:t>TIP:</a:t>
              </a:r>
              <a:r>
                <a:rPr lang="en-US" sz="600" b="1" spc="0" baseline="0" dirty="0" smtClean="0">
                  <a:solidFill>
                    <a:srgbClr val="FFC000"/>
                  </a:solidFill>
                  <a:latin typeface="Trebuchet MS" pitchFamily="34" charset="0"/>
                </a:rPr>
                <a:t> </a:t>
              </a:r>
              <a:r>
                <a:rPr lang="en-US" sz="600" b="0" baseline="0" dirty="0" smtClean="0">
                  <a:solidFill>
                    <a:schemeClr val="bg1">
                      <a:lumMod val="75000"/>
                    </a:schemeClr>
                  </a:solidFill>
                  <a:latin typeface="Trebuchet MS" pitchFamily="34" charset="0"/>
                </a:rPr>
                <a:t>See if your school’s logo is available on our free poster templates page.</a:t>
              </a:r>
            </a:p>
            <a:p>
              <a:pPr algn="l"/>
              <a:endParaRPr lang="en-US" sz="600" b="0" baseline="0" dirty="0" smtClean="0">
                <a:latin typeface="Trebuchet MS" pitchFamily="34" charset="0"/>
              </a:endParaRPr>
            </a:p>
            <a:p>
              <a:pPr algn="ctr"/>
              <a:r>
                <a:rPr lang="en-US" sz="800" b="1" baseline="0" dirty="0" smtClean="0">
                  <a:solidFill>
                    <a:srgbClr val="FFC000"/>
                  </a:solidFill>
                  <a:latin typeface="Trebuchet MS" pitchFamily="34" charset="0"/>
                </a:rPr>
                <a:t>Photographs / Graphics</a:t>
              </a:r>
            </a:p>
            <a:p>
              <a:pPr algn="l" defTabSz="193526"/>
              <a:r>
                <a:rPr lang="en-US" sz="6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600" b="0" spc="0" baseline="0" dirty="0" smtClean="0">
                  <a:solidFill>
                    <a:schemeClr val="bg1">
                      <a:lumMod val="75000"/>
                    </a:schemeClr>
                  </a:solidFill>
                  <a:latin typeface="Trebuchet MS" pitchFamily="34" charset="0"/>
                </a:rPr>
                <a:t>disproportionally.</a:t>
              </a:r>
            </a:p>
            <a:p>
              <a:pPr algn="l" defTabSz="193526"/>
              <a:endParaRPr lang="en-US" sz="600" b="0" baseline="0" dirty="0" smtClean="0">
                <a:latin typeface="Trebuchet MS" pitchFamily="34" charset="0"/>
              </a:endParaRPr>
            </a:p>
            <a:p>
              <a:pPr algn="ctr"/>
              <a:endParaRPr lang="en-US" sz="700" b="1" baseline="0" dirty="0" smtClean="0">
                <a:solidFill>
                  <a:srgbClr val="FFC000"/>
                </a:solidFill>
                <a:latin typeface="Trebuchet MS" pitchFamily="34" charset="0"/>
              </a:endParaRPr>
            </a:p>
            <a:p>
              <a:pPr algn="ctr"/>
              <a:endParaRPr lang="en-US" sz="700" b="1" baseline="0" dirty="0" smtClean="0">
                <a:solidFill>
                  <a:srgbClr val="FFC000"/>
                </a:solidFill>
                <a:latin typeface="Trebuchet MS" pitchFamily="34" charset="0"/>
              </a:endParaRPr>
            </a:p>
            <a:p>
              <a:pPr algn="ctr"/>
              <a:endParaRPr lang="en-US" sz="700" b="1" baseline="0" dirty="0" smtClean="0">
                <a:solidFill>
                  <a:srgbClr val="FFC000"/>
                </a:solidFill>
                <a:latin typeface="Trebuchet MS" pitchFamily="34" charset="0"/>
              </a:endParaRPr>
            </a:p>
            <a:p>
              <a:pPr algn="ctr"/>
              <a:endParaRPr lang="en-US" sz="700" b="1" baseline="0" dirty="0" smtClean="0">
                <a:solidFill>
                  <a:srgbClr val="FFC000"/>
                </a:solidFill>
                <a:latin typeface="Trebuchet MS" pitchFamily="34" charset="0"/>
              </a:endParaRPr>
            </a:p>
            <a:p>
              <a:pPr algn="ctr"/>
              <a:endParaRPr lang="en-US" sz="700" b="1" baseline="0" dirty="0" smtClean="0">
                <a:solidFill>
                  <a:srgbClr val="FFC000"/>
                </a:solidFill>
                <a:latin typeface="Trebuchet MS" pitchFamily="34" charset="0"/>
              </a:endParaRPr>
            </a:p>
            <a:p>
              <a:pPr algn="ctr"/>
              <a:endParaRPr lang="en-US" sz="700" b="1" baseline="0" dirty="0" smtClean="0">
                <a:solidFill>
                  <a:srgbClr val="FFC000"/>
                </a:solidFill>
                <a:latin typeface="Trebuchet MS" pitchFamily="34" charset="0"/>
              </a:endParaRPr>
            </a:p>
            <a:p>
              <a:pPr algn="ctr"/>
              <a:endParaRPr lang="en-US" sz="700" b="1" baseline="0" dirty="0" smtClean="0">
                <a:solidFill>
                  <a:srgbClr val="FFC000"/>
                </a:solidFill>
                <a:latin typeface="Trebuchet MS" pitchFamily="34" charset="0"/>
              </a:endParaRPr>
            </a:p>
            <a:p>
              <a:pPr algn="ctr"/>
              <a:endParaRPr lang="en-US" sz="700" b="1" baseline="0" dirty="0" smtClean="0">
                <a:solidFill>
                  <a:srgbClr val="FFC000"/>
                </a:solidFill>
                <a:latin typeface="Trebuchet MS" pitchFamily="34" charset="0"/>
              </a:endParaRPr>
            </a:p>
            <a:p>
              <a:pPr algn="ctr"/>
              <a:endParaRPr lang="en-US" sz="700" b="1" baseline="0" dirty="0" smtClean="0">
                <a:solidFill>
                  <a:srgbClr val="FFC000"/>
                </a:solidFill>
                <a:latin typeface="Trebuchet MS" pitchFamily="34" charset="0"/>
              </a:endParaRPr>
            </a:p>
            <a:p>
              <a:pPr algn="ctr"/>
              <a:r>
                <a:rPr lang="en-US" sz="800" b="1" baseline="0" dirty="0" smtClean="0">
                  <a:solidFill>
                    <a:srgbClr val="FFC000"/>
                  </a:solidFill>
                  <a:latin typeface="Trebuchet MS" pitchFamily="34" charset="0"/>
                </a:rPr>
                <a:t>Image Quality Check</a:t>
              </a:r>
            </a:p>
            <a:p>
              <a:pPr lvl="0" algn="l" defTabSz="193526"/>
              <a:r>
                <a:rPr lang="en-US" sz="600" b="0" baseline="0" dirty="0" smtClean="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700" b="0" dirty="0" smtClean="0">
                <a:latin typeface="Trebuchet MS" pitchFamily="34" charset="0"/>
              </a:endParaRPr>
            </a:p>
          </p:txBody>
        </p:sp>
        <p:cxnSp>
          <p:nvCxnSpPr>
            <p:cNvPr id="25" name="Straight Connector 24"/>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3531152" y="13393589"/>
              <a:ext cx="1952703" cy="1469032"/>
            </a:xfrm>
            <a:prstGeom prst="rect">
              <a:avLst/>
            </a:prstGeom>
          </p:spPr>
        </p:pic>
        <p:pic>
          <p:nvPicPr>
            <p:cNvPr id="30" name="Picture 29"/>
            <p:cNvPicPr>
              <a:picLocks noChangeAspect="1"/>
            </p:cNvPicPr>
            <p:nvPr userDrawn="1"/>
          </p:nvPicPr>
          <p:blipFill>
            <a:blip r:embed="rId5" cstate="print"/>
            <a:stretch>
              <a:fillRect/>
            </a:stretch>
          </p:blipFill>
          <p:spPr>
            <a:xfrm>
              <a:off x="-13386522" y="20257821"/>
              <a:ext cx="12206099" cy="1287728"/>
            </a:xfrm>
            <a:prstGeom prst="rect">
              <a:avLst/>
            </a:prstGeom>
          </p:spPr>
        </p:pic>
        <p:grpSp>
          <p:nvGrpSpPr>
            <p:cNvPr id="32" name="Group 31"/>
            <p:cNvGrpSpPr/>
            <p:nvPr userDrawn="1"/>
          </p:nvGrpSpPr>
          <p:grpSpPr>
            <a:xfrm>
              <a:off x="-12090394" y="32335945"/>
              <a:ext cx="9204778" cy="7795822"/>
              <a:chOff x="-4440600" y="12356268"/>
              <a:chExt cx="3470785" cy="2930509"/>
            </a:xfrm>
          </p:grpSpPr>
          <p:grpSp>
            <p:nvGrpSpPr>
              <p:cNvPr id="46" name="Group 45"/>
              <p:cNvGrpSpPr/>
              <p:nvPr userDrawn="1"/>
            </p:nvGrpSpPr>
            <p:grpSpPr>
              <a:xfrm>
                <a:off x="-2753668" y="12400488"/>
                <a:ext cx="624431" cy="1301295"/>
                <a:chOff x="-3921471" y="13037088"/>
                <a:chExt cx="779338" cy="1864749"/>
              </a:xfrm>
            </p:grpSpPr>
            <p:pic>
              <p:nvPicPr>
                <p:cNvPr id="52" name="Picture 51"/>
                <p:cNvPicPr>
                  <a:picLocks noChangeAspect="1"/>
                </p:cNvPicPr>
                <p:nvPr userDrawn="1"/>
              </p:nvPicPr>
              <p:blipFill>
                <a:blip r:embed="rId6" cstate="print"/>
                <a:stretch>
                  <a:fillRect/>
                </a:stretch>
              </p:blipFill>
              <p:spPr>
                <a:xfrm>
                  <a:off x="-3910934" y="13037088"/>
                  <a:ext cx="768801" cy="1090857"/>
                </a:xfrm>
                <a:prstGeom prst="rect">
                  <a:avLst/>
                </a:prstGeom>
              </p:spPr>
            </p:pic>
            <p:sp>
              <p:nvSpPr>
                <p:cNvPr id="53" name="TextBox 52"/>
                <p:cNvSpPr txBox="1"/>
                <p:nvPr userDrawn="1"/>
              </p:nvSpPr>
              <p:spPr>
                <a:xfrm>
                  <a:off x="-3921471" y="14033831"/>
                  <a:ext cx="779338" cy="868006"/>
                </a:xfrm>
                <a:prstGeom prst="rect">
                  <a:avLst/>
                </a:prstGeom>
                <a:solidFill>
                  <a:schemeClr val="accent1"/>
                </a:solidFill>
                <a:ln>
                  <a:noFill/>
                </a:ln>
              </p:spPr>
              <p:txBody>
                <a:bodyPr wrap="square" lIns="91440" tIns="91440" rIns="91440" bIns="91440" rtlCol="0">
                  <a:spAutoFit/>
                </a:bodyPr>
                <a:lstStyle/>
                <a:p>
                  <a:pPr algn="ctr"/>
                  <a:r>
                    <a:rPr lang="en-US" sz="400" b="1" dirty="0" smtClean="0">
                      <a:solidFill>
                        <a:schemeClr val="tx1"/>
                      </a:solidFill>
                    </a:rPr>
                    <a:t>ORIGINAL</a:t>
                  </a:r>
                  <a:endParaRPr lang="en-US" sz="400" b="1" dirty="0">
                    <a:solidFill>
                      <a:schemeClr val="tx1"/>
                    </a:solidFill>
                  </a:endParaRPr>
                </a:p>
              </p:txBody>
            </p:sp>
          </p:grpSp>
          <p:grpSp>
            <p:nvGrpSpPr>
              <p:cNvPr id="47" name="Group 46"/>
              <p:cNvGrpSpPr/>
              <p:nvPr userDrawn="1"/>
            </p:nvGrpSpPr>
            <p:grpSpPr>
              <a:xfrm>
                <a:off x="-2003333" y="12400493"/>
                <a:ext cx="1033518" cy="1902760"/>
                <a:chOff x="-2880749" y="13041046"/>
                <a:chExt cx="1420279" cy="2614810"/>
              </a:xfrm>
            </p:grpSpPr>
            <p:pic>
              <p:nvPicPr>
                <p:cNvPr id="50" name="Picture 49"/>
                <p:cNvPicPr>
                  <a:picLocks noChangeAspect="1"/>
                </p:cNvPicPr>
                <p:nvPr userDrawn="1"/>
              </p:nvPicPr>
              <p:blipFill>
                <a:blip r:embed="rId7" cstate="print"/>
                <a:stretch>
                  <a:fillRect/>
                </a:stretch>
              </p:blipFill>
              <p:spPr>
                <a:xfrm>
                  <a:off x="-2880749" y="13041046"/>
                  <a:ext cx="1420279" cy="1029694"/>
                </a:xfrm>
                <a:prstGeom prst="rect">
                  <a:avLst/>
                </a:prstGeom>
              </p:spPr>
            </p:pic>
            <p:sp>
              <p:nvSpPr>
                <p:cNvPr id="51" name="TextBox 50"/>
                <p:cNvSpPr txBox="1"/>
                <p:nvPr userDrawn="1"/>
              </p:nvSpPr>
              <p:spPr>
                <a:xfrm>
                  <a:off x="-2880749" y="13991049"/>
                  <a:ext cx="1420279" cy="1664807"/>
                </a:xfrm>
                <a:prstGeom prst="rect">
                  <a:avLst/>
                </a:prstGeom>
                <a:solidFill>
                  <a:srgbClr val="FF0000"/>
                </a:solidFill>
              </p:spPr>
              <p:txBody>
                <a:bodyPr wrap="square" lIns="457200" tIns="91440" rIns="457200" bIns="91440" rtlCol="0">
                  <a:spAutoFit/>
                </a:bodyPr>
                <a:lstStyle/>
                <a:p>
                  <a:pPr algn="ctr"/>
                  <a:r>
                    <a:rPr lang="en-US" sz="400" b="1" dirty="0" smtClean="0">
                      <a:solidFill>
                        <a:schemeClr val="bg1"/>
                      </a:solidFill>
                    </a:rPr>
                    <a:t>DISTORTED</a:t>
                  </a:r>
                  <a:endParaRPr lang="en-US" sz="200" b="1" dirty="0">
                    <a:solidFill>
                      <a:schemeClr val="bg1"/>
                    </a:solidFill>
                  </a:endParaRPr>
                </a:p>
              </p:txBody>
            </p:sp>
          </p:grpSp>
          <p:pic>
            <p:nvPicPr>
              <p:cNvPr id="48" name="Picture 47"/>
              <p:cNvPicPr>
                <a:picLocks noChangeAspect="1"/>
              </p:cNvPicPr>
              <p:nvPr userDrawn="1"/>
            </p:nvPicPr>
            <p:blipFill>
              <a:blip r:embed="rId8" cstate="print"/>
              <a:stretch>
                <a:fillRect/>
              </a:stretch>
            </p:blipFill>
            <p:spPr>
              <a:xfrm>
                <a:off x="-4440600" y="12356268"/>
                <a:ext cx="1098742" cy="847761"/>
              </a:xfrm>
              <a:prstGeom prst="rect">
                <a:avLst/>
              </a:prstGeom>
            </p:spPr>
          </p:pic>
          <p:sp>
            <p:nvSpPr>
              <p:cNvPr id="49" name="TextBox 48"/>
              <p:cNvSpPr txBox="1"/>
              <p:nvPr userDrawn="1"/>
            </p:nvSpPr>
            <p:spPr>
              <a:xfrm>
                <a:off x="-4410773" y="13116250"/>
                <a:ext cx="1035686" cy="2170527"/>
              </a:xfrm>
              <a:prstGeom prst="rect">
                <a:avLst/>
              </a:prstGeom>
              <a:noFill/>
            </p:spPr>
            <p:txBody>
              <a:bodyPr wrap="square" lIns="457200" tIns="457200" rIns="457200" bIns="0" rtlCol="0">
                <a:spAutoFit/>
              </a:bodyPr>
              <a:lstStyle/>
              <a:p>
                <a:pPr algn="ctr"/>
                <a:r>
                  <a:rPr lang="en-US" sz="400" dirty="0" smtClean="0">
                    <a:solidFill>
                      <a:schemeClr val="bg1"/>
                    </a:solidFill>
                  </a:rPr>
                  <a:t>Corner</a:t>
                </a:r>
                <a:r>
                  <a:rPr lang="en-US" sz="400" baseline="0" dirty="0" smtClean="0">
                    <a:solidFill>
                      <a:schemeClr val="bg1"/>
                    </a:solidFill>
                  </a:rPr>
                  <a:t> handles</a:t>
                </a:r>
                <a:endParaRPr lang="en-US" sz="400" dirty="0">
                  <a:solidFill>
                    <a:schemeClr val="bg1"/>
                  </a:solidFill>
                </a:endParaRPr>
              </a:p>
            </p:txBody>
          </p:sp>
        </p:grpSp>
        <p:grpSp>
          <p:nvGrpSpPr>
            <p:cNvPr id="37" name="Group 36"/>
            <p:cNvGrpSpPr/>
            <p:nvPr userDrawn="1"/>
          </p:nvGrpSpPr>
          <p:grpSpPr>
            <a:xfrm>
              <a:off x="-13177185" y="38908538"/>
              <a:ext cx="11811991" cy="2998418"/>
              <a:chOff x="-4833651" y="14609970"/>
              <a:chExt cx="4453869"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xmlns="" val="3915392555"/>
                  </p:ext>
                </p:extLst>
              </p:nvPr>
            </p:nvGraphicFramePr>
            <p:xfrm>
              <a:off x="-4533347" y="14609976"/>
              <a:ext cx="1828800" cy="1117600"/>
            </p:xfrm>
            <a:graphic>
              <a:graphicData uri="http://schemas.openxmlformats.org/presentationml/2006/ole">
                <p:oleObj spid="_x0000_s1098" name="Image" r:id="rId9" imgW="1828571" imgH="1117460" progId="">
                  <p:embed/>
                </p:oleObj>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xmlns="" val="2137524614"/>
                  </p:ext>
                </p:extLst>
              </p:nvPr>
            </p:nvGraphicFramePr>
            <p:xfrm>
              <a:off x="-2456641" y="14613669"/>
              <a:ext cx="1828800" cy="1117600"/>
            </p:xfrm>
            <a:graphic>
              <a:graphicData uri="http://schemas.openxmlformats.org/presentationml/2006/ole">
                <p:oleObj spid="_x0000_s1099" name="Image" r:id="rId10" imgW="1828571" imgH="1117460" progId="">
                  <p:embed/>
                </p:oleObj>
              </a:graphicData>
            </a:graphic>
          </p:graphicFrame>
          <p:sp>
            <p:nvSpPr>
              <p:cNvPr id="41" name="TextBox 40"/>
              <p:cNvSpPr txBox="1"/>
              <p:nvPr userDrawn="1"/>
            </p:nvSpPr>
            <p:spPr>
              <a:xfrm rot="16200000">
                <a:off x="-5235783" y="15012102"/>
                <a:ext cx="1117601" cy="313337"/>
              </a:xfrm>
              <a:prstGeom prst="rect">
                <a:avLst/>
              </a:prstGeom>
              <a:noFill/>
            </p:spPr>
            <p:txBody>
              <a:bodyPr wrap="square" lIns="91440" tIns="91440" rIns="91440" bIns="0" rtlCol="0">
                <a:spAutoFit/>
              </a:bodyPr>
              <a:lstStyle/>
              <a:p>
                <a:pPr algn="ctr"/>
                <a:r>
                  <a:rPr lang="en-US" sz="300" dirty="0" smtClean="0">
                    <a:solidFill>
                      <a:srgbClr val="92D050"/>
                    </a:solidFill>
                  </a:rPr>
                  <a:t>Good</a:t>
                </a:r>
                <a:r>
                  <a:rPr lang="en-US" sz="300" baseline="0" dirty="0" smtClean="0">
                    <a:solidFill>
                      <a:srgbClr val="92D050"/>
                    </a:solidFill>
                  </a:rPr>
                  <a:t> </a:t>
                </a:r>
                <a:r>
                  <a:rPr lang="en-US" sz="300" baseline="0" dirty="0" smtClean="0">
                    <a:solidFill>
                      <a:schemeClr val="bg1"/>
                    </a:solidFill>
                  </a:rPr>
                  <a:t>printing quality</a:t>
                </a:r>
                <a:endParaRPr lang="en-US" sz="300" dirty="0">
                  <a:solidFill>
                    <a:schemeClr val="bg1"/>
                  </a:solidFill>
                </a:endParaRPr>
              </a:p>
            </p:txBody>
          </p:sp>
          <p:sp>
            <p:nvSpPr>
              <p:cNvPr id="45" name="TextBox 44"/>
              <p:cNvSpPr txBox="1"/>
              <p:nvPr userDrawn="1"/>
            </p:nvSpPr>
            <p:spPr>
              <a:xfrm rot="16200000">
                <a:off x="-1095251" y="15021629"/>
                <a:ext cx="1117601" cy="313337"/>
              </a:xfrm>
              <a:prstGeom prst="rect">
                <a:avLst/>
              </a:prstGeom>
              <a:noFill/>
            </p:spPr>
            <p:txBody>
              <a:bodyPr wrap="square" lIns="91440" tIns="91440" rIns="91440" bIns="0" rtlCol="0">
                <a:spAutoFit/>
              </a:bodyPr>
              <a:lstStyle/>
              <a:p>
                <a:pPr algn="ctr"/>
                <a:r>
                  <a:rPr lang="en-US" sz="300" dirty="0" smtClean="0">
                    <a:solidFill>
                      <a:srgbClr val="FF0000"/>
                    </a:solidFill>
                  </a:rPr>
                  <a:t>Bad </a:t>
                </a:r>
                <a:r>
                  <a:rPr lang="en-US" sz="300" dirty="0" smtClean="0">
                    <a:solidFill>
                      <a:schemeClr val="bg1"/>
                    </a:solidFill>
                  </a:rPr>
                  <a:t>printing quality</a:t>
                </a:r>
                <a:endParaRPr lang="en-US" sz="300" dirty="0">
                  <a:solidFill>
                    <a:schemeClr val="bg1"/>
                  </a:solidFill>
                </a:endParaRPr>
              </a:p>
            </p:txBody>
          </p:sp>
        </p:grpSp>
      </p:grpSp>
      <p:grpSp>
        <p:nvGrpSpPr>
          <p:cNvPr id="3" name="Group 2"/>
          <p:cNvGrpSpPr/>
          <p:nvPr userDrawn="1"/>
        </p:nvGrpSpPr>
        <p:grpSpPr>
          <a:xfrm>
            <a:off x="7400387" y="-1239"/>
            <a:ext cx="2252715" cy="10061227"/>
            <a:chOff x="44402324" y="-5404"/>
            <a:chExt cx="13516287" cy="43896604"/>
          </a:xfrm>
        </p:grpSpPr>
        <p:sp>
          <p:nvSpPr>
            <p:cNvPr id="55" name="Rectangle 54"/>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900" b="1" spc="119" dirty="0" smtClean="0">
                  <a:solidFill>
                    <a:schemeClr val="bg1"/>
                  </a:solidFill>
                  <a:latin typeface="Trebuchet MS" pitchFamily="34" charset="0"/>
                </a:rPr>
                <a:t>QUICK START (cont.)</a:t>
              </a:r>
            </a:p>
            <a:p>
              <a:pPr algn="ctr"/>
              <a:endParaRPr lang="en-US" sz="900" b="1" baseline="0" dirty="0" smtClean="0">
                <a:solidFill>
                  <a:schemeClr val="bg1"/>
                </a:solidFill>
                <a:latin typeface="Trebuchet MS" pitchFamily="34" charset="0"/>
              </a:endParaRPr>
            </a:p>
            <a:p>
              <a:pPr algn="ctr"/>
              <a:r>
                <a:rPr lang="en-US" sz="800" b="1" baseline="0" dirty="0" smtClean="0">
                  <a:solidFill>
                    <a:srgbClr val="FFC000"/>
                  </a:solidFill>
                  <a:latin typeface="Trebuchet MS" pitchFamily="34" charset="0"/>
                </a:rPr>
                <a:t>How to change the template color theme</a:t>
              </a:r>
            </a:p>
            <a:p>
              <a:pPr marL="0" marR="0" lvl="2" indent="0" algn="l" defTabSz="22620" rtl="0" eaLnBrk="1" fontAlgn="auto" latinLnBrk="0" hangingPunct="1">
                <a:lnSpc>
                  <a:spcPct val="100000"/>
                </a:lnSpc>
                <a:spcBef>
                  <a:spcPts val="0"/>
                </a:spcBef>
                <a:spcAft>
                  <a:spcPts val="0"/>
                </a:spcAft>
                <a:buClrTx/>
                <a:buSzTx/>
                <a:buFontTx/>
                <a:buNone/>
                <a:tabLst/>
                <a:defRPr/>
              </a:pPr>
              <a:r>
                <a:rPr lang="en-US" sz="6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600" b="0" spc="0" baseline="0" dirty="0" smtClean="0">
                  <a:solidFill>
                    <a:schemeClr val="bg1">
                      <a:lumMod val="75000"/>
                    </a:schemeClr>
                  </a:solidFill>
                  <a:latin typeface="Trebuchet MS" pitchFamily="34" charset="0"/>
                </a:rPr>
                <a:t>also create your own color theme.</a:t>
              </a:r>
            </a:p>
            <a:p>
              <a:pPr marL="0" marR="0" lvl="2" indent="0" algn="l" defTabSz="22620" rtl="0" eaLnBrk="1" fontAlgn="auto" latinLnBrk="0" hangingPunct="1">
                <a:lnSpc>
                  <a:spcPct val="100000"/>
                </a:lnSpc>
                <a:spcBef>
                  <a:spcPts val="0"/>
                </a:spcBef>
                <a:spcAft>
                  <a:spcPts val="0"/>
                </a:spcAft>
                <a:buClrTx/>
                <a:buSzTx/>
                <a:buFontTx/>
                <a:buNone/>
                <a:tabLst/>
                <a:defRPr/>
              </a:pPr>
              <a:endParaRPr lang="en-US" sz="600" b="0" baseline="0" dirty="0" smtClean="0">
                <a:solidFill>
                  <a:schemeClr val="bg1">
                    <a:lumMod val="75000"/>
                  </a:schemeClr>
                </a:solidFill>
                <a:latin typeface="Trebuchet MS" pitchFamily="34" charset="0"/>
              </a:endParaRPr>
            </a:p>
            <a:p>
              <a:pPr marL="0" indent="0" algn="l" defTabSz="22620"/>
              <a:endParaRPr lang="en-US" sz="600" b="0" baseline="0" dirty="0" smtClean="0">
                <a:solidFill>
                  <a:schemeClr val="bg1">
                    <a:lumMod val="75000"/>
                  </a:schemeClr>
                </a:solidFill>
                <a:latin typeface="Trebuchet MS" pitchFamily="34" charset="0"/>
              </a:endParaRPr>
            </a:p>
            <a:p>
              <a:pPr marL="0" indent="0" algn="l" defTabSz="22620"/>
              <a:endParaRPr lang="en-US" sz="600" b="0" baseline="0" dirty="0" smtClean="0">
                <a:solidFill>
                  <a:schemeClr val="bg1">
                    <a:lumMod val="75000"/>
                  </a:schemeClr>
                </a:solidFill>
                <a:latin typeface="Trebuchet MS" pitchFamily="34" charset="0"/>
              </a:endParaRPr>
            </a:p>
            <a:p>
              <a:pPr marL="0" indent="0" algn="l" defTabSz="22620"/>
              <a:endParaRPr lang="en-US" sz="600" b="0" baseline="0" dirty="0" smtClean="0">
                <a:solidFill>
                  <a:schemeClr val="bg1">
                    <a:lumMod val="75000"/>
                  </a:schemeClr>
                </a:solidFill>
                <a:latin typeface="Trebuchet MS" pitchFamily="34" charset="0"/>
              </a:endParaRPr>
            </a:p>
            <a:p>
              <a:pPr marL="0" indent="0" algn="l" defTabSz="22620"/>
              <a:endParaRPr lang="en-US" sz="600" b="0" baseline="0" dirty="0" smtClean="0">
                <a:solidFill>
                  <a:schemeClr val="bg1">
                    <a:lumMod val="75000"/>
                  </a:schemeClr>
                </a:solidFill>
                <a:latin typeface="Trebuchet MS" pitchFamily="34" charset="0"/>
              </a:endParaRPr>
            </a:p>
            <a:p>
              <a:pPr marL="0" indent="0" algn="l" defTabSz="22620"/>
              <a:endParaRPr lang="en-US" sz="600" b="0" baseline="0" dirty="0" smtClean="0">
                <a:solidFill>
                  <a:schemeClr val="bg1">
                    <a:lumMod val="75000"/>
                  </a:schemeClr>
                </a:solidFill>
                <a:latin typeface="Trebuchet MS" pitchFamily="34" charset="0"/>
              </a:endParaRPr>
            </a:p>
            <a:p>
              <a:pPr marL="0" indent="0" algn="l" defTabSz="22620"/>
              <a:endParaRPr lang="en-US" sz="600" b="0" baseline="0" dirty="0" smtClean="0">
                <a:solidFill>
                  <a:schemeClr val="bg1">
                    <a:lumMod val="75000"/>
                  </a:schemeClr>
                </a:solidFill>
                <a:latin typeface="Trebuchet MS" pitchFamily="34" charset="0"/>
              </a:endParaRPr>
            </a:p>
            <a:p>
              <a:pPr marL="0" indent="0" algn="l" defTabSz="22620"/>
              <a:endParaRPr lang="en-US" sz="600" b="0" baseline="0" dirty="0" smtClean="0">
                <a:solidFill>
                  <a:schemeClr val="bg1">
                    <a:lumMod val="75000"/>
                  </a:schemeClr>
                </a:solidFill>
                <a:latin typeface="Trebuchet MS" pitchFamily="34" charset="0"/>
              </a:endParaRPr>
            </a:p>
            <a:p>
              <a:pPr marL="0" indent="0" algn="l" defTabSz="22620"/>
              <a:endParaRPr lang="en-US" sz="600" b="0" baseline="0" dirty="0" smtClean="0">
                <a:solidFill>
                  <a:schemeClr val="bg1">
                    <a:lumMod val="75000"/>
                  </a:schemeClr>
                </a:solidFill>
                <a:latin typeface="Trebuchet MS" pitchFamily="34" charset="0"/>
              </a:endParaRPr>
            </a:p>
            <a:p>
              <a:pPr marL="0" indent="0" algn="l" defTabSz="22620"/>
              <a:r>
                <a:rPr lang="en-US" sz="6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22620"/>
              <a:endParaRPr lang="en-US" sz="600" b="0" baseline="0" dirty="0" smtClean="0">
                <a:solidFill>
                  <a:schemeClr val="bg1">
                    <a:lumMod val="75000"/>
                  </a:schemeClr>
                </a:solidFill>
                <a:latin typeface="Trebuchet MS" pitchFamily="34" charset="0"/>
              </a:endParaRPr>
            </a:p>
            <a:p>
              <a:pPr algn="ctr"/>
              <a:r>
                <a:rPr lang="en-US" sz="800" b="1" baseline="0" dirty="0" smtClean="0">
                  <a:solidFill>
                    <a:srgbClr val="FFC000"/>
                  </a:solidFill>
                  <a:latin typeface="Trebuchet MS" pitchFamily="34" charset="0"/>
                </a:rPr>
                <a:t>How to add Text</a:t>
              </a:r>
            </a:p>
            <a:p>
              <a:pPr marL="800182" lvl="2" indent="0" algn="l" defTabSz="28275"/>
              <a:r>
                <a:rPr lang="en-US" sz="6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300480" lvl="2" indent="0" algn="l" defTabSz="22620"/>
              <a:endParaRPr lang="en-US" sz="600" b="0" baseline="0" dirty="0" smtClean="0">
                <a:solidFill>
                  <a:schemeClr val="bg1">
                    <a:lumMod val="75000"/>
                  </a:schemeClr>
                </a:solidFill>
                <a:latin typeface="Trebuchet MS" pitchFamily="34" charset="0"/>
              </a:endParaRPr>
            </a:p>
            <a:p>
              <a:pPr marL="0" marR="0" lvl="0" indent="0" algn="ctr" defTabSz="300480" rtl="0" eaLnBrk="1" fontAlgn="auto" latinLnBrk="0" hangingPunct="1">
                <a:lnSpc>
                  <a:spcPct val="100000"/>
                </a:lnSpc>
                <a:spcBef>
                  <a:spcPts val="0"/>
                </a:spcBef>
                <a:spcAft>
                  <a:spcPts val="0"/>
                </a:spcAft>
                <a:buClrTx/>
                <a:buSzTx/>
                <a:buFontTx/>
                <a:buNone/>
                <a:tabLst/>
                <a:defRPr/>
              </a:pPr>
              <a:r>
                <a:rPr lang="en-US" sz="600" b="0" baseline="0" dirty="0" smtClean="0">
                  <a:solidFill>
                    <a:schemeClr val="bg1">
                      <a:lumMod val="75000"/>
                    </a:schemeClr>
                  </a:solidFill>
                  <a:latin typeface="Trebuchet MS" pitchFamily="34" charset="0"/>
                </a:rPr>
                <a:t> </a:t>
              </a:r>
              <a:r>
                <a:rPr kumimoji="0" lang="en-US" sz="8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2262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600" b="0" baseline="0" dirty="0" smtClean="0">
                <a:solidFill>
                  <a:schemeClr val="bg1">
                    <a:lumMod val="75000"/>
                  </a:schemeClr>
                </a:solidFill>
                <a:latin typeface="Trebuchet MS" pitchFamily="34" charset="0"/>
              </a:endParaRPr>
            </a:p>
            <a:p>
              <a:pPr marL="300480" lvl="2" indent="0" algn="l" defTabSz="22620"/>
              <a:endParaRPr lang="en-US" sz="600" b="0" baseline="0" dirty="0" smtClean="0">
                <a:solidFill>
                  <a:schemeClr val="bg1">
                    <a:lumMod val="75000"/>
                  </a:schemeClr>
                </a:solidFill>
                <a:latin typeface="Trebuchet MS" pitchFamily="34" charset="0"/>
              </a:endParaRPr>
            </a:p>
            <a:p>
              <a:pPr algn="ctr"/>
              <a:r>
                <a:rPr lang="en-US" sz="800" b="1" baseline="0" dirty="0" smtClean="0">
                  <a:solidFill>
                    <a:srgbClr val="FFC000"/>
                  </a:solidFill>
                  <a:latin typeface="Trebuchet MS" pitchFamily="34" charset="0"/>
                </a:rPr>
                <a:t>How to add Tables</a:t>
              </a:r>
            </a:p>
            <a:p>
              <a:pPr marL="409673" lvl="1" indent="0" algn="l" defTabSz="22620"/>
              <a:r>
                <a:rPr lang="en-US" sz="600" b="0" baseline="0" dirty="0" smtClean="0">
                  <a:solidFill>
                    <a:schemeClr val="bg1">
                      <a:lumMod val="75000"/>
                    </a:schemeClr>
                  </a:solidFill>
                  <a:latin typeface="Trebuchet MS" pitchFamily="34" charset="0"/>
                </a:rPr>
                <a:t>To add a table from scratch go to the INSERT menu and </a:t>
              </a:r>
              <a:br>
                <a:rPr lang="en-US" sz="600" b="0" baseline="0" dirty="0" smtClean="0">
                  <a:solidFill>
                    <a:schemeClr val="bg1">
                      <a:lumMod val="75000"/>
                    </a:schemeClr>
                  </a:solidFill>
                  <a:latin typeface="Trebuchet MS" pitchFamily="34" charset="0"/>
                </a:rPr>
              </a:br>
              <a:r>
                <a:rPr lang="en-US" sz="600" b="0" baseline="0" dirty="0" smtClean="0">
                  <a:solidFill>
                    <a:schemeClr val="bg1">
                      <a:lumMod val="75000"/>
                    </a:schemeClr>
                  </a:solidFill>
                  <a:latin typeface="Trebuchet MS" pitchFamily="34" charset="0"/>
                </a:rPr>
                <a:t>click on TABLE. A drop-down box will help you select rows and columns. </a:t>
              </a:r>
            </a:p>
            <a:p>
              <a:pPr marL="419098" lvl="0" indent="0" algn="l" defTabSz="22620"/>
              <a:r>
                <a:rPr lang="en-US" sz="6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22620"/>
              <a:endParaRPr lang="en-US" sz="600" b="0" baseline="0" dirty="0" smtClean="0">
                <a:solidFill>
                  <a:schemeClr val="bg1">
                    <a:lumMod val="75000"/>
                  </a:schemeClr>
                </a:solidFill>
                <a:latin typeface="Trebuchet MS" pitchFamily="34" charset="0"/>
              </a:endParaRPr>
            </a:p>
            <a:p>
              <a:pPr marL="0" marR="0" lvl="0" indent="0" algn="ctr" defTabSz="30048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2262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2262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30048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2262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30048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30048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2262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2262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30048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2262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22620" rtl="0" eaLnBrk="1" fontAlgn="auto" latinLnBrk="0" hangingPunct="1">
                <a:lnSpc>
                  <a:spcPct val="100000"/>
                </a:lnSpc>
                <a:spcBef>
                  <a:spcPts val="0"/>
                </a:spcBef>
                <a:spcAft>
                  <a:spcPts val="0"/>
                </a:spcAft>
                <a:buClrTx/>
                <a:buSzTx/>
                <a:buFontTx/>
                <a:buNone/>
                <a:tabLst/>
                <a:defRPr/>
              </a:pPr>
              <a:endParaRPr lang="en-US" sz="600" b="0" baseline="0" dirty="0" smtClean="0">
                <a:solidFill>
                  <a:schemeClr val="bg1">
                    <a:lumMod val="75000"/>
                  </a:schemeClr>
                </a:solidFill>
                <a:latin typeface="Trebuchet MS" pitchFamily="34" charset="0"/>
              </a:endParaRPr>
            </a:p>
            <a:p>
              <a:pPr marL="0" marR="0" lvl="0" indent="0" algn="ctr" defTabSz="30048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2262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2262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xmlns="" val="2291549384"/>
                </p:ext>
              </p:extLst>
            </p:nvPr>
          </p:nvGraphicFramePr>
          <p:xfrm>
            <a:off x="47717694" y="4656250"/>
            <a:ext cx="6825444" cy="2521622"/>
          </p:xfrm>
          <a:graphic>
            <a:graphicData uri="http://schemas.openxmlformats.org/presentationml/2006/ole">
              <p:oleObj spid="_x0000_s1100" name="Image" r:id="rId11" imgW="4571429" imgH="1688889" progId="">
                <p:embed/>
              </p:oleObj>
            </a:graphicData>
          </a:graphic>
        </p:graphicFrame>
        <p:pic>
          <p:nvPicPr>
            <p:cNvPr id="57" name="Picture 56"/>
            <p:cNvPicPr>
              <a:picLocks noChangeAspect="1"/>
            </p:cNvPicPr>
            <p:nvPr userDrawn="1"/>
          </p:nvPicPr>
          <p:blipFill>
            <a:blip r:embed="rId12"/>
            <a:stretch>
              <a:fillRect/>
            </a:stretch>
          </p:blipFill>
          <p:spPr>
            <a:xfrm>
              <a:off x="44804763" y="10986440"/>
              <a:ext cx="3628390" cy="1674641"/>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xmlns="" val="2913105229"/>
                </p:ext>
              </p:extLst>
            </p:nvPr>
          </p:nvGraphicFramePr>
          <p:xfrm>
            <a:off x="44804763" y="17182847"/>
            <a:ext cx="1811108" cy="1212274"/>
          </p:xfrm>
          <a:graphic>
            <a:graphicData uri="http://schemas.openxmlformats.org/presentationml/2006/ole">
              <p:oleObj spid="_x0000_s1101" name="Image" r:id="rId13" imgW="1574603" imgH="1053968" progId="">
                <p:embed/>
              </p:oleObj>
            </a:graphicData>
          </a:graphic>
        </p:graphicFrame>
        <p:grpSp>
          <p:nvGrpSpPr>
            <p:cNvPr id="59" name="Group 58"/>
            <p:cNvGrpSpPr/>
            <p:nvPr userDrawn="1"/>
          </p:nvGrpSpPr>
          <p:grpSpPr>
            <a:xfrm>
              <a:off x="44804763" y="39613969"/>
              <a:ext cx="12651307" cy="1546389"/>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4"/>
              </p:cNvPr>
              <p:cNvPicPr>
                <a:picLocks noChangeAspect="1" noChangeArrowheads="1"/>
              </p:cNvPicPr>
              <p:nvPr userDrawn="1"/>
            </p:nvPicPr>
            <p:blipFill>
              <a:blip r:embed="rId15"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2" y="28552308"/>
                <a:ext cx="8671190" cy="757636"/>
              </a:xfrm>
              <a:prstGeom prst="rect">
                <a:avLst/>
              </a:prstGeom>
              <a:noFill/>
              <a:ln>
                <a:noFill/>
              </a:ln>
            </p:spPr>
            <p:txBody>
              <a:bodyPr wrap="square" rtlCol="0">
                <a:spAutoFit/>
              </a:bodyPr>
              <a:lstStyle/>
              <a:p>
                <a:r>
                  <a:rPr lang="en-US" sz="500" dirty="0" smtClean="0">
                    <a:solidFill>
                      <a:schemeClr val="tx2"/>
                    </a:solidFill>
                    <a:latin typeface="Trebuchet MS" pitchFamily="34" charset="0"/>
                  </a:rPr>
                  <a:t>Student</a:t>
                </a:r>
                <a:r>
                  <a:rPr lang="en-US" sz="500" baseline="0" dirty="0" smtClean="0">
                    <a:solidFill>
                      <a:schemeClr val="tx2"/>
                    </a:solidFill>
                    <a:latin typeface="Trebuchet MS" pitchFamily="34" charset="0"/>
                  </a:rPr>
                  <a:t> discounts are available on our </a:t>
                </a:r>
                <a:r>
                  <a:rPr lang="en-US" sz="500" baseline="0" dirty="0" err="1" smtClean="0">
                    <a:solidFill>
                      <a:schemeClr val="tx2"/>
                    </a:solidFill>
                    <a:latin typeface="Trebuchet MS" pitchFamily="34" charset="0"/>
                  </a:rPr>
                  <a:t>Facebook</a:t>
                </a:r>
                <a:r>
                  <a:rPr lang="en-US" sz="500" baseline="0" dirty="0" smtClean="0">
                    <a:solidFill>
                      <a:schemeClr val="tx2"/>
                    </a:solidFill>
                    <a:latin typeface="Trebuchet MS" pitchFamily="34" charset="0"/>
                  </a:rPr>
                  <a:t> page.</a:t>
                </a:r>
                <a:br>
                  <a:rPr lang="en-US" sz="500" baseline="0" dirty="0" smtClean="0">
                    <a:solidFill>
                      <a:schemeClr val="tx2"/>
                    </a:solidFill>
                    <a:latin typeface="Trebuchet MS" pitchFamily="34" charset="0"/>
                  </a:rPr>
                </a:br>
                <a:r>
                  <a:rPr lang="en-US" sz="500" baseline="0" dirty="0" smtClean="0">
                    <a:solidFill>
                      <a:schemeClr val="tx2"/>
                    </a:solidFill>
                    <a:latin typeface="Trebuchet MS" pitchFamily="34" charset="0"/>
                  </a:rPr>
                  <a:t>Go to </a:t>
                </a:r>
                <a:r>
                  <a:rPr lang="en-US" sz="500" u="sng" baseline="0" dirty="0" smtClean="0">
                    <a:solidFill>
                      <a:schemeClr val="tx2"/>
                    </a:solidFill>
                    <a:latin typeface="Trebuchet MS" pitchFamily="34" charset="0"/>
                  </a:rPr>
                  <a:t>PosterPresentations.com</a:t>
                </a:r>
                <a:r>
                  <a:rPr lang="en-US" sz="500" baseline="0" dirty="0" smtClean="0">
                    <a:solidFill>
                      <a:schemeClr val="tx2"/>
                    </a:solidFill>
                    <a:latin typeface="Trebuchet MS" pitchFamily="34" charset="0"/>
                  </a:rPr>
                  <a:t> and click on the FB icon. </a:t>
                </a:r>
                <a:endParaRPr lang="en-US" sz="500" dirty="0">
                  <a:solidFill>
                    <a:schemeClr val="tx2"/>
                  </a:solidFill>
                  <a:latin typeface="Trebuchet MS" pitchFamily="34" charset="0"/>
                </a:endParaRPr>
              </a:p>
            </p:txBody>
          </p:sp>
        </p:grpSp>
      </p:grpSp>
      <p:sp>
        <p:nvSpPr>
          <p:cNvPr id="36" name="Rectangle 36"/>
          <p:cNvSpPr>
            <a:spLocks noChangeArrowheads="1"/>
          </p:cNvSpPr>
          <p:nvPr userDrawn="1"/>
        </p:nvSpPr>
        <p:spPr bwMode="auto">
          <a:xfrm>
            <a:off x="0" y="0"/>
            <a:ext cx="7315200" cy="1398192"/>
          </a:xfrm>
          <a:prstGeom prst="rect">
            <a:avLst/>
          </a:prstGeom>
          <a:gradFill>
            <a:gsLst>
              <a:gs pos="0">
                <a:schemeClr val="accent6">
                  <a:lumMod val="40000"/>
                  <a:lumOff val="60000"/>
                </a:schemeClr>
              </a:gs>
              <a:gs pos="100000">
                <a:schemeClr val="bg1"/>
              </a:gs>
            </a:gsLst>
            <a:lin ang="5400000" scaled="1"/>
          </a:gradFill>
          <a:ln w="9525">
            <a:noFill/>
            <a:miter lim="800000"/>
            <a:headEnd/>
            <a:tailEnd/>
          </a:ln>
          <a:effectLst/>
        </p:spPr>
        <p:txBody>
          <a:bodyPr wrap="none" lIns="11633" tIns="5816" rIns="11633" bIns="5816" anchor="ctr"/>
          <a:lstStyle/>
          <a:p>
            <a:pPr>
              <a:defRPr/>
            </a:pPr>
            <a:endParaRPr lang="en-US" dirty="0"/>
          </a:p>
        </p:txBody>
      </p:sp>
      <p:cxnSp>
        <p:nvCxnSpPr>
          <p:cNvPr id="40" name="Straight Connector 39"/>
          <p:cNvCxnSpPr/>
          <p:nvPr userDrawn="1"/>
        </p:nvCxnSpPr>
        <p:spPr>
          <a:xfrm>
            <a:off x="0" y="1398192"/>
            <a:ext cx="7315200" cy="0"/>
          </a:xfrm>
          <a:prstGeom prst="line">
            <a:avLst/>
          </a:prstGeom>
          <a:ln w="174752"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2" name="Rounded Rectangle 41"/>
          <p:cNvSpPr/>
          <p:nvPr userDrawn="1"/>
        </p:nvSpPr>
        <p:spPr>
          <a:xfrm>
            <a:off x="153723" y="1606804"/>
            <a:ext cx="3453077" cy="817374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8096" tIns="9048" rIns="18096" bIns="9048" rtlCol="0" anchor="ctr"/>
          <a:lstStyle/>
          <a:p>
            <a:pPr algn="ctr"/>
            <a:endParaRPr lang="en-US"/>
          </a:p>
        </p:txBody>
      </p:sp>
      <p:sp>
        <p:nvSpPr>
          <p:cNvPr id="43" name="Rounded Rectangle 42"/>
          <p:cNvSpPr/>
          <p:nvPr userDrawn="1"/>
        </p:nvSpPr>
        <p:spPr>
          <a:xfrm>
            <a:off x="3708929" y="1606804"/>
            <a:ext cx="3453077" cy="817374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8096" tIns="9048" rIns="18096" bIns="9048" rtlCol="0" anchor="ctr"/>
          <a:lstStyle/>
          <a:p>
            <a:pPr algn="ctr"/>
            <a:endParaRPr lang="en-US"/>
          </a:p>
        </p:txBody>
      </p:sp>
      <p:sp>
        <p:nvSpPr>
          <p:cNvPr id="54" name="TextBox 53"/>
          <p:cNvSpPr txBox="1"/>
          <p:nvPr userDrawn="1"/>
        </p:nvSpPr>
        <p:spPr>
          <a:xfrm>
            <a:off x="7467461" y="9621329"/>
            <a:ext cx="958978" cy="274660"/>
          </a:xfrm>
          <a:prstGeom prst="rect">
            <a:avLst/>
          </a:prstGeom>
          <a:noFill/>
        </p:spPr>
        <p:txBody>
          <a:bodyPr wrap="square" lIns="12924" tIns="6462" rIns="12924" bIns="6462" rtlCol="0">
            <a:spAutoFit/>
          </a:bodyPr>
          <a:lstStyle/>
          <a:p>
            <a:pPr marL="79170" indent="0">
              <a:lnSpc>
                <a:spcPct val="100000"/>
              </a:lnSpc>
            </a:pPr>
            <a:r>
              <a:rPr lang="en-US" sz="500" dirty="0" smtClean="0">
                <a:solidFill>
                  <a:schemeClr val="bg1"/>
                </a:solidFill>
              </a:rPr>
              <a:t>©2015</a:t>
            </a:r>
            <a:r>
              <a:rPr lang="en-US" sz="500" baseline="0" dirty="0" smtClean="0">
                <a:solidFill>
                  <a:schemeClr val="bg1"/>
                </a:solidFill>
              </a:rPr>
              <a:t> </a:t>
            </a:r>
            <a:r>
              <a:rPr lang="en-US" sz="500" dirty="0" smtClean="0">
                <a:solidFill>
                  <a:schemeClr val="bg1"/>
                </a:solidFill>
              </a:rPr>
              <a:t>PosterPresentations.com</a:t>
            </a:r>
          </a:p>
          <a:p>
            <a:pPr marL="135720" indent="0">
              <a:lnSpc>
                <a:spcPct val="100000"/>
              </a:lnSpc>
            </a:pPr>
            <a:r>
              <a:rPr lang="en-US" sz="400" dirty="0" smtClean="0">
                <a:solidFill>
                  <a:schemeClr val="bg1"/>
                </a:solidFill>
              </a:rPr>
              <a:t>2117 Fourth Street ,</a:t>
            </a:r>
            <a:r>
              <a:rPr lang="en-US" sz="400" baseline="0" dirty="0" smtClean="0">
                <a:solidFill>
                  <a:schemeClr val="bg1"/>
                </a:solidFill>
              </a:rPr>
              <a:t> Unit C</a:t>
            </a:r>
          </a:p>
          <a:p>
            <a:pPr marL="135720" indent="0">
              <a:lnSpc>
                <a:spcPct val="100000"/>
              </a:lnSpc>
            </a:pPr>
            <a:r>
              <a:rPr lang="en-US" sz="400" baseline="0" dirty="0" smtClean="0">
                <a:solidFill>
                  <a:schemeClr val="bg1"/>
                </a:solidFill>
              </a:rPr>
              <a:t>Berkeley CA 94710</a:t>
            </a:r>
          </a:p>
          <a:p>
            <a:pPr marL="135720" indent="0">
              <a:lnSpc>
                <a:spcPct val="100000"/>
              </a:lnSpc>
            </a:pPr>
            <a:r>
              <a:rPr lang="en-US" sz="400" b="1" baseline="0" dirty="0" smtClean="0">
                <a:solidFill>
                  <a:srgbClr val="FFFF00"/>
                </a:solidFill>
              </a:rPr>
              <a:t>posterpresenter@gmail.com</a:t>
            </a:r>
            <a:endParaRPr lang="en-US" sz="5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868563" rtl="0" eaLnBrk="1" latinLnBrk="0" hangingPunct="1">
        <a:spcBef>
          <a:spcPct val="0"/>
        </a:spcBef>
        <a:buNone/>
        <a:defRPr sz="1700" kern="1200">
          <a:solidFill>
            <a:schemeClr val="bg1"/>
          </a:solidFill>
          <a:latin typeface="Trebuchet MS" pitchFamily="34" charset="0"/>
          <a:ea typeface="+mj-ea"/>
          <a:cs typeface="+mj-cs"/>
        </a:defRPr>
      </a:lvl1pPr>
    </p:titleStyle>
    <p:bodyStyle>
      <a:lvl1pPr marL="325711" indent="-325711" algn="l" defTabSz="868563" rtl="0" eaLnBrk="1" latinLnBrk="0" hangingPunct="1">
        <a:spcBef>
          <a:spcPct val="20000"/>
        </a:spcBef>
        <a:buFont typeface="Arial" pitchFamily="34" charset="0"/>
        <a:buChar char="•"/>
        <a:defRPr sz="3000" kern="1200">
          <a:solidFill>
            <a:schemeClr val="tx1"/>
          </a:solidFill>
          <a:latin typeface="+mn-lt"/>
          <a:ea typeface="+mn-ea"/>
          <a:cs typeface="+mn-cs"/>
        </a:defRPr>
      </a:lvl1pPr>
      <a:lvl2pPr marL="705708" indent="-271426" algn="l" defTabSz="868563"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85704" indent="-217141" algn="l" defTabSz="868563" rtl="0" eaLnBrk="1" latinLnBrk="0" hangingPunct="1">
        <a:spcBef>
          <a:spcPct val="20000"/>
        </a:spcBef>
        <a:buFont typeface="Arial" pitchFamily="34" charset="0"/>
        <a:buChar char="•"/>
        <a:defRPr sz="2300" kern="1200">
          <a:solidFill>
            <a:schemeClr val="tx1"/>
          </a:solidFill>
          <a:latin typeface="+mn-lt"/>
          <a:ea typeface="+mn-ea"/>
          <a:cs typeface="+mn-cs"/>
        </a:defRPr>
      </a:lvl3pPr>
      <a:lvl4pPr marL="1519986" indent="-217141" algn="l" defTabSz="868563"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954268" indent="-217141" algn="l" defTabSz="868563"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2388549" indent="-217141" algn="l" defTabSz="868563"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22831" indent="-217141" algn="l" defTabSz="868563"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57113" indent="-217141" algn="l" defTabSz="868563"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691394" indent="-217141" algn="l" defTabSz="868563"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68563" rtl="0" eaLnBrk="1" latinLnBrk="0" hangingPunct="1">
        <a:defRPr sz="1700" kern="1200">
          <a:solidFill>
            <a:schemeClr val="tx1"/>
          </a:solidFill>
          <a:latin typeface="+mn-lt"/>
          <a:ea typeface="+mn-ea"/>
          <a:cs typeface="+mn-cs"/>
        </a:defRPr>
      </a:lvl1pPr>
      <a:lvl2pPr marL="434282" algn="l" defTabSz="868563" rtl="0" eaLnBrk="1" latinLnBrk="0" hangingPunct="1">
        <a:defRPr sz="1700" kern="1200">
          <a:solidFill>
            <a:schemeClr val="tx1"/>
          </a:solidFill>
          <a:latin typeface="+mn-lt"/>
          <a:ea typeface="+mn-ea"/>
          <a:cs typeface="+mn-cs"/>
        </a:defRPr>
      </a:lvl2pPr>
      <a:lvl3pPr marL="868563" algn="l" defTabSz="868563" rtl="0" eaLnBrk="1" latinLnBrk="0" hangingPunct="1">
        <a:defRPr sz="1700" kern="1200">
          <a:solidFill>
            <a:schemeClr val="tx1"/>
          </a:solidFill>
          <a:latin typeface="+mn-lt"/>
          <a:ea typeface="+mn-ea"/>
          <a:cs typeface="+mn-cs"/>
        </a:defRPr>
      </a:lvl3pPr>
      <a:lvl4pPr marL="1302845" algn="l" defTabSz="868563" rtl="0" eaLnBrk="1" latinLnBrk="0" hangingPunct="1">
        <a:defRPr sz="1700" kern="1200">
          <a:solidFill>
            <a:schemeClr val="tx1"/>
          </a:solidFill>
          <a:latin typeface="+mn-lt"/>
          <a:ea typeface="+mn-ea"/>
          <a:cs typeface="+mn-cs"/>
        </a:defRPr>
      </a:lvl4pPr>
      <a:lvl5pPr marL="1737127" algn="l" defTabSz="868563" rtl="0" eaLnBrk="1" latinLnBrk="0" hangingPunct="1">
        <a:defRPr sz="1700" kern="1200">
          <a:solidFill>
            <a:schemeClr val="tx1"/>
          </a:solidFill>
          <a:latin typeface="+mn-lt"/>
          <a:ea typeface="+mn-ea"/>
          <a:cs typeface="+mn-cs"/>
        </a:defRPr>
      </a:lvl5pPr>
      <a:lvl6pPr marL="2171409" algn="l" defTabSz="868563" rtl="0" eaLnBrk="1" latinLnBrk="0" hangingPunct="1">
        <a:defRPr sz="1700" kern="1200">
          <a:solidFill>
            <a:schemeClr val="tx1"/>
          </a:solidFill>
          <a:latin typeface="+mn-lt"/>
          <a:ea typeface="+mn-ea"/>
          <a:cs typeface="+mn-cs"/>
        </a:defRPr>
      </a:lvl6pPr>
      <a:lvl7pPr marL="2605691" algn="l" defTabSz="868563" rtl="0" eaLnBrk="1" latinLnBrk="0" hangingPunct="1">
        <a:defRPr sz="1700" kern="1200">
          <a:solidFill>
            <a:schemeClr val="tx1"/>
          </a:solidFill>
          <a:latin typeface="+mn-lt"/>
          <a:ea typeface="+mn-ea"/>
          <a:cs typeface="+mn-cs"/>
        </a:defRPr>
      </a:lvl7pPr>
      <a:lvl8pPr marL="3039972" algn="l" defTabSz="868563" rtl="0" eaLnBrk="1" latinLnBrk="0" hangingPunct="1">
        <a:defRPr sz="1700" kern="1200">
          <a:solidFill>
            <a:schemeClr val="tx1"/>
          </a:solidFill>
          <a:latin typeface="+mn-lt"/>
          <a:ea typeface="+mn-ea"/>
          <a:cs typeface="+mn-cs"/>
        </a:defRPr>
      </a:lvl8pPr>
      <a:lvl9pPr marL="3474254" algn="l" defTabSz="868563"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40" name="Rectangle 36"/>
          <p:cNvSpPr>
            <a:spLocks noChangeArrowheads="1"/>
          </p:cNvSpPr>
          <p:nvPr userDrawn="1"/>
        </p:nvSpPr>
        <p:spPr bwMode="auto">
          <a:xfrm>
            <a:off x="0" y="0"/>
            <a:ext cx="7315200" cy="1398192"/>
          </a:xfrm>
          <a:prstGeom prst="rect">
            <a:avLst/>
          </a:prstGeom>
          <a:gradFill>
            <a:gsLst>
              <a:gs pos="0">
                <a:schemeClr val="accent6">
                  <a:lumMod val="40000"/>
                  <a:lumOff val="60000"/>
                </a:schemeClr>
              </a:gs>
              <a:gs pos="100000">
                <a:schemeClr val="bg1"/>
              </a:gs>
            </a:gsLst>
            <a:lin ang="5400000" scaled="1"/>
          </a:gradFill>
          <a:ln w="9525">
            <a:noFill/>
            <a:miter lim="800000"/>
            <a:headEnd/>
            <a:tailEnd/>
          </a:ln>
          <a:effectLst/>
        </p:spPr>
        <p:txBody>
          <a:bodyPr wrap="none" lIns="11633" tIns="5816" rIns="11633" bIns="5816" anchor="ctr"/>
          <a:lstStyle/>
          <a:p>
            <a:pPr>
              <a:defRPr/>
            </a:pPr>
            <a:endParaRPr lang="en-US" dirty="0"/>
          </a:p>
        </p:txBody>
      </p:sp>
      <p:cxnSp>
        <p:nvCxnSpPr>
          <p:cNvPr id="41" name="Straight Connector 40"/>
          <p:cNvCxnSpPr/>
          <p:nvPr userDrawn="1"/>
        </p:nvCxnSpPr>
        <p:spPr>
          <a:xfrm>
            <a:off x="0" y="1398192"/>
            <a:ext cx="7315200" cy="0"/>
          </a:xfrm>
          <a:prstGeom prst="line">
            <a:avLst/>
          </a:prstGeom>
          <a:ln w="174752"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2" name="Rounded Rectangle 41"/>
          <p:cNvSpPr/>
          <p:nvPr userDrawn="1"/>
        </p:nvSpPr>
        <p:spPr>
          <a:xfrm>
            <a:off x="153694" y="1606804"/>
            <a:ext cx="2266235" cy="817374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8096" tIns="9048" rIns="18096" bIns="9048" rtlCol="0" anchor="ctr"/>
          <a:lstStyle/>
          <a:p>
            <a:pPr algn="ctr"/>
            <a:endParaRPr lang="en-US"/>
          </a:p>
        </p:txBody>
      </p:sp>
      <p:sp>
        <p:nvSpPr>
          <p:cNvPr id="43" name="Rounded Rectangle 42"/>
          <p:cNvSpPr/>
          <p:nvPr userDrawn="1"/>
        </p:nvSpPr>
        <p:spPr>
          <a:xfrm>
            <a:off x="2527776" y="1606804"/>
            <a:ext cx="2266235" cy="817374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8096" tIns="9048" rIns="18096" bIns="9048" rtlCol="0" anchor="ctr"/>
          <a:lstStyle/>
          <a:p>
            <a:pPr algn="ctr"/>
            <a:endParaRPr lang="en-US"/>
          </a:p>
        </p:txBody>
      </p:sp>
      <p:sp>
        <p:nvSpPr>
          <p:cNvPr id="45" name="Rounded Rectangle 44"/>
          <p:cNvSpPr/>
          <p:nvPr userDrawn="1"/>
        </p:nvSpPr>
        <p:spPr>
          <a:xfrm>
            <a:off x="4901859" y="1606804"/>
            <a:ext cx="2266235" cy="817374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8096" tIns="9048" rIns="18096" bIns="9048" rtlCol="0" anchor="ctr"/>
          <a:lstStyle/>
          <a:p>
            <a:pPr algn="ctr"/>
            <a:endParaRPr lang="en-US"/>
          </a:p>
        </p:txBody>
      </p:sp>
      <p:sp>
        <p:nvSpPr>
          <p:cNvPr id="44" name="TextBox 43"/>
          <p:cNvSpPr txBox="1"/>
          <p:nvPr userDrawn="1"/>
        </p:nvSpPr>
        <p:spPr>
          <a:xfrm>
            <a:off x="7467461" y="9621329"/>
            <a:ext cx="958978" cy="274660"/>
          </a:xfrm>
          <a:prstGeom prst="rect">
            <a:avLst/>
          </a:prstGeom>
          <a:noFill/>
        </p:spPr>
        <p:txBody>
          <a:bodyPr wrap="square" lIns="12924" tIns="6462" rIns="12924" bIns="6462" rtlCol="0">
            <a:spAutoFit/>
          </a:bodyPr>
          <a:lstStyle/>
          <a:p>
            <a:pPr marL="79170" indent="0">
              <a:lnSpc>
                <a:spcPct val="100000"/>
              </a:lnSpc>
            </a:pPr>
            <a:r>
              <a:rPr lang="en-US" sz="500" dirty="0" smtClean="0">
                <a:solidFill>
                  <a:schemeClr val="bg1"/>
                </a:solidFill>
              </a:rPr>
              <a:t>©2015</a:t>
            </a:r>
            <a:r>
              <a:rPr lang="en-US" sz="500" baseline="0" dirty="0" smtClean="0">
                <a:solidFill>
                  <a:schemeClr val="bg1"/>
                </a:solidFill>
              </a:rPr>
              <a:t> </a:t>
            </a:r>
            <a:r>
              <a:rPr lang="en-US" sz="500" dirty="0" smtClean="0">
                <a:solidFill>
                  <a:schemeClr val="bg1"/>
                </a:solidFill>
              </a:rPr>
              <a:t>PosterPresentations.com</a:t>
            </a:r>
          </a:p>
          <a:p>
            <a:pPr marL="135720" indent="0">
              <a:lnSpc>
                <a:spcPct val="100000"/>
              </a:lnSpc>
            </a:pPr>
            <a:r>
              <a:rPr lang="en-US" sz="400" dirty="0" smtClean="0">
                <a:solidFill>
                  <a:schemeClr val="bg1"/>
                </a:solidFill>
              </a:rPr>
              <a:t>2117 Fourth Street ,</a:t>
            </a:r>
            <a:r>
              <a:rPr lang="en-US" sz="400" baseline="0" dirty="0" smtClean="0">
                <a:solidFill>
                  <a:schemeClr val="bg1"/>
                </a:solidFill>
              </a:rPr>
              <a:t> Unit C</a:t>
            </a:r>
          </a:p>
          <a:p>
            <a:pPr marL="135720" indent="0">
              <a:lnSpc>
                <a:spcPct val="100000"/>
              </a:lnSpc>
            </a:pPr>
            <a:r>
              <a:rPr lang="en-US" sz="400" baseline="0" dirty="0" smtClean="0">
                <a:solidFill>
                  <a:schemeClr val="bg1"/>
                </a:solidFill>
              </a:rPr>
              <a:t>Berkeley CA 94710</a:t>
            </a:r>
          </a:p>
          <a:p>
            <a:pPr marL="135720" indent="0">
              <a:lnSpc>
                <a:spcPct val="100000"/>
              </a:lnSpc>
            </a:pPr>
            <a:r>
              <a:rPr lang="en-US" sz="400" b="1" baseline="0" dirty="0" smtClean="0">
                <a:solidFill>
                  <a:srgbClr val="FFFF00"/>
                </a:solidFill>
              </a:rPr>
              <a:t>posterpresenter@gmail.com</a:t>
            </a:r>
            <a:endParaRPr lang="en-US" sz="500" b="1" dirty="0">
              <a:solidFill>
                <a:srgbClr val="FFFF00"/>
              </a:solidFill>
            </a:endParaRPr>
          </a:p>
        </p:txBody>
      </p:sp>
      <p:sp>
        <p:nvSpPr>
          <p:cNvPr id="50" name="Text Box 14"/>
          <p:cNvSpPr txBox="1">
            <a:spLocks noChangeArrowheads="1"/>
          </p:cNvSpPr>
          <p:nvPr userDrawn="1"/>
        </p:nvSpPr>
        <p:spPr bwMode="auto">
          <a:xfrm>
            <a:off x="277818" y="9835519"/>
            <a:ext cx="500653" cy="141345"/>
          </a:xfrm>
          <a:prstGeom prst="rect">
            <a:avLst/>
          </a:prstGeom>
          <a:noFill/>
          <a:ln w="9525">
            <a:noFill/>
            <a:miter lim="800000"/>
            <a:headEnd/>
            <a:tailEnd/>
          </a:ln>
          <a:effectLst/>
        </p:spPr>
        <p:txBody>
          <a:bodyPr wrap="square" lIns="18061" tIns="9029" rIns="18061" bIns="9029">
            <a:spAutoFit/>
          </a:bodyPr>
          <a:lstStyle/>
          <a:p>
            <a:pPr eaLnBrk="0" hangingPunct="0">
              <a:lnSpc>
                <a:spcPct val="65000"/>
              </a:lnSpc>
              <a:spcBef>
                <a:spcPct val="50000"/>
              </a:spcBef>
              <a:defRPr/>
            </a:pPr>
            <a:r>
              <a:rPr lang="en-US" sz="200" b="1" dirty="0" smtClean="0">
                <a:solidFill>
                  <a:schemeClr val="bg1">
                    <a:lumMod val="75000"/>
                  </a:schemeClr>
                </a:solidFill>
                <a:latin typeface="Arial" charset="0"/>
              </a:rPr>
              <a:t>RESEARCH POSTER PRESENTATION </a:t>
            </a:r>
            <a:r>
              <a:rPr lang="en-US" sz="200" b="1" dirty="0">
                <a:solidFill>
                  <a:schemeClr val="bg1">
                    <a:lumMod val="75000"/>
                  </a:schemeClr>
                </a:solidFill>
                <a:latin typeface="Arial" charset="0"/>
              </a:rPr>
              <a:t>DESIGN © </a:t>
            </a:r>
            <a:r>
              <a:rPr lang="en-US" sz="200" b="1" dirty="0" smtClean="0">
                <a:solidFill>
                  <a:schemeClr val="bg1">
                    <a:lumMod val="75000"/>
                  </a:schemeClr>
                </a:solidFill>
                <a:latin typeface="Arial" charset="0"/>
              </a:rPr>
              <a:t>2015</a:t>
            </a:r>
            <a:endParaRPr lang="en-US" sz="200" b="1" dirty="0">
              <a:solidFill>
                <a:schemeClr val="bg1">
                  <a:lumMod val="75000"/>
                </a:schemeClr>
              </a:solidFill>
              <a:latin typeface="Arial" charset="0"/>
            </a:endParaRPr>
          </a:p>
          <a:p>
            <a:pPr eaLnBrk="0" hangingPunct="0">
              <a:lnSpc>
                <a:spcPct val="65000"/>
              </a:lnSpc>
              <a:spcBef>
                <a:spcPct val="50000"/>
              </a:spcBef>
              <a:defRPr/>
            </a:pPr>
            <a:r>
              <a:rPr lang="en-US" sz="3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868563" rtl="0" eaLnBrk="1" latinLnBrk="0" hangingPunct="1">
        <a:spcBef>
          <a:spcPct val="0"/>
        </a:spcBef>
        <a:buNone/>
        <a:defRPr sz="1700" kern="1200">
          <a:solidFill>
            <a:schemeClr val="bg1"/>
          </a:solidFill>
          <a:latin typeface="Trebuchet MS" pitchFamily="34" charset="0"/>
          <a:ea typeface="+mj-ea"/>
          <a:cs typeface="+mj-cs"/>
        </a:defRPr>
      </a:lvl1pPr>
    </p:titleStyle>
    <p:bodyStyle>
      <a:lvl1pPr marL="325711" indent="-325711" algn="l" defTabSz="868563" rtl="0" eaLnBrk="1" latinLnBrk="0" hangingPunct="1">
        <a:spcBef>
          <a:spcPct val="20000"/>
        </a:spcBef>
        <a:buFont typeface="Arial" pitchFamily="34" charset="0"/>
        <a:buChar char="•"/>
        <a:defRPr sz="3000" kern="1200">
          <a:solidFill>
            <a:schemeClr val="tx1"/>
          </a:solidFill>
          <a:latin typeface="+mn-lt"/>
          <a:ea typeface="+mn-ea"/>
          <a:cs typeface="+mn-cs"/>
        </a:defRPr>
      </a:lvl1pPr>
      <a:lvl2pPr marL="705708" indent="-271426" algn="l" defTabSz="868563"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85704" indent="-217141" algn="l" defTabSz="868563" rtl="0" eaLnBrk="1" latinLnBrk="0" hangingPunct="1">
        <a:spcBef>
          <a:spcPct val="20000"/>
        </a:spcBef>
        <a:buFont typeface="Arial" pitchFamily="34" charset="0"/>
        <a:buChar char="•"/>
        <a:defRPr sz="2300" kern="1200">
          <a:solidFill>
            <a:schemeClr val="tx1"/>
          </a:solidFill>
          <a:latin typeface="+mn-lt"/>
          <a:ea typeface="+mn-ea"/>
          <a:cs typeface="+mn-cs"/>
        </a:defRPr>
      </a:lvl3pPr>
      <a:lvl4pPr marL="1519986" indent="-217141" algn="l" defTabSz="868563"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954268" indent="-217141" algn="l" defTabSz="868563"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2388549" indent="-217141" algn="l" defTabSz="868563"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22831" indent="-217141" algn="l" defTabSz="868563"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57113" indent="-217141" algn="l" defTabSz="868563"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691394" indent="-217141" algn="l" defTabSz="868563"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68563" rtl="0" eaLnBrk="1" latinLnBrk="0" hangingPunct="1">
        <a:defRPr sz="1700" kern="1200">
          <a:solidFill>
            <a:schemeClr val="tx1"/>
          </a:solidFill>
          <a:latin typeface="+mn-lt"/>
          <a:ea typeface="+mn-ea"/>
          <a:cs typeface="+mn-cs"/>
        </a:defRPr>
      </a:lvl1pPr>
      <a:lvl2pPr marL="434282" algn="l" defTabSz="868563" rtl="0" eaLnBrk="1" latinLnBrk="0" hangingPunct="1">
        <a:defRPr sz="1700" kern="1200">
          <a:solidFill>
            <a:schemeClr val="tx1"/>
          </a:solidFill>
          <a:latin typeface="+mn-lt"/>
          <a:ea typeface="+mn-ea"/>
          <a:cs typeface="+mn-cs"/>
        </a:defRPr>
      </a:lvl2pPr>
      <a:lvl3pPr marL="868563" algn="l" defTabSz="868563" rtl="0" eaLnBrk="1" latinLnBrk="0" hangingPunct="1">
        <a:defRPr sz="1700" kern="1200">
          <a:solidFill>
            <a:schemeClr val="tx1"/>
          </a:solidFill>
          <a:latin typeface="+mn-lt"/>
          <a:ea typeface="+mn-ea"/>
          <a:cs typeface="+mn-cs"/>
        </a:defRPr>
      </a:lvl3pPr>
      <a:lvl4pPr marL="1302845" algn="l" defTabSz="868563" rtl="0" eaLnBrk="1" latinLnBrk="0" hangingPunct="1">
        <a:defRPr sz="1700" kern="1200">
          <a:solidFill>
            <a:schemeClr val="tx1"/>
          </a:solidFill>
          <a:latin typeface="+mn-lt"/>
          <a:ea typeface="+mn-ea"/>
          <a:cs typeface="+mn-cs"/>
        </a:defRPr>
      </a:lvl4pPr>
      <a:lvl5pPr marL="1737127" algn="l" defTabSz="868563" rtl="0" eaLnBrk="1" latinLnBrk="0" hangingPunct="1">
        <a:defRPr sz="1700" kern="1200">
          <a:solidFill>
            <a:schemeClr val="tx1"/>
          </a:solidFill>
          <a:latin typeface="+mn-lt"/>
          <a:ea typeface="+mn-ea"/>
          <a:cs typeface="+mn-cs"/>
        </a:defRPr>
      </a:lvl5pPr>
      <a:lvl6pPr marL="2171409" algn="l" defTabSz="868563" rtl="0" eaLnBrk="1" latinLnBrk="0" hangingPunct="1">
        <a:defRPr sz="1700" kern="1200">
          <a:solidFill>
            <a:schemeClr val="tx1"/>
          </a:solidFill>
          <a:latin typeface="+mn-lt"/>
          <a:ea typeface="+mn-ea"/>
          <a:cs typeface="+mn-cs"/>
        </a:defRPr>
      </a:lvl6pPr>
      <a:lvl7pPr marL="2605691" algn="l" defTabSz="868563" rtl="0" eaLnBrk="1" latinLnBrk="0" hangingPunct="1">
        <a:defRPr sz="1700" kern="1200">
          <a:solidFill>
            <a:schemeClr val="tx1"/>
          </a:solidFill>
          <a:latin typeface="+mn-lt"/>
          <a:ea typeface="+mn-ea"/>
          <a:cs typeface="+mn-cs"/>
        </a:defRPr>
      </a:lvl7pPr>
      <a:lvl8pPr marL="3039972" algn="l" defTabSz="868563" rtl="0" eaLnBrk="1" latinLnBrk="0" hangingPunct="1">
        <a:defRPr sz="1700" kern="1200">
          <a:solidFill>
            <a:schemeClr val="tx1"/>
          </a:solidFill>
          <a:latin typeface="+mn-lt"/>
          <a:ea typeface="+mn-ea"/>
          <a:cs typeface="+mn-cs"/>
        </a:defRPr>
      </a:lvl8pPr>
      <a:lvl9pPr marL="3474254" algn="l" defTabSz="868563"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40" name="Rectangle 36"/>
          <p:cNvSpPr>
            <a:spLocks noChangeArrowheads="1"/>
          </p:cNvSpPr>
          <p:nvPr userDrawn="1"/>
        </p:nvSpPr>
        <p:spPr bwMode="auto">
          <a:xfrm>
            <a:off x="0" y="0"/>
            <a:ext cx="7315200" cy="1398192"/>
          </a:xfrm>
          <a:prstGeom prst="rect">
            <a:avLst/>
          </a:prstGeom>
          <a:gradFill>
            <a:gsLst>
              <a:gs pos="0">
                <a:schemeClr val="accent6">
                  <a:lumMod val="40000"/>
                  <a:lumOff val="60000"/>
                </a:schemeClr>
              </a:gs>
              <a:gs pos="100000">
                <a:schemeClr val="bg1"/>
              </a:gs>
            </a:gsLst>
            <a:lin ang="5400000" scaled="1"/>
          </a:gradFill>
          <a:ln w="9525">
            <a:noFill/>
            <a:miter lim="800000"/>
            <a:headEnd/>
            <a:tailEnd/>
          </a:ln>
          <a:effectLst/>
        </p:spPr>
        <p:txBody>
          <a:bodyPr wrap="none" lIns="11633" tIns="5816" rIns="11633" bIns="5816" anchor="ctr"/>
          <a:lstStyle/>
          <a:p>
            <a:pPr>
              <a:defRPr/>
            </a:pPr>
            <a:endParaRPr lang="en-US" dirty="0"/>
          </a:p>
        </p:txBody>
      </p:sp>
      <p:cxnSp>
        <p:nvCxnSpPr>
          <p:cNvPr id="41" name="Straight Connector 40"/>
          <p:cNvCxnSpPr/>
          <p:nvPr userDrawn="1"/>
        </p:nvCxnSpPr>
        <p:spPr>
          <a:xfrm>
            <a:off x="0" y="1398192"/>
            <a:ext cx="7315200" cy="0"/>
          </a:xfrm>
          <a:prstGeom prst="line">
            <a:avLst/>
          </a:prstGeom>
          <a:ln w="174752"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2" name="Rounded Rectangle 41"/>
          <p:cNvSpPr/>
          <p:nvPr userDrawn="1"/>
        </p:nvSpPr>
        <p:spPr>
          <a:xfrm>
            <a:off x="152400" y="1606804"/>
            <a:ext cx="7009606" cy="8173740"/>
          </a:xfrm>
          <a:prstGeom prst="roundRect">
            <a:avLst>
              <a:gd name="adj" fmla="val 923"/>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8096" tIns="9048" rIns="18096" bIns="9048" rtlCol="0" anchor="ctr"/>
          <a:lstStyle/>
          <a:p>
            <a:pPr algn="ctr"/>
            <a:endParaRPr lang="en-US"/>
          </a:p>
        </p:txBody>
      </p:sp>
      <p:sp>
        <p:nvSpPr>
          <p:cNvPr id="43" name="TextBox 42"/>
          <p:cNvSpPr txBox="1"/>
          <p:nvPr userDrawn="1"/>
        </p:nvSpPr>
        <p:spPr>
          <a:xfrm>
            <a:off x="7467461" y="9621329"/>
            <a:ext cx="958978" cy="274660"/>
          </a:xfrm>
          <a:prstGeom prst="rect">
            <a:avLst/>
          </a:prstGeom>
          <a:noFill/>
        </p:spPr>
        <p:txBody>
          <a:bodyPr wrap="square" lIns="12924" tIns="6462" rIns="12924" bIns="6462" rtlCol="0">
            <a:spAutoFit/>
          </a:bodyPr>
          <a:lstStyle/>
          <a:p>
            <a:pPr marL="79170" indent="0">
              <a:lnSpc>
                <a:spcPct val="100000"/>
              </a:lnSpc>
            </a:pPr>
            <a:r>
              <a:rPr lang="en-US" sz="500" dirty="0" smtClean="0">
                <a:solidFill>
                  <a:schemeClr val="bg1"/>
                </a:solidFill>
              </a:rPr>
              <a:t>©2015</a:t>
            </a:r>
            <a:r>
              <a:rPr lang="en-US" sz="500" baseline="0" dirty="0" smtClean="0">
                <a:solidFill>
                  <a:schemeClr val="bg1"/>
                </a:solidFill>
              </a:rPr>
              <a:t> </a:t>
            </a:r>
            <a:r>
              <a:rPr lang="en-US" sz="500" dirty="0" smtClean="0">
                <a:solidFill>
                  <a:schemeClr val="bg1"/>
                </a:solidFill>
              </a:rPr>
              <a:t>PosterPresentations.com</a:t>
            </a:r>
          </a:p>
          <a:p>
            <a:pPr marL="135720" indent="0">
              <a:lnSpc>
                <a:spcPct val="100000"/>
              </a:lnSpc>
            </a:pPr>
            <a:r>
              <a:rPr lang="en-US" sz="400" dirty="0" smtClean="0">
                <a:solidFill>
                  <a:schemeClr val="bg1"/>
                </a:solidFill>
              </a:rPr>
              <a:t>2117 Fourth Street ,</a:t>
            </a:r>
            <a:r>
              <a:rPr lang="en-US" sz="400" baseline="0" dirty="0" smtClean="0">
                <a:solidFill>
                  <a:schemeClr val="bg1"/>
                </a:solidFill>
              </a:rPr>
              <a:t> Unit C</a:t>
            </a:r>
          </a:p>
          <a:p>
            <a:pPr marL="135720" indent="0">
              <a:lnSpc>
                <a:spcPct val="100000"/>
              </a:lnSpc>
            </a:pPr>
            <a:r>
              <a:rPr lang="en-US" sz="400" baseline="0" dirty="0" smtClean="0">
                <a:solidFill>
                  <a:schemeClr val="bg1"/>
                </a:solidFill>
              </a:rPr>
              <a:t>Berkeley CA </a:t>
            </a:r>
            <a:r>
              <a:rPr lang="en-US" sz="400" baseline="0" dirty="0" smtClean="0">
                <a:solidFill>
                  <a:schemeClr val="bg1"/>
                </a:solidFill>
              </a:rPr>
              <a:t>910</a:t>
            </a:r>
            <a:endParaRPr lang="en-US" sz="400" baseline="0" dirty="0" smtClean="0">
              <a:solidFill>
                <a:schemeClr val="bg1"/>
              </a:solidFill>
            </a:endParaRPr>
          </a:p>
          <a:p>
            <a:pPr marL="135720" indent="0">
              <a:lnSpc>
                <a:spcPct val="100000"/>
              </a:lnSpc>
            </a:pPr>
            <a:r>
              <a:rPr lang="en-US" sz="400" b="1" baseline="0" dirty="0" smtClean="0">
                <a:solidFill>
                  <a:srgbClr val="FFFF00"/>
                </a:solidFill>
              </a:rPr>
              <a:t>posterpresenter@gmail.com</a:t>
            </a:r>
            <a:endParaRPr lang="en-US" sz="500" b="1" dirty="0">
              <a:solidFill>
                <a:srgbClr val="FFFF00"/>
              </a:solidFill>
            </a:endParaRPr>
          </a:p>
        </p:txBody>
      </p:sp>
      <p:sp>
        <p:nvSpPr>
          <p:cNvPr id="48" name="Text Box 14"/>
          <p:cNvSpPr txBox="1">
            <a:spLocks noChangeArrowheads="1"/>
          </p:cNvSpPr>
          <p:nvPr userDrawn="1"/>
        </p:nvSpPr>
        <p:spPr bwMode="auto">
          <a:xfrm>
            <a:off x="277818" y="9835519"/>
            <a:ext cx="500653" cy="141345"/>
          </a:xfrm>
          <a:prstGeom prst="rect">
            <a:avLst/>
          </a:prstGeom>
          <a:noFill/>
          <a:ln w="9525">
            <a:noFill/>
            <a:miter lim="800000"/>
            <a:headEnd/>
            <a:tailEnd/>
          </a:ln>
          <a:effectLst/>
        </p:spPr>
        <p:txBody>
          <a:bodyPr wrap="square" lIns="18061" tIns="9029" rIns="18061" bIns="9029">
            <a:spAutoFit/>
          </a:bodyPr>
          <a:lstStyle/>
          <a:p>
            <a:pPr eaLnBrk="0" hangingPunct="0">
              <a:lnSpc>
                <a:spcPct val="65000"/>
              </a:lnSpc>
              <a:spcBef>
                <a:spcPct val="50000"/>
              </a:spcBef>
              <a:defRPr/>
            </a:pPr>
            <a:r>
              <a:rPr lang="en-US" sz="200" b="1" dirty="0" smtClean="0">
                <a:solidFill>
                  <a:schemeClr val="bg1">
                    <a:lumMod val="75000"/>
                  </a:schemeClr>
                </a:solidFill>
                <a:latin typeface="Arial" charset="0"/>
              </a:rPr>
              <a:t>RESEARCH POSTER PRESENTATION </a:t>
            </a:r>
            <a:r>
              <a:rPr lang="en-US" sz="200" b="1" dirty="0">
                <a:solidFill>
                  <a:schemeClr val="bg1">
                    <a:lumMod val="75000"/>
                  </a:schemeClr>
                </a:solidFill>
                <a:latin typeface="Arial" charset="0"/>
              </a:rPr>
              <a:t>DESIGN © </a:t>
            </a:r>
            <a:r>
              <a:rPr lang="en-US" sz="200" b="1" dirty="0" smtClean="0">
                <a:solidFill>
                  <a:schemeClr val="bg1">
                    <a:lumMod val="75000"/>
                  </a:schemeClr>
                </a:solidFill>
                <a:latin typeface="Arial" charset="0"/>
              </a:rPr>
              <a:t>2015</a:t>
            </a:r>
            <a:endParaRPr lang="en-US" sz="200" b="1" dirty="0">
              <a:solidFill>
                <a:schemeClr val="bg1">
                  <a:lumMod val="75000"/>
                </a:schemeClr>
              </a:solidFill>
              <a:latin typeface="Arial" charset="0"/>
            </a:endParaRPr>
          </a:p>
          <a:p>
            <a:pPr eaLnBrk="0" hangingPunct="0">
              <a:lnSpc>
                <a:spcPct val="65000"/>
              </a:lnSpc>
              <a:spcBef>
                <a:spcPct val="50000"/>
              </a:spcBef>
              <a:defRPr/>
            </a:pPr>
            <a:r>
              <a:rPr lang="en-US" sz="3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868563" rtl="0" eaLnBrk="1" latinLnBrk="0" hangingPunct="1">
        <a:spcBef>
          <a:spcPct val="0"/>
        </a:spcBef>
        <a:buNone/>
        <a:defRPr sz="1700" kern="1200">
          <a:solidFill>
            <a:schemeClr val="bg1"/>
          </a:solidFill>
          <a:latin typeface="Trebuchet MS" pitchFamily="34" charset="0"/>
          <a:ea typeface="+mj-ea"/>
          <a:cs typeface="+mj-cs"/>
        </a:defRPr>
      </a:lvl1pPr>
    </p:titleStyle>
    <p:bodyStyle>
      <a:lvl1pPr marL="325711" indent="-325711" algn="l" defTabSz="868563" rtl="0" eaLnBrk="1" latinLnBrk="0" hangingPunct="1">
        <a:spcBef>
          <a:spcPct val="20000"/>
        </a:spcBef>
        <a:buFont typeface="Arial" pitchFamily="34" charset="0"/>
        <a:buChar char="•"/>
        <a:defRPr sz="3000" kern="1200">
          <a:solidFill>
            <a:schemeClr val="tx1"/>
          </a:solidFill>
          <a:latin typeface="+mn-lt"/>
          <a:ea typeface="+mn-ea"/>
          <a:cs typeface="+mn-cs"/>
        </a:defRPr>
      </a:lvl1pPr>
      <a:lvl2pPr marL="705708" indent="-271426" algn="l" defTabSz="868563"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85704" indent="-217141" algn="l" defTabSz="868563" rtl="0" eaLnBrk="1" latinLnBrk="0" hangingPunct="1">
        <a:spcBef>
          <a:spcPct val="20000"/>
        </a:spcBef>
        <a:buFont typeface="Arial" pitchFamily="34" charset="0"/>
        <a:buChar char="•"/>
        <a:defRPr sz="2300" kern="1200">
          <a:solidFill>
            <a:schemeClr val="tx1"/>
          </a:solidFill>
          <a:latin typeface="+mn-lt"/>
          <a:ea typeface="+mn-ea"/>
          <a:cs typeface="+mn-cs"/>
        </a:defRPr>
      </a:lvl3pPr>
      <a:lvl4pPr marL="1519986" indent="-217141" algn="l" defTabSz="868563"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954268" indent="-217141" algn="l" defTabSz="868563"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2388549" indent="-217141" algn="l" defTabSz="868563"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22831" indent="-217141" algn="l" defTabSz="868563"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57113" indent="-217141" algn="l" defTabSz="868563"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691394" indent="-217141" algn="l" defTabSz="868563"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68563" rtl="0" eaLnBrk="1" latinLnBrk="0" hangingPunct="1">
        <a:defRPr sz="1700" kern="1200">
          <a:solidFill>
            <a:schemeClr val="tx1"/>
          </a:solidFill>
          <a:latin typeface="+mn-lt"/>
          <a:ea typeface="+mn-ea"/>
          <a:cs typeface="+mn-cs"/>
        </a:defRPr>
      </a:lvl1pPr>
      <a:lvl2pPr marL="434282" algn="l" defTabSz="868563" rtl="0" eaLnBrk="1" latinLnBrk="0" hangingPunct="1">
        <a:defRPr sz="1700" kern="1200">
          <a:solidFill>
            <a:schemeClr val="tx1"/>
          </a:solidFill>
          <a:latin typeface="+mn-lt"/>
          <a:ea typeface="+mn-ea"/>
          <a:cs typeface="+mn-cs"/>
        </a:defRPr>
      </a:lvl2pPr>
      <a:lvl3pPr marL="868563" algn="l" defTabSz="868563" rtl="0" eaLnBrk="1" latinLnBrk="0" hangingPunct="1">
        <a:defRPr sz="1700" kern="1200">
          <a:solidFill>
            <a:schemeClr val="tx1"/>
          </a:solidFill>
          <a:latin typeface="+mn-lt"/>
          <a:ea typeface="+mn-ea"/>
          <a:cs typeface="+mn-cs"/>
        </a:defRPr>
      </a:lvl3pPr>
      <a:lvl4pPr marL="1302845" algn="l" defTabSz="868563" rtl="0" eaLnBrk="1" latinLnBrk="0" hangingPunct="1">
        <a:defRPr sz="1700" kern="1200">
          <a:solidFill>
            <a:schemeClr val="tx1"/>
          </a:solidFill>
          <a:latin typeface="+mn-lt"/>
          <a:ea typeface="+mn-ea"/>
          <a:cs typeface="+mn-cs"/>
        </a:defRPr>
      </a:lvl4pPr>
      <a:lvl5pPr marL="1737127" algn="l" defTabSz="868563" rtl="0" eaLnBrk="1" latinLnBrk="0" hangingPunct="1">
        <a:defRPr sz="1700" kern="1200">
          <a:solidFill>
            <a:schemeClr val="tx1"/>
          </a:solidFill>
          <a:latin typeface="+mn-lt"/>
          <a:ea typeface="+mn-ea"/>
          <a:cs typeface="+mn-cs"/>
        </a:defRPr>
      </a:lvl5pPr>
      <a:lvl6pPr marL="2171409" algn="l" defTabSz="868563" rtl="0" eaLnBrk="1" latinLnBrk="0" hangingPunct="1">
        <a:defRPr sz="1700" kern="1200">
          <a:solidFill>
            <a:schemeClr val="tx1"/>
          </a:solidFill>
          <a:latin typeface="+mn-lt"/>
          <a:ea typeface="+mn-ea"/>
          <a:cs typeface="+mn-cs"/>
        </a:defRPr>
      </a:lvl6pPr>
      <a:lvl7pPr marL="2605691" algn="l" defTabSz="868563" rtl="0" eaLnBrk="1" latinLnBrk="0" hangingPunct="1">
        <a:defRPr sz="1700" kern="1200">
          <a:solidFill>
            <a:schemeClr val="tx1"/>
          </a:solidFill>
          <a:latin typeface="+mn-lt"/>
          <a:ea typeface="+mn-ea"/>
          <a:cs typeface="+mn-cs"/>
        </a:defRPr>
      </a:lvl7pPr>
      <a:lvl8pPr marL="3039972" algn="l" defTabSz="868563" rtl="0" eaLnBrk="1" latinLnBrk="0" hangingPunct="1">
        <a:defRPr sz="1700" kern="1200">
          <a:solidFill>
            <a:schemeClr val="tx1"/>
          </a:solidFill>
          <a:latin typeface="+mn-lt"/>
          <a:ea typeface="+mn-ea"/>
          <a:cs typeface="+mn-cs"/>
        </a:defRPr>
      </a:lvl8pPr>
      <a:lvl9pPr marL="3474254" algn="l" defTabSz="868563"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5"/>
          <p:cNvSpPr>
            <a:spLocks noGrp="1"/>
          </p:cNvSpPr>
          <p:nvPr>
            <p:ph type="body" sz="quarter" idx="10"/>
          </p:nvPr>
        </p:nvSpPr>
        <p:spPr/>
        <p:txBody>
          <a:bodyPr/>
          <a:lstStyle/>
          <a:p>
            <a:endParaRPr lang="en-PH"/>
          </a:p>
        </p:txBody>
      </p:sp>
      <p:sp>
        <p:nvSpPr>
          <p:cNvPr id="37" name="Text Placeholder 36"/>
          <p:cNvSpPr>
            <a:spLocks noGrp="1"/>
          </p:cNvSpPr>
          <p:nvPr>
            <p:ph type="body" sz="quarter" idx="11"/>
          </p:nvPr>
        </p:nvSpPr>
        <p:spPr/>
        <p:txBody>
          <a:bodyPr/>
          <a:lstStyle/>
          <a:p>
            <a:endParaRPr lang="en-PH"/>
          </a:p>
        </p:txBody>
      </p:sp>
      <p:sp>
        <p:nvSpPr>
          <p:cNvPr id="38" name="Text Placeholder 37"/>
          <p:cNvSpPr>
            <a:spLocks noGrp="1"/>
          </p:cNvSpPr>
          <p:nvPr>
            <p:ph type="body" sz="quarter" idx="19"/>
          </p:nvPr>
        </p:nvSpPr>
        <p:spPr/>
        <p:txBody>
          <a:bodyPr/>
          <a:lstStyle/>
          <a:p>
            <a:endParaRPr lang="en-PH"/>
          </a:p>
        </p:txBody>
      </p:sp>
      <p:sp>
        <p:nvSpPr>
          <p:cNvPr id="39" name="Text Placeholder 38"/>
          <p:cNvSpPr>
            <a:spLocks noGrp="1"/>
          </p:cNvSpPr>
          <p:nvPr>
            <p:ph type="body" sz="quarter" idx="20"/>
          </p:nvPr>
        </p:nvSpPr>
        <p:spPr/>
        <p:txBody>
          <a:bodyPr/>
          <a:lstStyle/>
          <a:p>
            <a:endParaRPr lang="en-PH"/>
          </a:p>
        </p:txBody>
      </p:sp>
      <p:sp>
        <p:nvSpPr>
          <p:cNvPr id="40" name="Text Placeholder 39"/>
          <p:cNvSpPr>
            <a:spLocks noGrp="1"/>
          </p:cNvSpPr>
          <p:nvPr>
            <p:ph type="body" sz="quarter" idx="23"/>
          </p:nvPr>
        </p:nvSpPr>
        <p:spPr/>
        <p:txBody>
          <a:bodyPr/>
          <a:lstStyle/>
          <a:p>
            <a:endParaRPr lang="en-PH"/>
          </a:p>
        </p:txBody>
      </p:sp>
      <p:sp>
        <p:nvSpPr>
          <p:cNvPr id="41" name="Text Placeholder 40"/>
          <p:cNvSpPr>
            <a:spLocks noGrp="1"/>
          </p:cNvSpPr>
          <p:nvPr>
            <p:ph type="body" sz="quarter" idx="24"/>
          </p:nvPr>
        </p:nvSpPr>
        <p:spPr/>
        <p:txBody>
          <a:bodyPr/>
          <a:lstStyle/>
          <a:p>
            <a:endParaRPr lang="en-PH"/>
          </a:p>
        </p:txBody>
      </p:sp>
      <p:sp>
        <p:nvSpPr>
          <p:cNvPr id="42" name="Text Placeholder 41"/>
          <p:cNvSpPr>
            <a:spLocks noGrp="1"/>
          </p:cNvSpPr>
          <p:nvPr>
            <p:ph type="body" sz="quarter" idx="25"/>
          </p:nvPr>
        </p:nvSpPr>
        <p:spPr/>
        <p:txBody>
          <a:bodyPr/>
          <a:lstStyle/>
          <a:p>
            <a:endParaRPr lang="en-PH"/>
          </a:p>
        </p:txBody>
      </p:sp>
      <p:sp>
        <p:nvSpPr>
          <p:cNvPr id="43" name="Text Placeholder 42"/>
          <p:cNvSpPr>
            <a:spLocks noGrp="1"/>
          </p:cNvSpPr>
          <p:nvPr>
            <p:ph type="body" sz="quarter" idx="27"/>
          </p:nvPr>
        </p:nvSpPr>
        <p:spPr/>
        <p:txBody>
          <a:bodyPr/>
          <a:lstStyle/>
          <a:p>
            <a:endParaRPr lang="en-PH"/>
          </a:p>
        </p:txBody>
      </p:sp>
      <p:sp>
        <p:nvSpPr>
          <p:cNvPr id="44" name="Text Placeholder 43"/>
          <p:cNvSpPr>
            <a:spLocks noGrp="1"/>
          </p:cNvSpPr>
          <p:nvPr>
            <p:ph type="body" sz="quarter" idx="28"/>
          </p:nvPr>
        </p:nvSpPr>
        <p:spPr/>
        <p:txBody>
          <a:bodyPr/>
          <a:lstStyle/>
          <a:p>
            <a:endParaRPr lang="en-PH"/>
          </a:p>
        </p:txBody>
      </p:sp>
      <p:sp>
        <p:nvSpPr>
          <p:cNvPr id="45" name="Text Placeholder 44"/>
          <p:cNvSpPr>
            <a:spLocks noGrp="1"/>
          </p:cNvSpPr>
          <p:nvPr>
            <p:ph type="body" sz="quarter" idx="29"/>
          </p:nvPr>
        </p:nvSpPr>
        <p:spPr/>
        <p:txBody>
          <a:bodyPr/>
          <a:lstStyle/>
          <a:p>
            <a:endParaRPr lang="en-PH"/>
          </a:p>
        </p:txBody>
      </p:sp>
      <p:sp>
        <p:nvSpPr>
          <p:cNvPr id="46" name="Text Placeholder 45"/>
          <p:cNvSpPr>
            <a:spLocks noGrp="1"/>
          </p:cNvSpPr>
          <p:nvPr>
            <p:ph type="body" sz="quarter" idx="30"/>
          </p:nvPr>
        </p:nvSpPr>
        <p:spPr/>
        <p:txBody>
          <a:bodyPr/>
          <a:lstStyle/>
          <a:p>
            <a:endParaRPr lang="en-PH"/>
          </a:p>
        </p:txBody>
      </p:sp>
      <p:sp>
        <p:nvSpPr>
          <p:cNvPr id="47" name="Text Placeholder 46"/>
          <p:cNvSpPr>
            <a:spLocks noGrp="1"/>
          </p:cNvSpPr>
          <p:nvPr>
            <p:ph type="body" sz="quarter" idx="150"/>
          </p:nvPr>
        </p:nvSpPr>
        <p:spPr/>
        <p:txBody>
          <a:bodyPr/>
          <a:lstStyle/>
          <a:p>
            <a:endParaRPr lang="en-PH"/>
          </a:p>
        </p:txBody>
      </p:sp>
      <p:sp>
        <p:nvSpPr>
          <p:cNvPr id="48" name="Text Placeholder 47"/>
          <p:cNvSpPr>
            <a:spLocks noGrp="1"/>
          </p:cNvSpPr>
          <p:nvPr>
            <p:ph type="body" sz="quarter" idx="151"/>
          </p:nvPr>
        </p:nvSpPr>
        <p:spPr/>
        <p:txBody>
          <a:bodyPr/>
          <a:lstStyle/>
          <a:p>
            <a:endParaRPr lang="en-PH"/>
          </a:p>
        </p:txBody>
      </p:sp>
      <p:sp>
        <p:nvSpPr>
          <p:cNvPr id="49" name="Text Placeholder 48"/>
          <p:cNvSpPr>
            <a:spLocks noGrp="1"/>
          </p:cNvSpPr>
          <p:nvPr>
            <p:ph type="body" sz="quarter" idx="153"/>
          </p:nvPr>
        </p:nvSpPr>
        <p:spPr/>
        <p:txBody>
          <a:bodyPr/>
          <a:lstStyle/>
          <a:p>
            <a:endParaRPr lang="en-PH"/>
          </a:p>
        </p:txBody>
      </p:sp>
      <p:sp>
        <p:nvSpPr>
          <p:cNvPr id="50" name="Text Placeholder 351"/>
          <p:cNvSpPr>
            <a:spLocks noGrp="1"/>
          </p:cNvSpPr>
          <p:nvPr>
            <p:ph type="body" sz="quarter" idx="10"/>
          </p:nvPr>
        </p:nvSpPr>
        <p:spPr>
          <a:xfrm>
            <a:off x="150698" y="1891995"/>
            <a:ext cx="2265213" cy="4695697"/>
          </a:xfrm>
        </p:spPr>
        <p:txBody>
          <a:bodyPr/>
          <a:lstStyle/>
          <a:p>
            <a:r>
              <a:rPr lang="en-US" sz="1100" dirty="0" smtClean="0"/>
              <a:t>The rapid increase of the data present in the world can be attributed to the advent of social media, wherein, discourses almost about everything ranging from personal to societal issues are being tackled. There comes the problem of handling and making sense of Big Data. To be able to solve this problem, huge amounts of processing power must be utilized, this is possible through the use of the Cloud Computing as the platform for such studies. Sentiment Analysis is the study of the sentiments, opinions, and moods expressed in written language. It is inside of the wide spectrum of Natural Language Processing, the field in which creation of systems and tools are done to recognize patterns and relationships within written text as it is cumbersome to do it manually. With that, analysis, classifications, and predictions of the meanings in written language is possible with little human involvement on huge amounts of data present in social media.</a:t>
            </a:r>
            <a:endParaRPr lang="en-PH" sz="1100" dirty="0" smtClean="0"/>
          </a:p>
          <a:p>
            <a:endParaRPr lang="en-US" sz="1100" dirty="0">
              <a:latin typeface="Times New Roman" panose="02020603050405020304" pitchFamily="18" charset="0"/>
              <a:cs typeface="Times New Roman" panose="02020603050405020304" pitchFamily="18" charset="0"/>
            </a:endParaRPr>
          </a:p>
        </p:txBody>
      </p:sp>
      <p:sp>
        <p:nvSpPr>
          <p:cNvPr id="51" name="Text Placeholder 352"/>
          <p:cNvSpPr>
            <a:spLocks noGrp="1"/>
          </p:cNvSpPr>
          <p:nvPr>
            <p:ph type="body" sz="quarter" idx="11"/>
          </p:nvPr>
        </p:nvSpPr>
        <p:spPr>
          <a:xfrm>
            <a:off x="153723" y="1609230"/>
            <a:ext cx="2262188" cy="282765"/>
          </a:xfrm>
        </p:spPr>
        <p:txBody>
          <a:bodyPr/>
          <a:lstStyle/>
          <a:p>
            <a:r>
              <a:rPr lang="en-US" sz="1600" dirty="0" smtClean="0"/>
              <a:t>ABSTRACT</a:t>
            </a:r>
            <a:endParaRPr lang="en-US" sz="1600" dirty="0"/>
          </a:p>
        </p:txBody>
      </p:sp>
      <p:sp>
        <p:nvSpPr>
          <p:cNvPr id="52" name="Text Placeholder 354"/>
          <p:cNvSpPr>
            <a:spLocks noGrp="1"/>
          </p:cNvSpPr>
          <p:nvPr>
            <p:ph type="body" sz="quarter" idx="19"/>
          </p:nvPr>
        </p:nvSpPr>
        <p:spPr>
          <a:xfrm>
            <a:off x="147145" y="6720208"/>
            <a:ext cx="2265477" cy="3193747"/>
          </a:xfrm>
        </p:spPr>
        <p:txBody>
          <a:bodyPr/>
          <a:lstStyle/>
          <a:p>
            <a:r>
              <a:rPr lang="en-US" sz="1200" dirty="0" smtClean="0"/>
              <a:t>The main objectives of this study were the following: </a:t>
            </a:r>
            <a:endParaRPr lang="en-PH" sz="1200" dirty="0" smtClean="0"/>
          </a:p>
          <a:p>
            <a:pPr lvl="0">
              <a:buFont typeface="Arial" pitchFamily="34" charset="0"/>
              <a:buChar char="•"/>
            </a:pPr>
            <a:r>
              <a:rPr lang="en-US" sz="1200" dirty="0" smtClean="0"/>
              <a:t>To utilize social media, specifically </a:t>
            </a:r>
            <a:r>
              <a:rPr lang="en-US" sz="1200" dirty="0" err="1" smtClean="0"/>
              <a:t>Facebook</a:t>
            </a:r>
            <a:r>
              <a:rPr lang="en-US" sz="1200" dirty="0" smtClean="0"/>
              <a:t> and Twitter, as a source of data for sentiment analysis.</a:t>
            </a:r>
            <a:endParaRPr lang="en-PH" sz="1200" dirty="0" smtClean="0"/>
          </a:p>
          <a:p>
            <a:pPr lvl="0">
              <a:buFont typeface="Arial" pitchFamily="34" charset="0"/>
              <a:buChar char="•"/>
            </a:pPr>
            <a:r>
              <a:rPr lang="en-US" sz="1200" dirty="0" smtClean="0"/>
              <a:t>To provide a tool which will make the processing of data in social media effectively and efficiently through the use of </a:t>
            </a:r>
            <a:r>
              <a:rPr lang="en-US" sz="1200" dirty="0" err="1" smtClean="0"/>
              <a:t>Hadoop</a:t>
            </a:r>
            <a:r>
              <a:rPr lang="en-US" sz="1200" dirty="0" smtClean="0"/>
              <a:t>, and </a:t>
            </a:r>
            <a:endParaRPr lang="en-PH" sz="1200" dirty="0" smtClean="0"/>
          </a:p>
          <a:p>
            <a:pPr lvl="0">
              <a:buFont typeface="Arial" pitchFamily="34" charset="0"/>
              <a:buChar char="•"/>
            </a:pPr>
            <a:r>
              <a:rPr lang="en-US" sz="1200" dirty="0" smtClean="0"/>
              <a:t>To examine, analyze, and report the sentiments of University of the Philippines students to issues that they face in the university or in the country.</a:t>
            </a:r>
            <a:endParaRPr lang="en-PH" sz="1200" dirty="0" smtClean="0"/>
          </a:p>
          <a:p>
            <a:pPr>
              <a:buFont typeface="Arial" pitchFamily="34" charset="0"/>
              <a:buChar char="•"/>
            </a:pPr>
            <a:endParaRPr lang="en-US" sz="1200" dirty="0">
              <a:latin typeface="Times New Roman" panose="02020603050405020304" pitchFamily="18" charset="0"/>
              <a:cs typeface="Times New Roman" panose="02020603050405020304" pitchFamily="18" charset="0"/>
            </a:endParaRPr>
          </a:p>
        </p:txBody>
      </p:sp>
      <p:sp>
        <p:nvSpPr>
          <p:cNvPr id="53" name="Text Placeholder 355"/>
          <p:cNvSpPr>
            <a:spLocks noGrp="1"/>
          </p:cNvSpPr>
          <p:nvPr>
            <p:ph type="body" sz="quarter" idx="20"/>
          </p:nvPr>
        </p:nvSpPr>
        <p:spPr>
          <a:xfrm>
            <a:off x="153723" y="6375888"/>
            <a:ext cx="2262188" cy="344320"/>
          </a:xfrm>
        </p:spPr>
        <p:txBody>
          <a:bodyPr/>
          <a:lstStyle/>
          <a:p>
            <a:r>
              <a:rPr lang="en-US" sz="2000" dirty="0" smtClean="0"/>
              <a:t>OBJECTIVES</a:t>
            </a:r>
            <a:endParaRPr lang="en-US" sz="2000" dirty="0"/>
          </a:p>
        </p:txBody>
      </p:sp>
      <p:sp>
        <p:nvSpPr>
          <p:cNvPr id="54" name="Text Placeholder 358"/>
          <p:cNvSpPr>
            <a:spLocks noGrp="1"/>
          </p:cNvSpPr>
          <p:nvPr>
            <p:ph type="body" sz="quarter" idx="23"/>
          </p:nvPr>
        </p:nvSpPr>
        <p:spPr>
          <a:xfrm>
            <a:off x="2527301" y="5403971"/>
            <a:ext cx="2261923" cy="3636946"/>
          </a:xfrm>
        </p:spPr>
        <p:txBody>
          <a:bodyPr/>
          <a:lstStyle/>
          <a:p>
            <a:pPr marL="228600" indent="-228600">
              <a:buFont typeface="+mj-lt"/>
              <a:buAutoNum type="arabicPeriod"/>
            </a:pPr>
            <a:r>
              <a:rPr lang="en-US" sz="1050" dirty="0" smtClean="0">
                <a:latin typeface="Times New Roman" panose="02020603050405020304" pitchFamily="18" charset="0"/>
                <a:cs typeface="Times New Roman" panose="02020603050405020304" pitchFamily="18" charset="0"/>
              </a:rPr>
              <a:t> </a:t>
            </a:r>
            <a:r>
              <a:rPr lang="en-US" sz="1050" dirty="0" smtClean="0">
                <a:latin typeface="Times New Roman" panose="02020603050405020304" pitchFamily="18" charset="0"/>
                <a:cs typeface="Times New Roman" panose="02020603050405020304" pitchFamily="18" charset="0"/>
              </a:rPr>
              <a:t>Data Source –Data were collected from </a:t>
            </a:r>
            <a:r>
              <a:rPr lang="en-US" sz="1050" dirty="0" err="1" smtClean="0">
                <a:latin typeface="Times New Roman" panose="02020603050405020304" pitchFamily="18" charset="0"/>
                <a:cs typeface="Times New Roman" panose="02020603050405020304" pitchFamily="18" charset="0"/>
              </a:rPr>
              <a:t>Facebook</a:t>
            </a:r>
            <a:r>
              <a:rPr lang="en-US" sz="1050" dirty="0" smtClean="0">
                <a:latin typeface="Times New Roman" panose="02020603050405020304" pitchFamily="18" charset="0"/>
                <a:cs typeface="Times New Roman" panose="02020603050405020304" pitchFamily="18" charset="0"/>
              </a:rPr>
              <a:t> and Twitter. </a:t>
            </a:r>
          </a:p>
          <a:p>
            <a:pPr marL="228600" indent="-228600">
              <a:buFont typeface="+mj-lt"/>
              <a:buAutoNum type="arabicPeriod"/>
            </a:pPr>
            <a:r>
              <a:rPr lang="en-US" sz="1050" dirty="0" smtClean="0"/>
              <a:t>Data Collection – used tools such as</a:t>
            </a:r>
          </a:p>
          <a:p>
            <a:pPr marL="522645" lvl="1" indent="-228600">
              <a:buFont typeface="+mj-lt"/>
              <a:buAutoNum type="arabicPeriod"/>
            </a:pPr>
            <a:r>
              <a:rPr lang="en-US" sz="900" dirty="0" err="1" smtClean="0"/>
              <a:t>Rfacebook</a:t>
            </a:r>
            <a:endParaRPr lang="en-US" sz="900" dirty="0" smtClean="0"/>
          </a:p>
          <a:p>
            <a:pPr marL="522645" lvl="1" indent="-228600">
              <a:buFont typeface="+mj-lt"/>
              <a:buAutoNum type="arabicPeriod"/>
            </a:pPr>
            <a:r>
              <a:rPr lang="en-US" sz="900" dirty="0" err="1" smtClean="0"/>
              <a:t>twitteR</a:t>
            </a:r>
            <a:endParaRPr lang="en-US" sz="900" dirty="0" smtClean="0"/>
          </a:p>
          <a:p>
            <a:pPr marL="522645" lvl="1" indent="-228600">
              <a:buFont typeface="+mj-lt"/>
              <a:buAutoNum type="arabicPeriod"/>
            </a:pPr>
            <a:r>
              <a:rPr lang="en-US" sz="900" dirty="0" smtClean="0"/>
              <a:t>Apache Flume</a:t>
            </a:r>
          </a:p>
          <a:p>
            <a:pPr marL="522645" lvl="1" indent="-228600">
              <a:buFont typeface="+mj-lt"/>
              <a:buAutoNum type="arabicPeriod"/>
            </a:pPr>
            <a:r>
              <a:rPr lang="en-US" sz="900" dirty="0" smtClean="0"/>
              <a:t>Apache Hive</a:t>
            </a:r>
          </a:p>
          <a:p>
            <a:pPr marL="228600" indent="-228600">
              <a:buFont typeface="+mj-lt"/>
              <a:buAutoNum type="arabicPeriod"/>
            </a:pPr>
            <a:r>
              <a:rPr lang="en-US" sz="1050" dirty="0" smtClean="0">
                <a:latin typeface="Times New Roman" panose="02020603050405020304" pitchFamily="18" charset="0"/>
                <a:cs typeface="Times New Roman" panose="02020603050405020304" pitchFamily="18" charset="0"/>
              </a:rPr>
              <a:t>Training –</a:t>
            </a:r>
          </a:p>
          <a:p>
            <a:pPr marL="522645" lvl="1" indent="-228600">
              <a:buFont typeface="+mj-lt"/>
              <a:buAutoNum type="arabicPeriod"/>
            </a:pPr>
            <a:r>
              <a:rPr lang="en-US" sz="900" dirty="0" smtClean="0">
                <a:latin typeface="Times New Roman" panose="02020603050405020304" pitchFamily="18" charset="0"/>
                <a:cs typeface="Times New Roman" panose="02020603050405020304" pitchFamily="18" charset="0"/>
              </a:rPr>
              <a:t>Dictionary Based: </a:t>
            </a:r>
            <a:r>
              <a:rPr lang="en-US" sz="900" dirty="0" smtClean="0">
                <a:latin typeface="Times New Roman" panose="02020603050405020304" pitchFamily="18" charset="0"/>
                <a:cs typeface="Times New Roman" panose="02020603050405020304" pitchFamily="18" charset="0"/>
              </a:rPr>
              <a:t>Online Lexicon </a:t>
            </a:r>
          </a:p>
          <a:p>
            <a:pPr marL="522645" lvl="1" indent="-228600">
              <a:buFont typeface="+mj-lt"/>
              <a:buAutoNum type="arabicPeriod"/>
            </a:pPr>
            <a:r>
              <a:rPr lang="en-US" sz="900" dirty="0" smtClean="0">
                <a:latin typeface="Times New Roman" panose="02020603050405020304" pitchFamily="18" charset="0"/>
                <a:cs typeface="Times New Roman" panose="02020603050405020304" pitchFamily="18" charset="0"/>
              </a:rPr>
              <a:t>Naïve </a:t>
            </a:r>
            <a:r>
              <a:rPr lang="en-US" sz="900" dirty="0" err="1" smtClean="0">
                <a:latin typeface="Times New Roman" panose="02020603050405020304" pitchFamily="18" charset="0"/>
                <a:cs typeface="Times New Roman" panose="02020603050405020304" pitchFamily="18" charset="0"/>
              </a:rPr>
              <a:t>Bayes</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crowdsourced</a:t>
            </a:r>
            <a:r>
              <a:rPr lang="en-US" sz="900" dirty="0" smtClean="0">
                <a:latin typeface="Times New Roman" panose="02020603050405020304" pitchFamily="18" charset="0"/>
                <a:cs typeface="Times New Roman" panose="02020603050405020304" pitchFamily="18" charset="0"/>
              </a:rPr>
              <a:t> </a:t>
            </a:r>
            <a:r>
              <a:rPr lang="en-US" sz="900" dirty="0" smtClean="0">
                <a:latin typeface="Times New Roman" panose="02020603050405020304" pitchFamily="18" charset="0"/>
                <a:cs typeface="Times New Roman" panose="02020603050405020304" pitchFamily="18" charset="0"/>
              </a:rPr>
              <a:t> 11020 </a:t>
            </a:r>
            <a:r>
              <a:rPr lang="en-US" sz="900" dirty="0" smtClean="0">
                <a:latin typeface="Times New Roman" panose="02020603050405020304" pitchFamily="18" charset="0"/>
                <a:cs typeface="Times New Roman" panose="02020603050405020304" pitchFamily="18" charset="0"/>
              </a:rPr>
              <a:t>tagged as positive or negative data containing tweets and posts .</a:t>
            </a:r>
          </a:p>
          <a:p>
            <a:pPr marL="228600" lvl="0" indent="-228600">
              <a:buFont typeface="+mj-lt"/>
              <a:buAutoNum type="arabicPeriod"/>
            </a:pPr>
            <a:r>
              <a:rPr lang="en-US" sz="1050" dirty="0" smtClean="0"/>
              <a:t>Pre-Processing - </a:t>
            </a:r>
            <a:r>
              <a:rPr lang="en-US" sz="1050" dirty="0" smtClean="0"/>
              <a:t>The data extracted on each post or tweet were: id, username, and text</a:t>
            </a:r>
            <a:r>
              <a:rPr lang="en-US" sz="800" dirty="0" smtClean="0"/>
              <a:t>.</a:t>
            </a:r>
            <a:endParaRPr lang="en-US" sz="1050" dirty="0" smtClean="0"/>
          </a:p>
          <a:p>
            <a:pPr marL="228600" indent="-228600">
              <a:buFont typeface="+mj-lt"/>
              <a:buAutoNum type="arabicPeriod"/>
            </a:pPr>
            <a:r>
              <a:rPr lang="en-US" sz="1050" dirty="0" smtClean="0">
                <a:latin typeface="Times New Roman" panose="02020603050405020304" pitchFamily="18" charset="0"/>
                <a:cs typeface="Times New Roman" panose="02020603050405020304" pitchFamily="18" charset="0"/>
              </a:rPr>
              <a:t>Classifying –</a:t>
            </a:r>
          </a:p>
          <a:p>
            <a:pPr marL="522645" lvl="1" indent="-228600">
              <a:buFont typeface="+mj-lt"/>
              <a:buAutoNum type="arabicPeriod"/>
            </a:pPr>
            <a:r>
              <a:rPr lang="en-US" sz="900" dirty="0" smtClean="0">
                <a:latin typeface="Times New Roman" panose="02020603050405020304" pitchFamily="18" charset="0"/>
                <a:cs typeface="Times New Roman" panose="02020603050405020304" pitchFamily="18" charset="0"/>
              </a:rPr>
              <a:t>Dictionary Based</a:t>
            </a:r>
          </a:p>
          <a:p>
            <a:pPr marL="522645" lvl="1" indent="-228600">
              <a:buFont typeface="+mj-lt"/>
              <a:buAutoNum type="arabicPeriod"/>
            </a:pPr>
            <a:r>
              <a:rPr lang="en-US" sz="900" dirty="0" smtClean="0">
                <a:latin typeface="Times New Roman" panose="02020603050405020304" pitchFamily="18" charset="0"/>
                <a:cs typeface="Times New Roman" panose="02020603050405020304" pitchFamily="18" charset="0"/>
              </a:rPr>
              <a:t>Naïve </a:t>
            </a:r>
            <a:r>
              <a:rPr lang="en-US" sz="900" dirty="0" err="1" smtClean="0">
                <a:latin typeface="Times New Roman" panose="02020603050405020304" pitchFamily="18" charset="0"/>
                <a:cs typeface="Times New Roman" panose="02020603050405020304" pitchFamily="18" charset="0"/>
              </a:rPr>
              <a:t>Bayes</a:t>
            </a:r>
            <a:endParaRPr lang="en-US" sz="900" dirty="0" smtClean="0">
              <a:latin typeface="Times New Roman" panose="02020603050405020304" pitchFamily="18" charset="0"/>
              <a:cs typeface="Times New Roman" panose="02020603050405020304" pitchFamily="18" charset="0"/>
            </a:endParaRPr>
          </a:p>
          <a:p>
            <a:pPr marL="228600" lvl="0" indent="-228600">
              <a:buFont typeface="+mj-lt"/>
              <a:buAutoNum type="arabicPeriod"/>
            </a:pPr>
            <a:r>
              <a:rPr lang="en-US" sz="1050" dirty="0" smtClean="0"/>
              <a:t>Storage- </a:t>
            </a:r>
            <a:r>
              <a:rPr lang="en-US" sz="1050" dirty="0" err="1" smtClean="0"/>
              <a:t>Hadoop</a:t>
            </a:r>
            <a:r>
              <a:rPr lang="en-US" sz="1050" dirty="0" smtClean="0"/>
              <a:t> Distributed File System(HDFS) in a Multi-node cluster in Peak Two Cloud</a:t>
            </a:r>
            <a:r>
              <a:rPr lang="en-US" sz="1050" dirty="0" smtClean="0"/>
              <a:t>.</a:t>
            </a:r>
            <a:endParaRPr lang="en-US" sz="1050" dirty="0" smtClean="0"/>
          </a:p>
        </p:txBody>
      </p:sp>
      <p:sp>
        <p:nvSpPr>
          <p:cNvPr id="55" name="Text Placeholder 359"/>
          <p:cNvSpPr>
            <a:spLocks noGrp="1"/>
          </p:cNvSpPr>
          <p:nvPr>
            <p:ph type="body" sz="quarter" idx="24"/>
          </p:nvPr>
        </p:nvSpPr>
        <p:spPr>
          <a:xfrm>
            <a:off x="2525978" y="1609230"/>
            <a:ext cx="2263246" cy="282765"/>
          </a:xfrm>
        </p:spPr>
        <p:txBody>
          <a:bodyPr/>
          <a:lstStyle/>
          <a:p>
            <a:r>
              <a:rPr lang="en-US" sz="1600" dirty="0" smtClean="0"/>
              <a:t>METHODOLOGY</a:t>
            </a:r>
          </a:p>
        </p:txBody>
      </p:sp>
      <p:sp>
        <p:nvSpPr>
          <p:cNvPr id="56" name="Text Placeholder 360"/>
          <p:cNvSpPr>
            <a:spLocks noGrp="1"/>
          </p:cNvSpPr>
          <p:nvPr>
            <p:ph type="body" sz="quarter" idx="25"/>
          </p:nvPr>
        </p:nvSpPr>
        <p:spPr>
          <a:xfrm>
            <a:off x="4899290" y="1609230"/>
            <a:ext cx="2262672" cy="282765"/>
          </a:xfrm>
        </p:spPr>
        <p:txBody>
          <a:bodyPr/>
          <a:lstStyle/>
          <a:p>
            <a:r>
              <a:rPr lang="en-US" sz="1600" dirty="0" smtClean="0"/>
              <a:t>RESULTS</a:t>
            </a:r>
          </a:p>
        </p:txBody>
      </p:sp>
      <p:sp>
        <p:nvSpPr>
          <p:cNvPr id="57" name="Text Placeholder 362"/>
          <p:cNvSpPr>
            <a:spLocks noGrp="1"/>
          </p:cNvSpPr>
          <p:nvPr>
            <p:ph type="body" sz="quarter" idx="27"/>
          </p:nvPr>
        </p:nvSpPr>
        <p:spPr>
          <a:xfrm>
            <a:off x="4889842" y="4281986"/>
            <a:ext cx="2262672" cy="528986"/>
          </a:xfrm>
        </p:spPr>
        <p:txBody>
          <a:bodyPr/>
          <a:lstStyle/>
          <a:p>
            <a:r>
              <a:rPr lang="en-US" sz="1600" dirty="0" smtClean="0"/>
              <a:t>CONCLUSIONS AND FUTURE WORK</a:t>
            </a:r>
            <a:endParaRPr lang="en-US" sz="1600" dirty="0"/>
          </a:p>
        </p:txBody>
      </p:sp>
      <p:sp>
        <p:nvSpPr>
          <p:cNvPr id="58" name="Text Placeholder 363"/>
          <p:cNvSpPr>
            <a:spLocks noGrp="1"/>
          </p:cNvSpPr>
          <p:nvPr>
            <p:ph type="body" sz="quarter" idx="28"/>
          </p:nvPr>
        </p:nvSpPr>
        <p:spPr>
          <a:xfrm>
            <a:off x="4889842" y="4810972"/>
            <a:ext cx="2259444" cy="4000122"/>
          </a:xfrm>
        </p:spPr>
        <p:txBody>
          <a:bodyPr/>
          <a:lstStyle/>
          <a:p>
            <a:r>
              <a:rPr lang="en-US" sz="980" dirty="0" smtClean="0"/>
              <a:t>          This research was able to conduct a Sentiment Analysis on data gathered from </a:t>
            </a:r>
            <a:r>
              <a:rPr lang="en-US" sz="980" dirty="0" err="1" smtClean="0"/>
              <a:t>Facebook</a:t>
            </a:r>
            <a:r>
              <a:rPr lang="en-US" sz="980" dirty="0" smtClean="0"/>
              <a:t> and Twitter through the use of </a:t>
            </a:r>
            <a:r>
              <a:rPr lang="en-US" sz="980" dirty="0" err="1" smtClean="0"/>
              <a:t>Hadoop</a:t>
            </a:r>
            <a:r>
              <a:rPr lang="en-US" sz="980" dirty="0" smtClean="0"/>
              <a:t> as the File System, in which two classifiers were created; namely Dictionary Based and Naive </a:t>
            </a:r>
            <a:r>
              <a:rPr lang="en-US" sz="980" dirty="0" err="1" smtClean="0"/>
              <a:t>Bayes</a:t>
            </a:r>
            <a:r>
              <a:rPr lang="en-US" sz="980" dirty="0" smtClean="0"/>
              <a:t>. Both of the classifiers implemented </a:t>
            </a:r>
            <a:r>
              <a:rPr lang="en-US" sz="980" dirty="0" err="1" smtClean="0"/>
              <a:t>MapReduce</a:t>
            </a:r>
            <a:r>
              <a:rPr lang="en-US" sz="980" dirty="0" smtClean="0"/>
              <a:t>, a programming model associated for processing and generating large amounts of data. Although the Dictionary Based classifier was more accurate than the Naive </a:t>
            </a:r>
            <a:r>
              <a:rPr lang="en-US" sz="980" dirty="0" err="1" smtClean="0"/>
              <a:t>Bayes</a:t>
            </a:r>
            <a:r>
              <a:rPr lang="en-US" sz="980" dirty="0" smtClean="0"/>
              <a:t>, the two classifiers yielded similar results which showed a higher percentage of negatively classified tweets and posts.</a:t>
            </a:r>
            <a:endParaRPr lang="en-PH" sz="980" dirty="0" smtClean="0"/>
          </a:p>
          <a:p>
            <a:r>
              <a:rPr lang="en-US" sz="980" dirty="0" smtClean="0"/>
              <a:t>         For future works, it would be worth exploring on the topic of creating a more balanced dataset containing Filipino and English words that will be able produce more accurate results. Using other tools and techniques used in Natural Language Processing is also suggested as the problem of Sentiment Analysis is a complicated field.</a:t>
            </a:r>
            <a:endParaRPr lang="en-PH" sz="980" dirty="0" smtClean="0"/>
          </a:p>
          <a:p>
            <a:endParaRPr lang="en-US" sz="980" dirty="0">
              <a:latin typeface="Times New Roman" panose="02020603050405020304" pitchFamily="18" charset="0"/>
              <a:cs typeface="Times New Roman" panose="02020603050405020304" pitchFamily="18" charset="0"/>
            </a:endParaRPr>
          </a:p>
        </p:txBody>
      </p:sp>
      <p:sp>
        <p:nvSpPr>
          <p:cNvPr id="59" name="Text Placeholder 364"/>
          <p:cNvSpPr>
            <a:spLocks noGrp="1"/>
          </p:cNvSpPr>
          <p:nvPr>
            <p:ph type="body" sz="quarter" idx="29"/>
          </p:nvPr>
        </p:nvSpPr>
        <p:spPr>
          <a:xfrm>
            <a:off x="4908678" y="8519538"/>
            <a:ext cx="2262672" cy="282765"/>
          </a:xfrm>
        </p:spPr>
        <p:txBody>
          <a:bodyPr/>
          <a:lstStyle/>
          <a:p>
            <a:r>
              <a:rPr lang="en-US" sz="1600" dirty="0" smtClean="0"/>
              <a:t>ABOUT THE AUTHOR</a:t>
            </a:r>
            <a:endParaRPr lang="en-US" sz="1600" dirty="0"/>
          </a:p>
        </p:txBody>
      </p:sp>
      <p:sp>
        <p:nvSpPr>
          <p:cNvPr id="60" name="Text Placeholder 365"/>
          <p:cNvSpPr>
            <a:spLocks noGrp="1"/>
          </p:cNvSpPr>
          <p:nvPr>
            <p:ph type="body" sz="quarter" idx="30"/>
          </p:nvPr>
        </p:nvSpPr>
        <p:spPr>
          <a:xfrm>
            <a:off x="4907840" y="8811094"/>
            <a:ext cx="2263510" cy="1107022"/>
          </a:xfrm>
        </p:spPr>
        <p:txBody>
          <a:bodyPr/>
          <a:lstStyle/>
          <a:p>
            <a:r>
              <a:rPr lang="en-US" sz="1200" dirty="0" smtClean="0"/>
              <a:t> </a:t>
            </a:r>
            <a:r>
              <a:rPr lang="en-US" sz="1200" dirty="0" smtClean="0"/>
              <a:t>    </a:t>
            </a:r>
            <a:r>
              <a:rPr lang="en-US" sz="900" dirty="0" err="1" smtClean="0"/>
              <a:t>Rahmat</a:t>
            </a:r>
            <a:r>
              <a:rPr lang="en-US" sz="900" dirty="0" smtClean="0"/>
              <a:t> Peter I. Dabalos, is a 4</a:t>
            </a:r>
            <a:r>
              <a:rPr lang="en-US" sz="900" baseline="30000" dirty="0" smtClean="0"/>
              <a:t>th</a:t>
            </a:r>
            <a:r>
              <a:rPr lang="en-US" sz="900" dirty="0" smtClean="0"/>
              <a:t> year undergraduate student of UPLB taking up BS Computer Science. His fields of interests are Artificial Intelligence, Networking, and Software Development.  He is currently a member of Systems Research Group of UPLB for the AY. 2015-2016. </a:t>
            </a:r>
            <a:endParaRPr lang="en-US" sz="900" dirty="0">
              <a:latin typeface="Times New Roman" panose="02020603050405020304" pitchFamily="18" charset="0"/>
              <a:cs typeface="Times New Roman" panose="02020603050405020304" pitchFamily="18" charset="0"/>
            </a:endParaRPr>
          </a:p>
        </p:txBody>
      </p:sp>
      <p:sp>
        <p:nvSpPr>
          <p:cNvPr id="61" name="Text Placeholder 403"/>
          <p:cNvSpPr>
            <a:spLocks noGrp="1"/>
          </p:cNvSpPr>
          <p:nvPr>
            <p:ph type="body" sz="quarter" idx="150"/>
          </p:nvPr>
        </p:nvSpPr>
        <p:spPr>
          <a:xfrm>
            <a:off x="971550" y="1077860"/>
            <a:ext cx="5372100" cy="293416"/>
          </a:xfrm>
        </p:spPr>
        <p:txBody>
          <a:bodyPr/>
          <a:lstStyle/>
          <a:p>
            <a:r>
              <a:rPr lang="en-US" dirty="0" smtClean="0"/>
              <a:t>Institute of Computer Science, University of the Philippines Los </a:t>
            </a:r>
            <a:r>
              <a:rPr lang="en-US" dirty="0" err="1" smtClean="0"/>
              <a:t>Baños</a:t>
            </a:r>
            <a:endParaRPr lang="en-US" dirty="0">
              <a:solidFill>
                <a:schemeClr val="accent5">
                  <a:lumMod val="50000"/>
                </a:schemeClr>
              </a:solidFill>
            </a:endParaRPr>
          </a:p>
        </p:txBody>
      </p:sp>
      <p:sp>
        <p:nvSpPr>
          <p:cNvPr id="62" name="Text Placeholder 404"/>
          <p:cNvSpPr>
            <a:spLocks noGrp="1"/>
          </p:cNvSpPr>
          <p:nvPr>
            <p:ph type="body" sz="quarter" idx="151"/>
          </p:nvPr>
        </p:nvSpPr>
        <p:spPr>
          <a:xfrm>
            <a:off x="971550" y="653454"/>
            <a:ext cx="5372100" cy="424406"/>
          </a:xfrm>
        </p:spPr>
        <p:txBody>
          <a:bodyPr>
            <a:normAutofit/>
          </a:bodyPr>
          <a:lstStyle/>
          <a:p>
            <a:r>
              <a:rPr lang="en-US" sz="1200" dirty="0" err="1" smtClean="0"/>
              <a:t>Rahmat</a:t>
            </a:r>
            <a:r>
              <a:rPr lang="en-US" sz="1200" dirty="0" smtClean="0"/>
              <a:t> Peter I. Dabalos, </a:t>
            </a:r>
            <a:r>
              <a:rPr lang="en-US" sz="1200" dirty="0" err="1" smtClean="0"/>
              <a:t>Lailanie</a:t>
            </a:r>
            <a:r>
              <a:rPr lang="en-US" sz="1200" dirty="0" smtClean="0"/>
              <a:t> R. </a:t>
            </a:r>
            <a:r>
              <a:rPr lang="en-US" sz="1200" dirty="0" err="1" smtClean="0"/>
              <a:t>Danila</a:t>
            </a:r>
            <a:r>
              <a:rPr lang="en-US" sz="1200" dirty="0" smtClean="0"/>
              <a:t>, Joseph Anthony C. </a:t>
            </a:r>
            <a:r>
              <a:rPr lang="en-US" sz="1200" dirty="0" err="1" smtClean="0"/>
              <a:t>Hermocilla</a:t>
            </a:r>
            <a:endParaRPr lang="en-US" sz="1200" dirty="0">
              <a:solidFill>
                <a:schemeClr val="accent5">
                  <a:lumMod val="50000"/>
                </a:schemeClr>
              </a:solidFill>
            </a:endParaRPr>
          </a:p>
        </p:txBody>
      </p:sp>
      <p:sp>
        <p:nvSpPr>
          <p:cNvPr id="63" name="Text Placeholder 405"/>
          <p:cNvSpPr>
            <a:spLocks noGrp="1"/>
          </p:cNvSpPr>
          <p:nvPr>
            <p:ph type="body" sz="quarter" idx="153"/>
          </p:nvPr>
        </p:nvSpPr>
        <p:spPr>
          <a:xfrm>
            <a:off x="971550" y="133938"/>
            <a:ext cx="5372100" cy="519516"/>
          </a:xfrm>
        </p:spPr>
        <p:txBody>
          <a:bodyPr>
            <a:normAutofit fontScale="77500" lnSpcReduction="20000"/>
          </a:bodyPr>
          <a:lstStyle/>
          <a:p>
            <a:r>
              <a:rPr lang="en-US" dirty="0" smtClean="0"/>
              <a:t>SENTIMENT ANALYSIS ON UP-RELATED COMMUNITIES IN FACEBOOK AND TWITTER USING HADOOP</a:t>
            </a:r>
            <a:endParaRPr lang="en-PH" dirty="0" smtClean="0"/>
          </a:p>
          <a:p>
            <a:endParaRPr lang="en-US" dirty="0">
              <a:solidFill>
                <a:schemeClr val="accent5">
                  <a:lumMod val="50000"/>
                </a:schemeClr>
              </a:solidFill>
            </a:endParaRPr>
          </a:p>
        </p:txBody>
      </p:sp>
      <p:pic>
        <p:nvPicPr>
          <p:cNvPr id="64" name="Picture 63" descr="fig1.PNG"/>
          <p:cNvPicPr>
            <a:picLocks noChangeAspect="1"/>
          </p:cNvPicPr>
          <p:nvPr/>
        </p:nvPicPr>
        <p:blipFill>
          <a:blip r:embed="rId3"/>
          <a:stretch>
            <a:fillRect/>
          </a:stretch>
        </p:blipFill>
        <p:spPr>
          <a:xfrm>
            <a:off x="2525978" y="1891995"/>
            <a:ext cx="2261923" cy="3183470"/>
          </a:xfrm>
          <a:prstGeom prst="rect">
            <a:avLst/>
          </a:prstGeom>
        </p:spPr>
      </p:pic>
      <p:pic>
        <p:nvPicPr>
          <p:cNvPr id="65" name="Picture 64" descr="tb2.PNG"/>
          <p:cNvPicPr>
            <a:picLocks noChangeAspect="1"/>
          </p:cNvPicPr>
          <p:nvPr/>
        </p:nvPicPr>
        <p:blipFill>
          <a:blip r:embed="rId4"/>
          <a:srcRect t="23894"/>
          <a:stretch>
            <a:fillRect/>
          </a:stretch>
        </p:blipFill>
        <p:spPr>
          <a:xfrm>
            <a:off x="4902163" y="1947773"/>
            <a:ext cx="2261832" cy="598632"/>
          </a:xfrm>
          <a:prstGeom prst="rect">
            <a:avLst/>
          </a:prstGeom>
        </p:spPr>
      </p:pic>
      <p:pic>
        <p:nvPicPr>
          <p:cNvPr id="66" name="Picture 65" descr="tb45.PNG"/>
          <p:cNvPicPr>
            <a:picLocks noChangeAspect="1"/>
          </p:cNvPicPr>
          <p:nvPr/>
        </p:nvPicPr>
        <p:blipFill>
          <a:blip r:embed="rId5"/>
          <a:srcRect t="5731" b="53834"/>
          <a:stretch>
            <a:fillRect/>
          </a:stretch>
        </p:blipFill>
        <p:spPr>
          <a:xfrm>
            <a:off x="4902164" y="2897629"/>
            <a:ext cx="2250350" cy="605725"/>
          </a:xfrm>
          <a:prstGeom prst="rect">
            <a:avLst/>
          </a:prstGeom>
        </p:spPr>
      </p:pic>
      <p:sp>
        <p:nvSpPr>
          <p:cNvPr id="67" name="Text Placeholder 361"/>
          <p:cNvSpPr>
            <a:spLocks noGrp="1"/>
          </p:cNvSpPr>
          <p:nvPr>
            <p:ph type="body" sz="quarter" idx="26"/>
          </p:nvPr>
        </p:nvSpPr>
        <p:spPr>
          <a:xfrm>
            <a:off x="4887099" y="2656935"/>
            <a:ext cx="1936395" cy="103939"/>
          </a:xfrm>
        </p:spPr>
        <p:txBody>
          <a:bodyPr/>
          <a:lstStyle/>
          <a:p>
            <a:r>
              <a:rPr lang="en-PH" sz="800" dirty="0" smtClean="0"/>
              <a:t>Out of 100 sampled Tweets and Posts: </a:t>
            </a:r>
            <a:endParaRPr lang="en-PH" sz="800" dirty="0"/>
          </a:p>
        </p:txBody>
      </p:sp>
      <p:pic>
        <p:nvPicPr>
          <p:cNvPr id="68" name="Picture 67" descr="tb45.PNG"/>
          <p:cNvPicPr>
            <a:picLocks noChangeAspect="1"/>
          </p:cNvPicPr>
          <p:nvPr/>
        </p:nvPicPr>
        <p:blipFill>
          <a:blip r:embed="rId5"/>
          <a:srcRect t="59547"/>
          <a:stretch>
            <a:fillRect/>
          </a:stretch>
        </p:blipFill>
        <p:spPr>
          <a:xfrm>
            <a:off x="4907840" y="3503354"/>
            <a:ext cx="2253767" cy="700023"/>
          </a:xfrm>
          <a:prstGeom prst="rect">
            <a:avLst/>
          </a:prstGeom>
        </p:spPr>
      </p:pic>
    </p:spTree>
    <p:extLst>
      <p:ext uri="{BB962C8B-B14F-4D97-AF65-F5344CB8AC3E}">
        <p14:creationId xmlns:p14="http://schemas.microsoft.com/office/powerpoint/2010/main" xmlns="" val="3865398975"/>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48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PosterPresentations.com-48x48-Template</Template>
  <TotalTime>197</TotalTime>
  <Words>600</Words>
  <Application>Microsoft Office PowerPoint</Application>
  <PresentationFormat>Custom</PresentationFormat>
  <Paragraphs>33</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PosterPresentations.com-48x48-Template</vt:lpstr>
      <vt:lpstr>1_Classic 3 Columns</vt:lpstr>
      <vt:lpstr>Classic - Wide Center</vt:lpstr>
      <vt:lpstr>Image</vt:lpstr>
      <vt:lpstr>Slide 1</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Marianito Dabalos</cp:lastModifiedBy>
  <cp:revision>46</cp:revision>
  <dcterms:created xsi:type="dcterms:W3CDTF">2012-02-09T20:53:12Z</dcterms:created>
  <dcterms:modified xsi:type="dcterms:W3CDTF">2016-05-29T20:59:50Z</dcterms:modified>
</cp:coreProperties>
</file>