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61"/>
  </p:normalViewPr>
  <p:slideViewPr>
    <p:cSldViewPr snapToGrid="0">
      <p:cViewPr varScale="1">
        <p:scale>
          <a:sx n="126" d="100"/>
          <a:sy n="126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2848-F3B4-3950-3353-F9E45956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38258-8C4A-0480-39CF-7425A8FA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E6F85-1651-4401-D315-E0D2E379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370D-56B5-CA4A-9552-F62DC6F6E01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2BDB-E223-6992-F98A-5B99531A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98B7-0E69-EF2B-54E8-57A913C7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0D88-3738-4C4B-902E-E5539383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C193-8822-B450-D1AB-BFFC1CE0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47040-8401-F909-AAF6-1241A2BB6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CE18-D015-D44B-68DA-2DD9B237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370D-56B5-CA4A-9552-F62DC6F6E01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EA41-C124-BD73-8C7E-99503EEE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5077A-3706-90DE-75FF-EA90E107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0D88-3738-4C4B-902E-E5539383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D6E48-0DD6-718A-93D0-9C6259296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D7F04-582B-D652-8ED1-9197AD17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FD22-BD79-E7C5-7821-49551454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370D-56B5-CA4A-9552-F62DC6F6E01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878F-3295-FC5A-2F4A-1CBF9607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429AE-D208-6125-A01B-7E03E480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0D88-3738-4C4B-902E-E5539383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5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7765-2B3A-E057-9575-3E89D180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AE04-08C9-F99F-F964-ED646211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41D62-F3B9-9ACC-7B25-E0EAFC2C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370D-56B5-CA4A-9552-F62DC6F6E01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582C-1623-8EB2-79F5-B162EBD0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D7F80-EA79-20E4-183F-73D0E617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0D88-3738-4C4B-902E-E5539383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9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1718-76BC-94E7-B0A5-71C773FB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514E9-B082-2D2B-85B0-683A08ADC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8BADA-1EDC-EB31-E221-F3E8334F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370D-56B5-CA4A-9552-F62DC6F6E01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522EA-0565-BC1D-5A6E-91307520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8C173-8BAE-AE5C-5B05-99B912EF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0D88-3738-4C4B-902E-E5539383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5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B73E-611E-2364-A1AA-7DB1D18F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472C-28FC-7469-049F-49261C20D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9E4E3-3FB2-E4C0-F2E3-7E2C34CCD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E9FF5-43D6-62B1-71F7-D81B508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370D-56B5-CA4A-9552-F62DC6F6E01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1ABBA-B1CA-7F8F-F5EA-684E3076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56747-1C48-8756-9F45-B1285859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0D88-3738-4C4B-902E-E5539383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8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AD13-35EA-6B21-3A10-73090E0C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D8C4A-EF02-FD7B-C6E1-1DDF8F2D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14DDD-A262-2D21-DE65-C5C6C186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DCE3C-B87D-B437-9E13-C786CBFF8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63505-4D0A-1AB0-4885-E0F7765ED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E472F-4FC3-E397-4CC3-6BDD8E12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370D-56B5-CA4A-9552-F62DC6F6E01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EF484-1DB5-4804-CCE3-ADDF0550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7D6F6-A98E-D649-3F30-6FFE2975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0D88-3738-4C4B-902E-E5539383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9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E39E-D437-7677-57CF-720A1EE2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45201-68C7-FB5D-7F86-D415EC65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370D-56B5-CA4A-9552-F62DC6F6E01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C7AC1-740F-980A-2255-1DF5359D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F2143-0FB7-E38B-A5AC-C1CB6B79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0D88-3738-4C4B-902E-E5539383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8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CC77A-A345-9B85-1E20-AB3BF296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370D-56B5-CA4A-9552-F62DC6F6E01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F3BB6-2A90-0F0B-1DA9-F1B6F7FD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63DDF-3D09-264D-729F-2A3EEE7F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0D88-3738-4C4B-902E-E5539383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1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D59B-323A-31E7-DCC2-225B3B0A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FCF4-1EDC-0189-E5F3-D9C21059C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E106C-E291-1CF0-6662-EC1434F11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2CCDC-7F2B-C0C9-701B-1955EAC1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370D-56B5-CA4A-9552-F62DC6F6E01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1740-AA62-C1C2-4C84-90EDB53C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C4D41-33E4-73E6-CC73-32B97641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0D88-3738-4C4B-902E-E5539383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6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50BD-FFBF-B27D-1010-4FBB214A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461F1-ADB6-0D86-63AA-CAC7C0219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2E5D4-8517-FAC8-F530-FEC7F0DDB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4F137-C329-32E2-F008-42BDCCBA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370D-56B5-CA4A-9552-F62DC6F6E01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A22B1-CE6A-A630-4499-F441D624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800C-E99C-F77F-02E4-492BEDC1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0D88-3738-4C4B-902E-E5539383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4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1CFF0-BB14-A431-3899-54766715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F694E-330D-D025-31EB-1F95A73E3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6045-B1A7-C074-22A5-E949FD8D7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370D-56B5-CA4A-9552-F62DC6F6E01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A3DE-3A7B-AEA7-788F-B0ADA9653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25136-F331-F8C1-EF04-DD25C4CDF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0D88-3738-4C4B-902E-E5539383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73FBCA-7831-5E86-8CA4-42FD76C005FF}"/>
              </a:ext>
            </a:extLst>
          </p:cNvPr>
          <p:cNvSpPr/>
          <p:nvPr/>
        </p:nvSpPr>
        <p:spPr>
          <a:xfrm>
            <a:off x="802640" y="1818640"/>
            <a:ext cx="1107440" cy="3220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0C6E4-8D18-6FD3-BA9C-EAB8F1E0BC2B}"/>
              </a:ext>
            </a:extLst>
          </p:cNvPr>
          <p:cNvSpPr/>
          <p:nvPr/>
        </p:nvSpPr>
        <p:spPr>
          <a:xfrm>
            <a:off x="3342640" y="1818640"/>
            <a:ext cx="1107440" cy="3454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8DBEA-4F51-AAED-9ED3-B7E803263F66}"/>
              </a:ext>
            </a:extLst>
          </p:cNvPr>
          <p:cNvSpPr/>
          <p:nvPr/>
        </p:nvSpPr>
        <p:spPr>
          <a:xfrm>
            <a:off x="4246880" y="3749040"/>
            <a:ext cx="1107440" cy="3454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9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손정호(컴퓨터공학과)</dc:creator>
  <cp:lastModifiedBy>손정호(컴퓨터공학과)</cp:lastModifiedBy>
  <cp:revision>2</cp:revision>
  <dcterms:created xsi:type="dcterms:W3CDTF">2023-12-15T12:03:38Z</dcterms:created>
  <dcterms:modified xsi:type="dcterms:W3CDTF">2023-12-15T12:20:47Z</dcterms:modified>
</cp:coreProperties>
</file>