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ore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0"/>
    <p:restoredTop sz="96327"/>
  </p:normalViewPr>
  <p:slideViewPr>
    <p:cSldViewPr snapToGrid="0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7EB1-2077-72F3-3699-DB29C005E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F0B4F-9962-0D52-FA75-D2EE81F9C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7E3BB-4E49-E5AC-1445-7ADB3E6D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3CB9C-35FD-AD6B-10CA-296B629B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32337-7409-80AE-76B8-2672D38F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56703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2C43-AABF-D2FA-DD3B-B229377E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C79484-C23D-4932-4D0B-F17DD38F9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29894-AC44-1419-8CB7-B1427605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4CB25-EA64-D35F-4856-46FC9069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9B4BF-57B3-D670-E240-9C98EB1F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21798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B28AB7-86BD-5A73-401C-880DCECD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7E2FA-178E-A17B-6A12-666359DC8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AE98A-AF5F-D9AC-3D0F-46F1AC2C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E9221-F4F2-61A9-9E57-A757E629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3417F-83DA-EC42-C080-0222D08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6751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F2C3E-D93E-D5BE-DFD6-F1701DE4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EF06F-A232-1CB9-CBCB-1BAAD064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385D9-A646-C6B2-0DAC-4A2486EF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10EA3-31E1-1CC5-0141-B44A74DA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BCA09-4ADA-AE7C-EEB7-8EE9974E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9341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7B047-8923-AEC4-FBEF-26F082DE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9137E-9821-6ADA-B82B-314565CD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026A8-1AE5-2B34-8D7D-0BB56269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3AB85-C963-17F7-11C6-993E9914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5495-21B2-B74C-5879-32B94B21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86170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2EB08-692B-620D-CAA4-24E2369C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6BF4A-4F21-0966-35EE-59C978C85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7F23D-9F58-250C-E711-364D8D41C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5DC8A-4389-33BE-C3BA-34801430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12.12.2023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BEB86E-80BB-957E-0EB2-D4CDBE70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DFE3E-4AD8-60EC-B447-A735657F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4983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78B4-9CE5-0F75-3FA7-08FEC75D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BD832-F5CA-EA32-ADED-E85D54E0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16ED8-1D35-F2EB-552E-0580FA69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A54443-5E92-C15D-3AFD-F02DFF39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B48436-F55E-A431-FDE7-0DC72B44E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5034C-0D8F-9C7E-84D9-911E6BA7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12.12.2023</a:t>
            </a:fld>
            <a:endParaRPr kumimoji="1" lang="ko-Kore-DK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781EA6-DF4B-5E3E-24E0-2AF3565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1594BC-C82E-C2B6-C791-D6B4A670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49614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A3698-7053-2DF5-CF1C-51562993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CBE3A-9B4F-076D-6480-7BB933C4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12.12.2023</a:t>
            </a:fld>
            <a:endParaRPr kumimoji="1" lang="ko-Kore-DK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B11D0-654C-5658-0949-2291DBA6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0F2EE6-6F8D-57B1-DFD1-0D81A150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0775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629C0-C6D8-5B86-C453-A908DCA9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12.12.2023</a:t>
            </a:fld>
            <a:endParaRPr kumimoji="1" lang="ko-Kore-DK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2CA12F-0C58-6C4C-F9D0-FD834DDA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9279E-16CB-79B9-FBFE-EA3D07CC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52751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3C959-9DFF-442C-5CF9-EE9B33DC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7855E-B732-8F4A-FB15-C9FC34D8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CAAE1-56AD-A7E5-E379-F1A9D419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6F622-10DC-B2B7-546A-07F1315A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12.12.2023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42E30-16B4-CD53-3172-2BAB10BE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B9663-65BE-89D6-D7DF-5CEE930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16142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21CE-D24A-E424-438B-B1333E73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753D4-73D2-6F7E-ED75-9E6331DA0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DK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1D6A5-9D1B-D218-4D6F-C0D3B2CEB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F07B9-6CFF-D2BF-CFE4-682A1DFF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12.12.2023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4E835-C372-CDF8-068C-AB1B4B7B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AF57C-1681-666E-BAFE-184B241D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18806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3289A-AE88-6D58-3893-1CA7E2F7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88FC0-A3A1-261B-520D-F8B874C3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C7370-82EB-D3D1-9C03-ADF703186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3BC1-992D-1F43-98B1-8B8E610D7F7F}" type="datetimeFigureOut">
              <a:rPr kumimoji="1" lang="ko-Kore-DK" altLang="en-US" smtClean="0"/>
              <a:t>12.12.2023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381CF-4055-02A8-B254-8E8733D5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497-C95F-870F-66D0-A1683D885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9415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C52F-24E7-CD6B-D43E-64278BA80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DK" dirty="0"/>
              <a:t>Final Presentation</a:t>
            </a:r>
            <a:endParaRPr kumimoji="1" lang="ko-Kore-DK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302EA-1F9D-5F4D-046C-00C83EC9C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21676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B431-2D7F-CE17-9EB3-63B7BA86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Test Result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95F2A-489F-4AD1-3042-72242C5A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Completed in ~40s</a:t>
            </a:r>
          </a:p>
          <a:p>
            <a:r>
              <a:rPr kumimoji="1" lang="en-US" altLang="ko-Kore-DK" dirty="0"/>
              <a:t>4 worker nodes with 2 * 32MB input files each </a:t>
            </a:r>
          </a:p>
          <a:p>
            <a:r>
              <a:rPr kumimoji="1" lang="en-US" altLang="ko-Kore-DK" dirty="0"/>
              <a:t>More test cases at the </a:t>
            </a:r>
            <a:r>
              <a:rPr kumimoji="1" lang="en-US" altLang="ko-Kore-DK" dirty="0" err="1"/>
              <a:t>github</a:t>
            </a:r>
            <a:r>
              <a:rPr kumimoji="1" lang="en-US" altLang="ko-Kore-DK" dirty="0"/>
              <a:t> repo</a:t>
            </a:r>
            <a:endParaRPr kumimoji="1" lang="ko-Kore-DK" altLang="en-US" dirty="0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4AF5D51-7ED4-ED27-54D4-87EBA71D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3429000"/>
            <a:ext cx="7531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5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AB91A-93D6-937F-3622-E9013D94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Test Result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94804-FB29-817A-42D8-DC12079A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By shell script(written by </a:t>
            </a:r>
            <a:r>
              <a:rPr kumimoji="1" lang="en-US" altLang="ko-Kore-DK" dirty="0" err="1"/>
              <a:t>github</a:t>
            </a:r>
            <a:r>
              <a:rPr kumimoji="1" lang="en-US" altLang="ko-Kore-DK" dirty="0"/>
              <a:t> copilot)</a:t>
            </a:r>
          </a:p>
          <a:p>
            <a:r>
              <a:rPr kumimoji="1" lang="en-US" altLang="ko-Kore-DK" dirty="0"/>
              <a:t>Check each worker’s integrity -&gt; checked whole workers</a:t>
            </a:r>
          </a:p>
          <a:p>
            <a:endParaRPr kumimoji="1" lang="ko-Kore-DK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B146DF-C94E-51AF-331F-9B49C208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20" y="3429000"/>
            <a:ext cx="8822160" cy="19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84EE2CD-D6DA-2880-7B93-9EEF3970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kumimoji="1" lang="en" altLang="ko-Kore-DK" dirty="0"/>
              <a:t>Milestone 1</a:t>
            </a:r>
          </a:p>
          <a:p>
            <a:pPr lvl="1"/>
            <a:r>
              <a:rPr kumimoji="1" lang="en" altLang="ko-Kore-DK" dirty="0"/>
              <a:t>Generate input data - done</a:t>
            </a:r>
          </a:p>
          <a:p>
            <a:pPr lvl="1"/>
            <a:r>
              <a:rPr kumimoji="1" lang="en" altLang="ko-Kore-DK" dirty="0"/>
              <a:t>Connect Master &amp; Worker nodes - done</a:t>
            </a:r>
          </a:p>
          <a:p>
            <a:pPr lvl="1"/>
            <a:r>
              <a:rPr kumimoji="1" lang="en" altLang="ko-Kore-DK" dirty="0"/>
              <a:t>Configure </a:t>
            </a:r>
            <a:r>
              <a:rPr kumimoji="1" lang="en" altLang="ko-Kore-DK" dirty="0" err="1"/>
              <a:t>gRPC</a:t>
            </a:r>
            <a:r>
              <a:rPr kumimoji="1" lang="en" altLang="ko-Kore-DK" dirty="0"/>
              <a:t> - done</a:t>
            </a:r>
          </a:p>
          <a:p>
            <a:r>
              <a:rPr kumimoji="1" lang="en" altLang="ko-Kore-DK" dirty="0"/>
              <a:t>Milestone 2</a:t>
            </a:r>
          </a:p>
          <a:p>
            <a:pPr lvl="1"/>
            <a:r>
              <a:rPr kumimoji="1" lang="en" altLang="ko-Kore-DK" dirty="0"/>
              <a:t>Worker samples data: done</a:t>
            </a:r>
          </a:p>
          <a:p>
            <a:pPr lvl="1"/>
            <a:r>
              <a:rPr kumimoji="1" lang="en" altLang="ko-Kore-DK" dirty="0"/>
              <a:t>Master computes ranges for each worker nodes given worker's range -&gt; distribute it to workers with (range, </a:t>
            </a:r>
            <a:r>
              <a:rPr kumimoji="1" lang="en" altLang="ko-Kore-DK" dirty="0" err="1"/>
              <a:t>ipaddress</a:t>
            </a:r>
            <a:r>
              <a:rPr kumimoji="1" lang="en" altLang="ko-Kore-DK" dirty="0"/>
              <a:t>) list: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Workers merge data : Moved from 3 to 2,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Can execute(send) protocols in other, concurrently in Worker &amp; Master using future &amp; promise with dummy data, done</a:t>
            </a:r>
          </a:p>
          <a:p>
            <a:r>
              <a:rPr kumimoji="1" lang="en" altLang="ko-Kore-DK" dirty="0"/>
              <a:t>Milestone 3</a:t>
            </a:r>
          </a:p>
          <a:p>
            <a:pPr lvl="1"/>
            <a:r>
              <a:rPr kumimoji="1" lang="en" altLang="ko-Kore-DK" dirty="0"/>
              <a:t>Workers sort and partition its data (should decide the size of partitioned file - done) - done</a:t>
            </a:r>
          </a:p>
          <a:p>
            <a:pPr lvl="1"/>
            <a:r>
              <a:rPr kumimoji="1" lang="en" altLang="ko-Kore-DK" dirty="0"/>
              <a:t>Workers distribute its files to appropriate node range. - done</a:t>
            </a:r>
          </a:p>
          <a:p>
            <a:pPr lvl="1"/>
            <a:r>
              <a:rPr kumimoji="1" lang="en" altLang="ko-Kore-DK" dirty="0"/>
              <a:t>Workers terminate &amp; notify master -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Can execute(send) protocols in other, concurrently in Worker &amp; Master using future &amp; promise with real data (merge top-down &amp; bottom-up work) - done</a:t>
            </a:r>
          </a:p>
          <a:p>
            <a:pPr lvl="1"/>
            <a:endParaRPr kumimoji="1" lang="en" altLang="ko-Kore-DK" dirty="0"/>
          </a:p>
          <a:p>
            <a:pPr lvl="1"/>
            <a:endParaRPr kumimoji="1" lang="en" altLang="ko-Kore-DK" dirty="0"/>
          </a:p>
          <a:p>
            <a:endParaRPr kumimoji="1" lang="ko-Kore-DK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DDE941-9F38-14AD-2697-FF874806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DK" dirty="0"/>
              <a:t>Milestones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188250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50346-CC2C-3127-65CB-C1000A30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What we did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BF01F-820D-678C-1A43-14661BD1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 err="1"/>
              <a:t>Jeongho</a:t>
            </a:r>
            <a:r>
              <a:rPr kumimoji="1" lang="en-US" altLang="ko-Kore-DK" dirty="0"/>
              <a:t>: </a:t>
            </a:r>
          </a:p>
          <a:p>
            <a:r>
              <a:rPr kumimoji="1" lang="en-US" altLang="ko-Kore-DK"/>
              <a:t>Overall design</a:t>
            </a:r>
          </a:p>
          <a:p>
            <a:r>
              <a:rPr kumimoji="1" lang="en-US" altLang="ko-Kore-DK" dirty="0"/>
              <a:t>Master/Worker general control/communication flow</a:t>
            </a:r>
          </a:p>
          <a:p>
            <a:r>
              <a:rPr kumimoji="1" lang="en-US" altLang="ko-Kore-DK" dirty="0"/>
              <a:t>Local sorting</a:t>
            </a:r>
          </a:p>
          <a:p>
            <a:r>
              <a:rPr kumimoji="1" lang="en-US" altLang="ko-Kore-DK" dirty="0"/>
              <a:t>Attach sample/merge logics</a:t>
            </a:r>
          </a:p>
        </p:txBody>
      </p:sp>
    </p:spTree>
    <p:extLst>
      <p:ext uri="{BB962C8B-B14F-4D97-AF65-F5344CB8AC3E}">
        <p14:creationId xmlns:p14="http://schemas.microsoft.com/office/powerpoint/2010/main" val="2670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2BF70-7183-1F4B-77D1-C5935A3C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What we did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A8324-AB1C-0442-776C-A7C68C9C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 err="1"/>
              <a:t>Jihun</a:t>
            </a:r>
            <a:r>
              <a:rPr kumimoji="1" lang="en-US" altLang="ko-Kore-DK" dirty="0"/>
              <a:t>:</a:t>
            </a:r>
          </a:p>
          <a:p>
            <a:r>
              <a:rPr kumimoji="1" lang="en-US" altLang="ko-Kore-DK" dirty="0"/>
              <a:t>Overall design</a:t>
            </a:r>
          </a:p>
          <a:p>
            <a:r>
              <a:rPr kumimoji="1" lang="en-US" altLang="ko-Kore-DK" dirty="0"/>
              <a:t>Sample/Merge logics</a:t>
            </a:r>
          </a:p>
          <a:p>
            <a:r>
              <a:rPr kumimoji="1" lang="en-US" altLang="ko-Kore-DK" dirty="0"/>
              <a:t>Integration/Smoke test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57387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C9CA3-99D0-AFF0-D1AE-3E0480D5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If we were to redo the project from beginning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F735F-05C4-EFAD-7830-4EB522DE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 err="1"/>
              <a:t>Jihun</a:t>
            </a:r>
            <a:r>
              <a:rPr kumimoji="1" lang="en-US" altLang="ko-Kore-DK" dirty="0"/>
              <a:t>: </a:t>
            </a:r>
          </a:p>
          <a:p>
            <a:r>
              <a:rPr kumimoji="1" lang="en-US" altLang="ko-Kore-DK" dirty="0"/>
              <a:t>Decide the </a:t>
            </a:r>
            <a:r>
              <a:rPr kumimoji="1" lang="en-US" altLang="ko-Kore-DK" dirty="0">
                <a:solidFill>
                  <a:srgbClr val="FF0000"/>
                </a:solidFill>
              </a:rPr>
              <a:t>data representation of the saved file &amp; protocol &amp; method interfaces </a:t>
            </a:r>
            <a:r>
              <a:rPr kumimoji="1" lang="en-US" altLang="ko-Kore-DK" dirty="0"/>
              <a:t>first more than anything else.</a:t>
            </a:r>
          </a:p>
          <a:p>
            <a:r>
              <a:rPr kumimoji="1" lang="en-US" altLang="ko-Kore-DK" dirty="0"/>
              <a:t>Change the signature and communication protocol more test friendly</a:t>
            </a:r>
          </a:p>
          <a:p>
            <a:r>
              <a:rPr kumimoji="1" lang="en-US" altLang="ko-Kore-DK" dirty="0"/>
              <a:t>Set detailed milestone &amp; due date</a:t>
            </a:r>
          </a:p>
          <a:p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176749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279</Words>
  <Application>Microsoft Macintosh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Final Presentation</vt:lpstr>
      <vt:lpstr>Test Result</vt:lpstr>
      <vt:lpstr>Test Result</vt:lpstr>
      <vt:lpstr>Milestones</vt:lpstr>
      <vt:lpstr>What we did</vt:lpstr>
      <vt:lpstr>What we did</vt:lpstr>
      <vt:lpstr>If we were to redo the project from beginning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최지훈</dc:creator>
  <cp:lastModifiedBy>최지훈</cp:lastModifiedBy>
  <cp:revision>29</cp:revision>
  <dcterms:created xsi:type="dcterms:W3CDTF">2023-12-12T13:27:03Z</dcterms:created>
  <dcterms:modified xsi:type="dcterms:W3CDTF">2023-12-12T14:01:36Z</dcterms:modified>
</cp:coreProperties>
</file>