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D399-5F36-DE67-807E-45FBFDDC5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C5883-D5C6-12D7-78AC-EAC4A44D9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D3936-45A5-2AA4-82E5-83DB06CE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4115-663F-6C47-9B74-BB063E743D6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E38EC-63A7-B48F-8930-8AC886D1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1D782-C4D8-3DE5-3AF1-8B9CCC0D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3512-08EB-5D4C-A88A-E8BD3AA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5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D1E9-8412-6003-92C3-0A34D1D6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14F84-6BE3-70CA-75FF-D33C32343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3748F-0BF9-32D6-EA44-50CE3D79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4115-663F-6C47-9B74-BB063E743D6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82CCC-CF4B-F578-C8D2-AD48D9DB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0EA6E-8CAB-45EE-14FC-2E6C7E46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3512-08EB-5D4C-A88A-E8BD3AA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1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02899-3FBA-9258-88C7-7625ADFB0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4EAEF-63DB-8915-4B49-04F40BA61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A8478-A80F-8C38-72F0-7B2BD03B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4115-663F-6C47-9B74-BB063E743D6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59039-92B4-BD12-70D4-135BEFE2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53069-35B7-C79D-D956-C1C558AE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3512-08EB-5D4C-A88A-E8BD3AA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8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E7EC-0692-AE8C-373F-208A5098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9F7C-EF29-CD54-C257-BC8E7A7F6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E76DE-128D-B8C6-DB3D-79C37C37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4115-663F-6C47-9B74-BB063E743D6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A06F5-5E3F-5CF7-800E-FA8F1635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0EEB-2C03-A14C-C2D1-6516D355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3512-08EB-5D4C-A88A-E8BD3AA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0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E480-0D4B-A17A-16F6-1F864D67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14CE0-5F3E-2AFD-F117-DEDE97F4A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1C9D5-2C77-EBE3-03EC-34271996D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4115-663F-6C47-9B74-BB063E743D6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020B-245E-A4AD-8166-46098375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4691C-BEF5-83FB-AF84-5B23106A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3512-08EB-5D4C-A88A-E8BD3AA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1A6C-D426-4812-D26F-ECBD93C0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D8EB9-1570-9AE3-1615-387F54DF8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EAF18-84CE-1108-52A3-672952562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A7EBB-835F-E173-1FA6-53731A4B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4115-663F-6C47-9B74-BB063E743D6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73719-9A52-8C0E-7C3A-17C77968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D390D-6B29-29B1-2569-D9827179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3512-08EB-5D4C-A88A-E8BD3AA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6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295B3-DF89-21BA-E12C-83ADEC83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4EAD4-0A5C-6107-28C0-5F338855D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3F92C-7458-4097-1451-8CB2262E8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2D503-F726-697A-1AB0-9044E4482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66096-7CD9-68BC-9298-0D8A43199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9D692-9E07-B21E-2548-DF5C5016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4115-663F-6C47-9B74-BB063E743D6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3D817-F641-6524-2186-A6B3A676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AD095-24EC-279C-621B-E3A7C139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3512-08EB-5D4C-A88A-E8BD3AA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B43A-5760-AD8A-C274-FBDA2ABB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12A5C-8367-B415-B231-DD537356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4115-663F-6C47-9B74-BB063E743D6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47388-01D2-B89E-FA5D-6E8C9312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9C5F3-4778-9B58-97C6-014D83E4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3512-08EB-5D4C-A88A-E8BD3AA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3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79406-6D5D-B3AE-90F7-F22CC1EE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4115-663F-6C47-9B74-BB063E743D6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AC166-5E48-EF95-64CD-69978779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3B864-1F1C-3CED-C3E9-252D4D7A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3512-08EB-5D4C-A88A-E8BD3AA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7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C461-8AED-268C-C7DE-EAA6DC1B5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91A41-4618-B3DA-9E2B-A9518D740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0514E-C85B-4AE6-0F50-BA6CC3B51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A9110-9B84-809E-6D7A-83100D914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4115-663F-6C47-9B74-BB063E743D6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1D106-39A6-C58F-9C6E-7FD9DFFE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A3646-32B5-29A7-F7AF-FB4479B5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3512-08EB-5D4C-A88A-E8BD3AA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9576-5276-C247-4EBB-B0FAF7DD7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2D166-3955-3E1E-AB50-C9D0C0D05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93A39-5070-894C-8DF2-0D869D267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F8A67-5864-9508-F4CC-2D1F15C8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4115-663F-6C47-9B74-BB063E743D6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0A104-6BAA-BF5B-8D47-B76E68DE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CF58C-88DA-E1AE-613F-3F7B85FE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3512-08EB-5D4C-A88A-E8BD3AA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2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8F2CC-94B7-430F-1B2A-3F10916B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66569-8453-32BF-168C-F9D78B825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AF490-1203-F439-4BB2-7B4180FD1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74115-663F-6C47-9B74-BB063E743D6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3B38-8DC5-57EC-18A1-9290F47C3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66EF9-5811-EF28-E50C-D8333911F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63512-08EB-5D4C-A88A-E8BD3AA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7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4E5B-2293-EE70-FFAC-EED6ABE90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Sorting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5F367-8F25-5FCB-C80A-29A2D086F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ub9d1uc740uace0ub515"/>
              </a:rPr>
              <a:t>20170123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9d1uc740uace0ub515"/>
              </a:rPr>
              <a:t>최지훈</a:t>
            </a:r>
            <a:endParaRPr lang="en-US" altLang="ko-KR" b="0" i="0" dirty="0">
              <a:solidFill>
                <a:srgbClr val="000000"/>
              </a:solidFill>
              <a:effectLst/>
              <a:latin typeface="ub9d1uc740uace0ub515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ub9d1uc740uace0ub515"/>
              </a:rPr>
              <a:t>20210979</a:t>
            </a:r>
            <a:r>
              <a:rPr lang="ko-KR" altLang="en-US" dirty="0">
                <a:solidFill>
                  <a:srgbClr val="000000"/>
                </a:solidFill>
                <a:latin typeface="ub9d1uc740uace0ub515"/>
              </a:rPr>
              <a:t> 손정호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3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B7EA-5D93-AD3F-6957-A8B679AE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MileStones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0A187-E970-660A-5806-169B28E25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60" y="1400588"/>
            <a:ext cx="8805040" cy="539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3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1ECF-6EE6-CB17-17CA-238B35D9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2725-0C71-15F8-D280-067B2756A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7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master and worker will communicate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831495-8A63-BACB-E3C1-1B7E5A3D1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886" y="1854885"/>
            <a:ext cx="8232228" cy="496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65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89CB-3EC2-F756-7D1D-6EF6D8FE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Design</a:t>
            </a:r>
          </a:p>
        </p:txBody>
      </p:sp>
      <p:pic>
        <p:nvPicPr>
          <p:cNvPr id="2050" name="Picture 2" descr="IMG_37688CB82A17-1">
            <a:extLst>
              <a:ext uri="{FF2B5EF4-FFF2-40B4-BE49-F238E27FC236}">
                <a16:creationId xmlns:a16="http://schemas.microsoft.com/office/drawing/2014/main" id="{4F36FACA-B290-0A94-FEE1-927F44CA6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7" y="1367959"/>
            <a:ext cx="10031506" cy="522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36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4319-18D6-C509-CA63-DCD2331F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06CF-ACDB-8324-9071-24B919F6B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communicate using </a:t>
            </a:r>
            <a:r>
              <a:rPr lang="en-US" dirty="0" err="1"/>
              <a:t>gRpc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How to send data, Request/Response, …</a:t>
            </a:r>
          </a:p>
          <a:p>
            <a:pPr marL="0" indent="0">
              <a:buNone/>
            </a:pPr>
            <a:r>
              <a:rPr lang="en-US" dirty="0"/>
              <a:t>	Plan to implement communication by this week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worker will distribute each partition</a:t>
            </a:r>
          </a:p>
          <a:p>
            <a:pPr marL="0" indent="0">
              <a:buNone/>
            </a:pPr>
            <a:r>
              <a:rPr lang="en-US" dirty="0"/>
              <a:t>	Worker connecting directly to worker?</a:t>
            </a:r>
          </a:p>
          <a:p>
            <a:pPr marL="0" indent="0">
              <a:buNone/>
            </a:pPr>
            <a:r>
              <a:rPr lang="en-US" dirty="0"/>
              <a:t>	When should we start sending the partition?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5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66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ub9d1uc740uace0ub515</vt:lpstr>
      <vt:lpstr>Arial</vt:lpstr>
      <vt:lpstr>Calibri</vt:lpstr>
      <vt:lpstr>Calibri Light</vt:lpstr>
      <vt:lpstr>Office Theme</vt:lpstr>
      <vt:lpstr>Distributed Sorting</vt:lpstr>
      <vt:lpstr>MileStones</vt:lpstr>
      <vt:lpstr>Dataflow Diagram</vt:lpstr>
      <vt:lpstr>Module Design</vt:lpstr>
      <vt:lpstr>Things To Consider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Sorting</dc:title>
  <dc:creator>손정호(컴퓨터공학과)</dc:creator>
  <cp:lastModifiedBy>손정호(컴퓨터공학과)</cp:lastModifiedBy>
  <cp:revision>3</cp:revision>
  <dcterms:created xsi:type="dcterms:W3CDTF">2023-11-07T04:09:31Z</dcterms:created>
  <dcterms:modified xsi:type="dcterms:W3CDTF">2023-11-07T05:14:56Z</dcterms:modified>
</cp:coreProperties>
</file>