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2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AEB8-FA53-4709-8A17-24604FFAD01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786874" cy="714379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rgbClr val="FF0000"/>
                </a:solidFill>
              </a:rPr>
              <a:t>평가 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교과목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응용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SW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운영관리</a:t>
            </a:r>
            <a:endParaRPr lang="ko-KR" altLang="en-US" sz="2600" b="1" dirty="0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4282" y="1000108"/>
            <a:ext cx="8786874" cy="559724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ko-KR" altLang="en-US" sz="2400" b="1" dirty="0" err="1" smtClean="0">
                <a:solidFill>
                  <a:schemeClr val="tx1"/>
                </a:solidFill>
                <a:latin typeface="+mj-lt"/>
              </a:rPr>
              <a:t>평가일시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2023.10.31 09:10 ~</a:t>
            </a: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marL="457200" indent="-457200" algn="l">
              <a:buAutoNum type="arabicPeriod"/>
            </a:pP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2.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답안 작성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한글문서 문제지에 답안 작성 후 제출</a:t>
            </a: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3.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제출 자료 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+mj-lt"/>
              </a:rPr>
              <a:t>공유폴더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교육생 평가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ko-KR" altLang="en-US" sz="2400" b="1" dirty="0">
                <a:solidFill>
                  <a:schemeClr val="tx1"/>
                </a:solidFill>
                <a:latin typeface="+mj-lt"/>
              </a:rPr>
              <a:t>응용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SW</a:t>
            </a:r>
            <a:r>
              <a:rPr lang="ko-KR" altLang="en-US" sz="2400" b="1" dirty="0">
                <a:solidFill>
                  <a:schemeClr val="tx1"/>
                </a:solidFill>
                <a:latin typeface="+mj-lt"/>
              </a:rPr>
              <a:t>운영관리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교과목이름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_</a:t>
            </a:r>
            <a:r>
              <a:rPr lang="ko-KR" altLang="en-US" sz="2400" b="1" dirty="0">
                <a:solidFill>
                  <a:schemeClr val="tx1"/>
                </a:solidFill>
                <a:latin typeface="+mj-lt"/>
              </a:rPr>
              <a:t>평가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_</a:t>
            </a:r>
            <a:r>
              <a:rPr lang="ko-KR" altLang="en-US" sz="2400" b="1" dirty="0">
                <a:solidFill>
                  <a:schemeClr val="tx1"/>
                </a:solidFill>
                <a:latin typeface="+mj-lt"/>
              </a:rPr>
              <a:t>결과물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제출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  <a:latin typeface="+mj-lt"/>
              </a:rPr>
              <a:t>이름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).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j-lt"/>
              </a:rPr>
              <a:t>hwp</a:t>
            </a: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4.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제출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e-mail : hap0p9y@nate.com</a:t>
            </a:r>
            <a:endParaRPr lang="en-US" altLang="ko-KR" sz="2400" b="1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44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786874" cy="714379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평가 교과목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학업 우수자 성적 포상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4282" y="1000108"/>
            <a:ext cx="8786874" cy="559724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평가일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5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월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21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일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~ 6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월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20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일</a:t>
            </a: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marL="457200" indent="-457200" algn="l">
              <a:buAutoNum type="arabicPeriod"/>
            </a:pPr>
            <a:endParaRPr lang="en-US" altLang="ko-KR" sz="2400" b="1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2.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평가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교과목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서버프로그램 구현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+mj-lt"/>
              </a:rPr>
              <a:t>통합구현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제품소프트웨어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+mj-lt"/>
              </a:rPr>
              <a:t>패키징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애플리케이션 테스트 수행</a:t>
            </a: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3.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성적 우수자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김신우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(100) ,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신지훈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(97.5)</a:t>
            </a: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4.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포상 내용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각 문화상품권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5000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원 지급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l"/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5.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산출 내용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성적 총점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제출 순서</a:t>
            </a:r>
            <a:endParaRPr lang="en-US" altLang="ko-KR" sz="2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9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786874" cy="714379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평가 교과목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학업 우수자 성적 포상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4282" y="1000108"/>
            <a:ext cx="8786874" cy="559724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평가일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7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월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21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일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~ 8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월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20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일</a:t>
            </a: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marL="457200" indent="-457200" algn="l">
              <a:buAutoNum type="arabicPeriod"/>
            </a:pPr>
            <a:endParaRPr lang="en-US" altLang="ko-KR" sz="2400" b="1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2.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평가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교과목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빅데이터 플랫폼 아키텍처 설계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빅데이터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+mj-lt"/>
              </a:rPr>
              <a:t>수집시스템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 개발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빅데이터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+mj-lt"/>
              </a:rPr>
              <a:t>저장시스템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 개발</a:t>
            </a: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3.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성적 우수자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김신우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(100),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+mj-lt"/>
              </a:rPr>
              <a:t>송화진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(98.3)</a:t>
            </a: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4.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포상 내용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각 문화상품권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5000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원 지급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l"/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5.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산출 내용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성적 총점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제출 순서</a:t>
            </a:r>
            <a:endParaRPr lang="en-US" altLang="ko-KR" sz="2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16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188</Words>
  <Application>Microsoft Office PowerPoint</Application>
  <PresentationFormat>화면 슬라이드 쇼(4:3)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평가 교과목 : 응용SW운영관리</vt:lpstr>
      <vt:lpstr>평가 교과목: 학업 우수자 성적 포상</vt:lpstr>
      <vt:lpstr>평가 교과목: 학업 우수자 성적 포상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평가:서버프로그램 구현</dc:title>
  <dc:creator>KTE</dc:creator>
  <cp:lastModifiedBy>admin</cp:lastModifiedBy>
  <cp:revision>181</cp:revision>
  <dcterms:created xsi:type="dcterms:W3CDTF">2020-04-15T23:59:54Z</dcterms:created>
  <dcterms:modified xsi:type="dcterms:W3CDTF">2023-10-30T23:40:47Z</dcterms:modified>
</cp:coreProperties>
</file>