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smtClean="0"/>
              <a:t>(Annotation)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어노테이션</a:t>
            </a:r>
            <a:r>
              <a:rPr lang="en-US" altLang="ko-KR" sz="2400" dirty="0" smtClean="0"/>
              <a:t>(Annotation)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프로그램에게 추가적인 정보를 제공해주는 메타데이터</a:t>
            </a:r>
            <a:r>
              <a:rPr lang="en-US" altLang="ko-KR" sz="2000" dirty="0" smtClean="0"/>
              <a:t>(metadata)</a:t>
            </a:r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  <a:p>
            <a:pPr lvl="1"/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용도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컴파일러에게 코드 작성 문법 에러 체크하도록 정보 제공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소프트웨어 개발 툴이 </a:t>
            </a:r>
            <a:r>
              <a:rPr lang="ko-KR" altLang="en-US" dirty="0" err="1" smtClean="0"/>
              <a:t>빌드나</a:t>
            </a:r>
            <a:r>
              <a:rPr lang="ko-KR" altLang="en-US" dirty="0" smtClean="0"/>
              <a:t> 배치 시 코드를 자동 생성하게 정보 제공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실행 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런타임시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특정 기능 실행하도록 정보 제공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6480" y="3789040"/>
            <a:ext cx="867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Metadata : </a:t>
            </a:r>
            <a:r>
              <a:rPr lang="ko-KR" altLang="en-US" dirty="0" smtClean="0"/>
              <a:t>속성정보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대량의 정보 가운데에서 찾고 있는 정보를 효율적으로 찾아내서 이용</a:t>
            </a:r>
            <a:endParaRPr lang="en-US" altLang="ko-KR" dirty="0" smtClean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하기 위해 일정한 규칙에 따라 </a:t>
            </a:r>
            <a:r>
              <a:rPr lang="en-US" altLang="ko-KR" dirty="0" smtClean="0"/>
              <a:t>content </a:t>
            </a:r>
            <a:r>
              <a:rPr lang="ko-KR" altLang="en-US" dirty="0" smtClean="0"/>
              <a:t>에 대하여 부여되는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어노테이션</a:t>
            </a:r>
            <a:r>
              <a:rPr lang="ko-KR" altLang="en-US" sz="2400" dirty="0" smtClean="0"/>
              <a:t> 타입 정의와 적용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타입 정의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소스 파일 생성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AnnotatoinName</a:t>
            </a:r>
            <a:r>
              <a:rPr lang="en-US" altLang="ko-KR" dirty="0" smtClean="0"/>
              <a:t>.java</a:t>
            </a:r>
          </a:p>
          <a:p>
            <a:pPr lvl="2"/>
            <a:r>
              <a:rPr lang="ko-KR" altLang="en-US" dirty="0" smtClean="0"/>
              <a:t>소스 파일 내용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타입 적용</a:t>
            </a:r>
          </a:p>
          <a:p>
            <a:endParaRPr lang="ko-KR" altLang="en-US" dirty="0" smtClean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34385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8989" y="3788470"/>
            <a:ext cx="1943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3717032"/>
            <a:ext cx="2409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엘리먼트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value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적용할 때 </a:t>
            </a:r>
            <a:r>
              <a:rPr lang="ko-KR" altLang="en-US" sz="2000" dirty="0" err="1" smtClean="0"/>
              <a:t>엘리먼트</a:t>
            </a:r>
            <a:r>
              <a:rPr lang="ko-KR" altLang="en-US" sz="2000" dirty="0" smtClean="0"/>
              <a:t> 이름 생략 가능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 smtClean="0"/>
          </a:p>
          <a:p>
            <a:pPr lvl="1"/>
            <a:r>
              <a:rPr lang="ko-KR" altLang="en-US" sz="2000" dirty="0" smtClean="0"/>
              <a:t>두 개 이상의 속성을 기술할 때에는 </a:t>
            </a:r>
            <a:r>
              <a:rPr lang="en-US" altLang="ko-KR" sz="2000" dirty="0" smtClean="0"/>
              <a:t>value=</a:t>
            </a:r>
            <a:r>
              <a:rPr lang="ko-KR" altLang="en-US" sz="2000" dirty="0" smtClean="0"/>
              <a:t>값 형태로 기술</a:t>
            </a:r>
          </a:p>
          <a:p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5991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4606" y="3284984"/>
            <a:ext cx="2381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621" y="4293096"/>
            <a:ext cx="45624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어노테이션</a:t>
            </a:r>
            <a:r>
              <a:rPr lang="ko-KR" altLang="en-US" sz="2400" dirty="0" smtClean="0"/>
              <a:t> 적용 대상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코드 상에서 </a:t>
            </a:r>
            <a:r>
              <a:rPr lang="ko-KR" altLang="en-US" sz="2000" dirty="0" err="1" smtClean="0"/>
              <a:t>어노테이션을</a:t>
            </a:r>
            <a:r>
              <a:rPr lang="ko-KR" altLang="en-US" sz="2000" dirty="0" smtClean="0"/>
              <a:t> 적용할 수 있는 대상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java.lang.annotation.ElementType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열거 상수로 정의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497046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어노테이션</a:t>
            </a:r>
            <a:r>
              <a:rPr lang="ko-KR" altLang="en-US" sz="2400" dirty="0" smtClean="0"/>
              <a:t> 유지 정책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적용 코드가 유지되는 시점을 지정하는 것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java.lang.annotation.RetentionPolicy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열거 상수로 정의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ko-KR" altLang="en-US" dirty="0" err="1" smtClean="0"/>
              <a:t>리플렉션</a:t>
            </a:r>
            <a:r>
              <a:rPr lang="en-US" altLang="ko-KR" dirty="0" smtClean="0"/>
              <a:t>(Reflection): </a:t>
            </a:r>
            <a:r>
              <a:rPr lang="ko-KR" altLang="en-US" dirty="0" smtClean="0"/>
              <a:t>런타임에 클래스의 메타 정보를 얻는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클래스가 가지고 있는 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어노테이션의</a:t>
            </a:r>
            <a:r>
              <a:rPr lang="ko-KR" altLang="en-US" dirty="0" smtClean="0"/>
              <a:t> 정보를 얻을 수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런타임 시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정보를 얻으려면 유지 정책을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6072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 smtClean="0"/>
              <a:t>런타임시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어노테이션</a:t>
            </a:r>
            <a:r>
              <a:rPr lang="ko-KR" altLang="en-US" sz="2400" dirty="0" smtClean="0"/>
              <a:t> 정보 사용하기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000" dirty="0" smtClean="0"/>
              <a:t>클래스에 적용된 </a:t>
            </a:r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정보 얻기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.class </a:t>
            </a:r>
            <a:r>
              <a:rPr lang="ko-KR" altLang="en-US" dirty="0" smtClean="0"/>
              <a:t>의 어노테이션 정보를 얻는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필드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메소드에</a:t>
            </a:r>
            <a:r>
              <a:rPr lang="ko-KR" altLang="en-US" sz="2000" dirty="0" smtClean="0"/>
              <a:t> 적용된 </a:t>
            </a:r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정보 얻기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dirty="0" smtClean="0"/>
              <a:t>다음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이용해 </a:t>
            </a:r>
            <a:r>
              <a:rPr lang="en-US" altLang="ko-KR" dirty="0" err="1" smtClean="0"/>
              <a:t>java.lang.reflect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Field, Constructor, Method </a:t>
            </a:r>
            <a:r>
              <a:rPr lang="ko-KR" altLang="en-US" dirty="0" smtClean="0"/>
              <a:t>클래스의 배열 얻어냄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844" y="3175049"/>
            <a:ext cx="707231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000000"/>
                </a:solidFill>
              </a:rPr>
              <a:t>런타임시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어노테이션</a:t>
            </a:r>
            <a:r>
              <a:rPr lang="ko-KR" altLang="en-US" sz="2400" dirty="0" smtClean="0">
                <a:solidFill>
                  <a:srgbClr val="000000"/>
                </a:solidFill>
              </a:rPr>
              <a:t> 정보 사용하기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 smtClean="0"/>
              <a:t>Field, Constructor, Method</a:t>
            </a:r>
            <a:r>
              <a:rPr lang="ko-KR" altLang="en-US" sz="2000" dirty="0" smtClean="0"/>
              <a:t>가 가진 다음 메소드 호출</a:t>
            </a:r>
            <a:endParaRPr lang="en-US" altLang="ko-KR" sz="2000" dirty="0" smtClean="0"/>
          </a:p>
          <a:p>
            <a:pPr lvl="2"/>
            <a:r>
              <a:rPr lang="ko-KR" altLang="en-US" dirty="0" err="1" smtClean="0"/>
              <a:t>어노테이션</a:t>
            </a:r>
            <a:r>
              <a:rPr lang="ko-KR" altLang="en-US" dirty="0" smtClean="0"/>
              <a:t> 정보를 얻기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0000"/>
              </a:solidFill>
            </a:endParaRPr>
          </a:p>
          <a:p>
            <a:endParaRPr lang="ko-KR" altLang="en-US" dirty="0" smtClean="0"/>
          </a:p>
          <a:p>
            <a:pPr marL="627062" lvl="2" indent="0">
              <a:buFontTx/>
              <a:buNone/>
              <a:defRPr/>
            </a:pP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6104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264</Words>
  <Application>Microsoft Office PowerPoint</Application>
  <PresentationFormat>화면 슬라이드 쇼(4:3)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</cp:lastModifiedBy>
  <cp:revision>115</cp:revision>
  <dcterms:created xsi:type="dcterms:W3CDTF">2018-03-28T12:54:45Z</dcterms:created>
  <dcterms:modified xsi:type="dcterms:W3CDTF">2023-03-26T22:37:17Z</dcterms:modified>
</cp:coreProperties>
</file>