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02" r:id="rId4"/>
    <p:sldId id="303" r:id="rId5"/>
    <p:sldId id="30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bcd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xt2re.com/index.php3" TargetMode="External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정규</a:t>
            </a:r>
            <a:r>
              <a:rPr lang="ko-KR" altLang="en-US" sz="4000" b="1" dirty="0" err="1" smtClean="0"/>
              <a:t>표현</a:t>
            </a:r>
            <a:r>
              <a:rPr lang="ko-KR" altLang="en-US" sz="4000" b="1" dirty="0" err="1" smtClean="0"/>
              <a:t>식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정규식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mtClean="0"/>
              <a:t>문자열이 정해져 있는 형식</a:t>
            </a:r>
            <a:r>
              <a:rPr lang="en-US" altLang="ko-KR" smtClean="0"/>
              <a:t>(</a:t>
            </a:r>
            <a:r>
              <a:rPr lang="ko-KR" altLang="en-US" smtClean="0"/>
              <a:t>정규 표현식 </a:t>
            </a:r>
            <a:r>
              <a:rPr lang="en-US" altLang="ko-KR" smtClean="0"/>
              <a:t>: Regular Expression)</a:t>
            </a:r>
          </a:p>
          <a:p>
            <a:pPr lvl="1"/>
            <a:r>
              <a:rPr lang="ko-KR" altLang="en-US" smtClean="0"/>
              <a:t>으로 구성되어 있는지 검증해야 할때 사용</a:t>
            </a:r>
            <a:endParaRPr lang="en-US" altLang="ko-KR" smtClean="0"/>
          </a:p>
          <a:p>
            <a:pPr lvl="1"/>
            <a:r>
              <a:rPr lang="ko-KR" altLang="en-US" smtClean="0"/>
              <a:t>사용자가 제대로 입력했는지 검증해야 할때 정규 표현식 으로 비교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Ex)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전화번호</a:t>
            </a:r>
            <a:r>
              <a:rPr lang="en-US" altLang="ko-KR" smtClean="0"/>
              <a:t>,ID,PW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문자 또는 숫자 기호와 반복 기호가 결합된 문자열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852936"/>
            <a:ext cx="5112568" cy="379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정규식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사용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02-123-1234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010-1234-5678 </a:t>
            </a:r>
            <a:r>
              <a:rPr lang="ko-KR" altLang="en-US" dirty="0" smtClean="0"/>
              <a:t>등의 전화번호를 위한 정규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1"/>
            <a:r>
              <a:rPr lang="en-US" altLang="ko-KR" smtClean="0">
                <a:solidFill>
                  <a:srgbClr val="0070C0"/>
                </a:solidFill>
              </a:rPr>
              <a:t>(02|010)-\d{3,4}-\d{4}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(02|010)  	02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010</a:t>
            </a:r>
          </a:p>
          <a:p>
            <a:pPr lvl="1"/>
            <a:r>
              <a:rPr lang="en-US" altLang="ko-KR" dirty="0" smtClean="0"/>
              <a:t>-		-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\d{3,4}	3</a:t>
            </a:r>
            <a:r>
              <a:rPr lang="ko-KR" altLang="en-US" dirty="0" smtClean="0"/>
              <a:t>자리 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		-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\d{4}	4</a:t>
            </a:r>
            <a:r>
              <a:rPr lang="ko-KR" altLang="en-US" dirty="0" smtClean="0"/>
              <a:t>자리 숫자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abcd@naver.com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표현 정규식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\w+@\w+\.\w+(\.\w)?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\w+	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개이상의</a:t>
            </a:r>
            <a:r>
              <a:rPr lang="ko-KR" altLang="en-US" dirty="0" smtClean="0"/>
              <a:t> 알파벳 또는 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		@</a:t>
            </a:r>
            <a:r>
              <a:rPr lang="ko-KR" altLang="en-US" dirty="0" smtClean="0"/>
              <a:t>문자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\w+	</a:t>
            </a:r>
            <a:r>
              <a:rPr lang="ko-KR" altLang="en-US" dirty="0" smtClean="0"/>
              <a:t>한 개 이상의 알파벳 또는 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\.		. </a:t>
            </a:r>
            <a:r>
              <a:rPr lang="ko-KR" altLang="en-US" dirty="0" smtClean="0"/>
              <a:t>문자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\w+	</a:t>
            </a:r>
            <a:r>
              <a:rPr lang="ko-KR" altLang="en-US" dirty="0" smtClean="0"/>
              <a:t>한 개 이상의 알파벳 또는 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(\.\w+)?	\.\w+</a:t>
            </a:r>
            <a:r>
              <a:rPr lang="ko-KR" altLang="en-US" dirty="0" smtClean="0"/>
              <a:t>이 없거나 한번 더 올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정규식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mtClean="0"/>
              <a:t>Pattern class</a:t>
            </a:r>
          </a:p>
          <a:p>
            <a:pPr lvl="1"/>
            <a:r>
              <a:rPr lang="en-US" altLang="ko-KR" smtClean="0"/>
              <a:t>	</a:t>
            </a:r>
            <a:r>
              <a:rPr lang="ko-KR" altLang="en-US" smtClean="0"/>
              <a:t>정규 표현식으로 문자열을 할 수 있는 함수 포함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Boolean result = Pattern.matches(“</a:t>
            </a:r>
            <a:r>
              <a:rPr lang="ko-KR" altLang="en-US" smtClean="0"/>
              <a:t>정규식</a:t>
            </a:r>
            <a:r>
              <a:rPr lang="en-US" altLang="ko-KR" smtClean="0"/>
              <a:t>”,”</a:t>
            </a:r>
            <a:r>
              <a:rPr lang="ko-KR" altLang="en-US" smtClean="0"/>
              <a:t>검증할 문자열</a:t>
            </a:r>
            <a:r>
              <a:rPr lang="en-US" altLang="ko-KR" smtClean="0"/>
              <a:t>”);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111574"/>
            <a:ext cx="5203626" cy="398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76" y="3717032"/>
            <a:ext cx="1790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정규식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14960" y="764704"/>
            <a:ext cx="867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정규식 테스트 사이트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https://regexr.com/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정규식 추천 사이트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http://txt2re.com/index.php3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기반 정규식 </a:t>
            </a:r>
            <a:r>
              <a:rPr lang="en-US" altLang="ko-KR" dirty="0" smtClean="0"/>
              <a:t>(Doc)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http://www.regexplanet.com/advanced/java/index.html</a:t>
            </a:r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96</Words>
  <Application>Microsoft Office PowerPoint</Application>
  <PresentationFormat>화면 슬라이드 쇼(4:3)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KTE_TEACHER</cp:lastModifiedBy>
  <cp:revision>157</cp:revision>
  <dcterms:created xsi:type="dcterms:W3CDTF">2018-03-28T12:54:45Z</dcterms:created>
  <dcterms:modified xsi:type="dcterms:W3CDTF">2022-08-17T08:24:06Z</dcterms:modified>
</cp:coreProperties>
</file>